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6.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7.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8.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9.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0.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1.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2.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3.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4.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5.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6.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7.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theme/theme18.xml" ContentType="application/vnd.openxmlformats-officedocument.theme+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theme/theme19.xml" ContentType="application/vnd.openxmlformats-officedocument.theme+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theme/theme20.xml" ContentType="application/vnd.openxmlformats-officedocument.theme+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theme/theme21.xml" ContentType="application/vnd.openxmlformats-officedocument.theme+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theme/theme22.xml" ContentType="application/vnd.openxmlformats-officedocument.theme+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theme/theme23.xml" ContentType="application/vnd.openxmlformats-officedocument.theme+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theme/theme24.xml" ContentType="application/vnd.openxmlformats-officedocument.theme+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theme/theme25.xml" ContentType="application/vnd.openxmlformats-officedocument.theme+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26.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theme/theme27.xml" ContentType="application/vnd.openxmlformats-officedocument.theme+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28.xml" ContentType="application/vnd.openxmlformats-officedocument.theme+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theme/theme29.xml" ContentType="application/vnd.openxmlformats-officedocument.theme+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theme/theme30.xml" ContentType="application/vnd.openxmlformats-officedocument.theme+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theme/theme31.xml" ContentType="application/vnd.openxmlformats-officedocument.theme+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theme/theme32.xml" ContentType="application/vnd.openxmlformats-officedocument.theme+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theme/theme33.xml" ContentType="application/vnd.openxmlformats-officedocument.theme+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theme/theme34.xml" ContentType="application/vnd.openxmlformats-officedocument.theme+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theme/theme35.xml" ContentType="application/vnd.openxmlformats-officedocument.theme+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theme/theme36.xml" ContentType="application/vnd.openxmlformats-officedocument.theme+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theme/theme37.xml" ContentType="application/vnd.openxmlformats-officedocument.theme+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theme/theme38.xml" ContentType="application/vnd.openxmlformats-officedocument.theme+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theme/theme39.xml" ContentType="application/vnd.openxmlformats-officedocument.theme+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theme/theme40.xml" ContentType="application/vnd.openxmlformats-officedocument.theme+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theme/theme41.xml" ContentType="application/vnd.openxmlformats-officedocument.theme+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theme/theme42.xml" ContentType="application/vnd.openxmlformats-officedocument.theme+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theme/theme43.xml" ContentType="application/vnd.openxmlformats-officedocument.theme+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theme/theme44.xml" ContentType="application/vnd.openxmlformats-officedocument.theme+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theme/theme45.xml" ContentType="application/vnd.openxmlformats-officedocument.theme+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theme/theme46.xml" ContentType="application/vnd.openxmlformats-officedocument.theme+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theme/theme47.xml" ContentType="application/vnd.openxmlformats-officedocument.theme+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theme/theme48.xml" ContentType="application/vnd.openxmlformats-officedocument.theme+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theme/theme49.xml" ContentType="application/vnd.openxmlformats-officedocument.theme+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theme/theme50.xml" ContentType="application/vnd.openxmlformats-officedocument.theme+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theme/theme51.xml" ContentType="application/vnd.openxmlformats-officedocument.theme+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theme/theme52.xml" ContentType="application/vnd.openxmlformats-officedocument.theme+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theme/theme53.xml" ContentType="application/vnd.openxmlformats-officedocument.theme+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theme/theme54.xml" ContentType="application/vnd.openxmlformats-officedocument.theme+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theme/theme55.xml" ContentType="application/vnd.openxmlformats-officedocument.theme+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theme/theme56.xml" ContentType="application/vnd.openxmlformats-officedocument.theme+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theme/theme57.xml" ContentType="application/vnd.openxmlformats-officedocument.theme+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theme/theme58.xml" ContentType="application/vnd.openxmlformats-officedocument.theme+xml"/>
  <Override PartName="/ppt/theme/theme59.xml" ContentType="application/vnd.openxmlformats-officedocument.theme+xml"/>
  <Override PartName="/ppt/theme/theme6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notesSlides/notesSlide251.xml" ContentType="application/vnd.openxmlformats-officedocument.presentationml.notesSlide+xml"/>
  <Override PartName="/ppt/notesSlides/notesSlide252.xml" ContentType="application/vnd.openxmlformats-officedocument.presentationml.notesSlide+xml"/>
  <Override PartName="/ppt/notesSlides/notesSlide253.xml" ContentType="application/vnd.openxmlformats-officedocument.presentationml.notesSlide+xml"/>
  <Override PartName="/ppt/notesSlides/notesSlide254.xml" ContentType="application/vnd.openxmlformats-officedocument.presentationml.notesSlide+xml"/>
  <Override PartName="/ppt/notesSlides/notesSlide255.xml" ContentType="application/vnd.openxmlformats-officedocument.presentationml.notesSlide+xml"/>
  <Override PartName="/ppt/notesSlides/notesSlide256.xml" ContentType="application/vnd.openxmlformats-officedocument.presentationml.notesSlide+xml"/>
  <Override PartName="/ppt/notesSlides/notesSlide257.xml" ContentType="application/vnd.openxmlformats-officedocument.presentationml.notesSlide+xml"/>
  <Override PartName="/ppt/notesSlides/notesSlide258.xml" ContentType="application/vnd.openxmlformats-officedocument.presentationml.notesSlide+xml"/>
  <Override PartName="/ppt/notesSlides/notesSlide259.xml" ContentType="application/vnd.openxmlformats-officedocument.presentationml.notesSlide+xml"/>
  <Override PartName="/ppt/notesSlides/notesSlide260.xml" ContentType="application/vnd.openxmlformats-officedocument.presentationml.notesSlide+xml"/>
  <Override PartName="/ppt/notesSlides/notesSlide261.xml" ContentType="application/vnd.openxmlformats-officedocument.presentationml.notesSlide+xml"/>
  <Override PartName="/ppt/notesSlides/notesSlide262.xml" ContentType="application/vnd.openxmlformats-officedocument.presentationml.notesSlide+xml"/>
  <Override PartName="/ppt/notesSlides/notesSlide263.xml" ContentType="application/vnd.openxmlformats-officedocument.presentationml.notesSlide+xml"/>
  <Override PartName="/ppt/notesSlides/notesSlide264.xml" ContentType="application/vnd.openxmlformats-officedocument.presentationml.notesSlide+xml"/>
  <Override PartName="/ppt/notesSlides/notesSlide265.xml" ContentType="application/vnd.openxmlformats-officedocument.presentationml.notesSlide+xml"/>
  <Override PartName="/ppt/notesSlides/notesSlide266.xml" ContentType="application/vnd.openxmlformats-officedocument.presentationml.notesSlide+xml"/>
  <Override PartName="/ppt/notesSlides/notesSlide26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59" r:id="rId1"/>
    <p:sldMasterId id="2147484029" r:id="rId2"/>
    <p:sldMasterId id="2147484041" r:id="rId3"/>
    <p:sldMasterId id="2147484053" r:id="rId4"/>
    <p:sldMasterId id="2147484066" r:id="rId5"/>
    <p:sldMasterId id="2147484140" r:id="rId6"/>
    <p:sldMasterId id="2147484874" r:id="rId7"/>
    <p:sldMasterId id="2147484898" r:id="rId8"/>
    <p:sldMasterId id="2147484910" r:id="rId9"/>
    <p:sldMasterId id="2147484922" r:id="rId10"/>
    <p:sldMasterId id="2147484934" r:id="rId11"/>
    <p:sldMasterId id="2147484946" r:id="rId12"/>
    <p:sldMasterId id="2147484982" r:id="rId13"/>
    <p:sldMasterId id="2147484994" r:id="rId14"/>
    <p:sldMasterId id="2147485068" r:id="rId15"/>
    <p:sldMasterId id="2147485164" r:id="rId16"/>
    <p:sldMasterId id="2147485176" r:id="rId17"/>
    <p:sldMasterId id="2147485213" r:id="rId18"/>
    <p:sldMasterId id="2147485237" r:id="rId19"/>
    <p:sldMasterId id="2147485249" r:id="rId20"/>
    <p:sldMasterId id="2147485261" r:id="rId21"/>
    <p:sldMasterId id="2147485285" r:id="rId22"/>
    <p:sldMasterId id="2147485369" r:id="rId23"/>
    <p:sldMasterId id="2147485381" r:id="rId24"/>
    <p:sldMasterId id="2147485599" r:id="rId25"/>
    <p:sldMasterId id="2147485623" r:id="rId26"/>
    <p:sldMasterId id="2147485635" r:id="rId27"/>
    <p:sldMasterId id="2147485647" r:id="rId28"/>
    <p:sldMasterId id="2147485659" r:id="rId29"/>
    <p:sldMasterId id="2147485671" r:id="rId30"/>
    <p:sldMasterId id="2147485683" r:id="rId31"/>
    <p:sldMasterId id="2147485731" r:id="rId32"/>
    <p:sldMasterId id="2147485755" r:id="rId33"/>
    <p:sldMasterId id="2147485767" r:id="rId34"/>
    <p:sldMasterId id="2147485779" r:id="rId35"/>
    <p:sldMasterId id="2147485803" r:id="rId36"/>
    <p:sldMasterId id="2147485815" r:id="rId37"/>
    <p:sldMasterId id="2147485827" r:id="rId38"/>
    <p:sldMasterId id="2147485839" r:id="rId39"/>
    <p:sldMasterId id="2147485851" r:id="rId40"/>
    <p:sldMasterId id="2147485863" r:id="rId41"/>
    <p:sldMasterId id="2147485875" r:id="rId42"/>
    <p:sldMasterId id="2147485899" r:id="rId43"/>
    <p:sldMasterId id="2147485911" r:id="rId44"/>
    <p:sldMasterId id="2147485923" r:id="rId45"/>
    <p:sldMasterId id="2147485935" r:id="rId46"/>
    <p:sldMasterId id="2147485959" r:id="rId47"/>
    <p:sldMasterId id="2147486031" r:id="rId48"/>
    <p:sldMasterId id="2147486055" r:id="rId49"/>
    <p:sldMasterId id="2147486067" r:id="rId50"/>
    <p:sldMasterId id="2147486091" r:id="rId51"/>
    <p:sldMasterId id="2147486103" r:id="rId52"/>
    <p:sldMasterId id="2147486139" r:id="rId53"/>
    <p:sldMasterId id="2147486151" r:id="rId54"/>
    <p:sldMasterId id="2147486175" r:id="rId55"/>
    <p:sldMasterId id="2147486187" r:id="rId56"/>
    <p:sldMasterId id="2147486199" r:id="rId57"/>
    <p:sldMasterId id="2147486211" r:id="rId58"/>
  </p:sldMasterIdLst>
  <p:notesMasterIdLst>
    <p:notesMasterId r:id="rId724"/>
  </p:notesMasterIdLst>
  <p:handoutMasterIdLst>
    <p:handoutMasterId r:id="rId725"/>
  </p:handoutMasterIdLst>
  <p:sldIdLst>
    <p:sldId id="1429" r:id="rId59"/>
    <p:sldId id="3317" r:id="rId60"/>
    <p:sldId id="3315" r:id="rId61"/>
    <p:sldId id="1430" r:id="rId62"/>
    <p:sldId id="1118" r:id="rId63"/>
    <p:sldId id="3142" r:id="rId64"/>
    <p:sldId id="1727" r:id="rId65"/>
    <p:sldId id="3114" r:id="rId66"/>
    <p:sldId id="3125" r:id="rId67"/>
    <p:sldId id="3126" r:id="rId68"/>
    <p:sldId id="2307" r:id="rId69"/>
    <p:sldId id="2308" r:id="rId70"/>
    <p:sldId id="2309" r:id="rId71"/>
    <p:sldId id="3132" r:id="rId72"/>
    <p:sldId id="3129" r:id="rId73"/>
    <p:sldId id="3128" r:id="rId74"/>
    <p:sldId id="3130" r:id="rId75"/>
    <p:sldId id="3131" r:id="rId76"/>
    <p:sldId id="1744" r:id="rId77"/>
    <p:sldId id="3143" r:id="rId78"/>
    <p:sldId id="1413" r:id="rId79"/>
    <p:sldId id="1282" r:id="rId80"/>
    <p:sldId id="1998" r:id="rId81"/>
    <p:sldId id="1999" r:id="rId82"/>
    <p:sldId id="1501" r:id="rId83"/>
    <p:sldId id="2000" r:id="rId84"/>
    <p:sldId id="1291" r:id="rId85"/>
    <p:sldId id="1657" r:id="rId86"/>
    <p:sldId id="2044" r:id="rId87"/>
    <p:sldId id="1659" r:id="rId88"/>
    <p:sldId id="1921" r:id="rId89"/>
    <p:sldId id="464" r:id="rId90"/>
    <p:sldId id="1108" r:id="rId91"/>
    <p:sldId id="465" r:id="rId92"/>
    <p:sldId id="466" r:id="rId93"/>
    <p:sldId id="1293" r:id="rId94"/>
    <p:sldId id="1037" r:id="rId95"/>
    <p:sldId id="1020" r:id="rId96"/>
    <p:sldId id="467" r:id="rId97"/>
    <p:sldId id="1294" r:id="rId98"/>
    <p:sldId id="1469" r:id="rId99"/>
    <p:sldId id="1470" r:id="rId100"/>
    <p:sldId id="1880" r:id="rId101"/>
    <p:sldId id="1476" r:id="rId102"/>
    <p:sldId id="1509" r:id="rId103"/>
    <p:sldId id="1510" r:id="rId104"/>
    <p:sldId id="1875" r:id="rId105"/>
    <p:sldId id="2093" r:id="rId106"/>
    <p:sldId id="1513" r:id="rId107"/>
    <p:sldId id="1514" r:id="rId108"/>
    <p:sldId id="1515" r:id="rId109"/>
    <p:sldId id="3134" r:id="rId110"/>
    <p:sldId id="3144" r:id="rId111"/>
    <p:sldId id="3145" r:id="rId112"/>
    <p:sldId id="1517" r:id="rId113"/>
    <p:sldId id="1518" r:id="rId114"/>
    <p:sldId id="1519" r:id="rId115"/>
    <p:sldId id="1520" r:id="rId116"/>
    <p:sldId id="1521" r:id="rId117"/>
    <p:sldId id="1785" r:id="rId118"/>
    <p:sldId id="1522" r:id="rId119"/>
    <p:sldId id="1697" r:id="rId120"/>
    <p:sldId id="1699" r:id="rId121"/>
    <p:sldId id="1523" r:id="rId122"/>
    <p:sldId id="1524" r:id="rId123"/>
    <p:sldId id="1525" r:id="rId124"/>
    <p:sldId id="1698" r:id="rId125"/>
    <p:sldId id="1786" r:id="rId126"/>
    <p:sldId id="1527" r:id="rId127"/>
    <p:sldId id="1700" r:id="rId128"/>
    <p:sldId id="1701" r:id="rId129"/>
    <p:sldId id="1702" r:id="rId130"/>
    <p:sldId id="1703" r:id="rId131"/>
    <p:sldId id="1704" r:id="rId132"/>
    <p:sldId id="1705" r:id="rId133"/>
    <p:sldId id="1726" r:id="rId134"/>
    <p:sldId id="1706" r:id="rId135"/>
    <p:sldId id="1757" r:id="rId136"/>
    <p:sldId id="1756" r:id="rId137"/>
    <p:sldId id="1758" r:id="rId138"/>
    <p:sldId id="1707" r:id="rId139"/>
    <p:sldId id="1708" r:id="rId140"/>
    <p:sldId id="1709" r:id="rId141"/>
    <p:sldId id="1710" r:id="rId142"/>
    <p:sldId id="1711" r:id="rId143"/>
    <p:sldId id="1712" r:id="rId144"/>
    <p:sldId id="1713" r:id="rId145"/>
    <p:sldId id="1878" r:id="rId146"/>
    <p:sldId id="2097" r:id="rId147"/>
    <p:sldId id="1529" r:id="rId148"/>
    <p:sldId id="1530" r:id="rId149"/>
    <p:sldId id="1531" r:id="rId150"/>
    <p:sldId id="1532" r:id="rId151"/>
    <p:sldId id="1533" r:id="rId152"/>
    <p:sldId id="1879" r:id="rId153"/>
    <p:sldId id="2100" r:id="rId154"/>
    <p:sldId id="1788" r:id="rId155"/>
    <p:sldId id="1536" r:id="rId156"/>
    <p:sldId id="1535" r:id="rId157"/>
    <p:sldId id="1537" r:id="rId158"/>
    <p:sldId id="1538" r:id="rId159"/>
    <p:sldId id="1881" r:id="rId160"/>
    <p:sldId id="2103" r:id="rId161"/>
    <p:sldId id="1540" r:id="rId162"/>
    <p:sldId id="3178" r:id="rId163"/>
    <p:sldId id="3179" r:id="rId164"/>
    <p:sldId id="2106" r:id="rId165"/>
    <p:sldId id="2107" r:id="rId166"/>
    <p:sldId id="3180" r:id="rId167"/>
    <p:sldId id="3181" r:id="rId168"/>
    <p:sldId id="3182" r:id="rId169"/>
    <p:sldId id="1787" r:id="rId170"/>
    <p:sldId id="1716" r:id="rId171"/>
    <p:sldId id="1948" r:id="rId172"/>
    <p:sldId id="1719" r:id="rId173"/>
    <p:sldId id="1944" r:id="rId174"/>
    <p:sldId id="1720" r:id="rId175"/>
    <p:sldId id="1850" r:id="rId176"/>
    <p:sldId id="1851" r:id="rId177"/>
    <p:sldId id="1852" r:id="rId178"/>
    <p:sldId id="1949" r:id="rId179"/>
    <p:sldId id="1854" r:id="rId180"/>
    <p:sldId id="3173" r:id="rId181"/>
    <p:sldId id="2108" r:id="rId182"/>
    <p:sldId id="1663" r:id="rId183"/>
    <p:sldId id="1546" r:id="rId184"/>
    <p:sldId id="1547" r:id="rId185"/>
    <p:sldId id="1552" r:id="rId186"/>
    <p:sldId id="1553" r:id="rId187"/>
    <p:sldId id="1884" r:id="rId188"/>
    <p:sldId id="2110" r:id="rId189"/>
    <p:sldId id="1555" r:id="rId190"/>
    <p:sldId id="1834" r:id="rId191"/>
    <p:sldId id="1556" r:id="rId192"/>
    <p:sldId id="1557" r:id="rId193"/>
    <p:sldId id="1558" r:id="rId194"/>
    <p:sldId id="3174" r:id="rId195"/>
    <p:sldId id="1559" r:id="rId196"/>
    <p:sldId id="1560" r:id="rId197"/>
    <p:sldId id="1561" r:id="rId198"/>
    <p:sldId id="1664" r:id="rId199"/>
    <p:sldId id="1772" r:id="rId200"/>
    <p:sldId id="1916" r:id="rId201"/>
    <p:sldId id="1835" r:id="rId202"/>
    <p:sldId id="3146" r:id="rId203"/>
    <p:sldId id="1775" r:id="rId204"/>
    <p:sldId id="1779" r:id="rId205"/>
    <p:sldId id="3135" r:id="rId206"/>
    <p:sldId id="3136" r:id="rId207"/>
    <p:sldId id="1777" r:id="rId208"/>
    <p:sldId id="1780" r:id="rId209"/>
    <p:sldId id="1761" r:id="rId210"/>
    <p:sldId id="1774" r:id="rId211"/>
    <p:sldId id="1778" r:id="rId212"/>
    <p:sldId id="1771" r:id="rId213"/>
    <p:sldId id="1781" r:id="rId214"/>
    <p:sldId id="1782" r:id="rId215"/>
    <p:sldId id="1770" r:id="rId216"/>
    <p:sldId id="1784" r:id="rId217"/>
    <p:sldId id="1768" r:id="rId218"/>
    <p:sldId id="1915" r:id="rId219"/>
    <p:sldId id="1729" r:id="rId220"/>
    <p:sldId id="1930" r:id="rId221"/>
    <p:sldId id="1832" r:id="rId222"/>
    <p:sldId id="1828" r:id="rId223"/>
    <p:sldId id="1830" r:id="rId224"/>
    <p:sldId id="1831" r:id="rId225"/>
    <p:sldId id="1918" r:id="rId226"/>
    <p:sldId id="1799" r:id="rId227"/>
    <p:sldId id="1794" r:id="rId228"/>
    <p:sldId id="1946" r:id="rId229"/>
    <p:sldId id="1745" r:id="rId230"/>
    <p:sldId id="1746" r:id="rId231"/>
    <p:sldId id="1933" r:id="rId232"/>
    <p:sldId id="1934" r:id="rId233"/>
    <p:sldId id="1935" r:id="rId234"/>
    <p:sldId id="1936" r:id="rId235"/>
    <p:sldId id="1937" r:id="rId236"/>
    <p:sldId id="1938" r:id="rId237"/>
    <p:sldId id="1939" r:id="rId238"/>
    <p:sldId id="1940" r:id="rId239"/>
    <p:sldId id="1941" r:id="rId240"/>
    <p:sldId id="1942" r:id="rId241"/>
    <p:sldId id="3147" r:id="rId242"/>
    <p:sldId id="3148" r:id="rId243"/>
    <p:sldId id="1966" r:id="rId244"/>
    <p:sldId id="1955" r:id="rId245"/>
    <p:sldId id="1950" r:id="rId246"/>
    <p:sldId id="1951" r:id="rId247"/>
    <p:sldId id="1952" r:id="rId248"/>
    <p:sldId id="1953" r:id="rId249"/>
    <p:sldId id="1954" r:id="rId250"/>
    <p:sldId id="1472" r:id="rId251"/>
    <p:sldId id="3141" r:id="rId252"/>
    <p:sldId id="728" r:id="rId253"/>
    <p:sldId id="1295" r:id="rId254"/>
    <p:sldId id="743" r:id="rId255"/>
    <p:sldId id="729" r:id="rId256"/>
    <p:sldId id="742" r:id="rId257"/>
    <p:sldId id="1435" r:id="rId258"/>
    <p:sldId id="876" r:id="rId259"/>
    <p:sldId id="1436" r:id="rId260"/>
    <p:sldId id="877" r:id="rId261"/>
    <p:sldId id="1566" r:id="rId262"/>
    <p:sldId id="1567" r:id="rId263"/>
    <p:sldId id="1666" r:id="rId264"/>
    <p:sldId id="1670" r:id="rId265"/>
    <p:sldId id="1671" r:id="rId266"/>
    <p:sldId id="1573" r:id="rId267"/>
    <p:sldId id="1856" r:id="rId268"/>
    <p:sldId id="1857" r:id="rId269"/>
    <p:sldId id="1858" r:id="rId270"/>
    <p:sldId id="1859" r:id="rId271"/>
    <p:sldId id="1860" r:id="rId272"/>
    <p:sldId id="1861" r:id="rId273"/>
    <p:sldId id="1863" r:id="rId274"/>
    <p:sldId id="1864" r:id="rId275"/>
    <p:sldId id="1865" r:id="rId276"/>
    <p:sldId id="1585" r:id="rId277"/>
    <p:sldId id="1722" r:id="rId278"/>
    <p:sldId id="1723" r:id="rId279"/>
    <p:sldId id="1724" r:id="rId280"/>
    <p:sldId id="1587" r:id="rId281"/>
    <p:sldId id="1586" r:id="rId282"/>
    <p:sldId id="1583" r:id="rId283"/>
    <p:sldId id="1584" r:id="rId284"/>
    <p:sldId id="1866" r:id="rId285"/>
    <p:sldId id="1588" r:id="rId286"/>
    <p:sldId id="1637" r:id="rId287"/>
    <p:sldId id="1589" r:id="rId288"/>
    <p:sldId id="1590" r:id="rId289"/>
    <p:sldId id="1681" r:id="rId290"/>
    <p:sldId id="1591" r:id="rId291"/>
    <p:sldId id="1592" r:id="rId292"/>
    <p:sldId id="1593" r:id="rId293"/>
    <p:sldId id="1594" r:id="rId294"/>
    <p:sldId id="1595" r:id="rId295"/>
    <p:sldId id="1596" r:id="rId296"/>
    <p:sldId id="1597" r:id="rId297"/>
    <p:sldId id="1599" r:id="rId298"/>
    <p:sldId id="1600" r:id="rId299"/>
    <p:sldId id="1959" r:id="rId300"/>
    <p:sldId id="1602" r:id="rId301"/>
    <p:sldId id="1604" r:id="rId302"/>
    <p:sldId id="1605" r:id="rId303"/>
    <p:sldId id="1640" r:id="rId304"/>
    <p:sldId id="1606" r:id="rId305"/>
    <p:sldId id="1607" r:id="rId306"/>
    <p:sldId id="1608" r:id="rId307"/>
    <p:sldId id="1609" r:id="rId308"/>
    <p:sldId id="1610" r:id="rId309"/>
    <p:sldId id="3153" r:id="rId310"/>
    <p:sldId id="3151" r:id="rId311"/>
    <p:sldId id="3152" r:id="rId312"/>
    <p:sldId id="1682" r:id="rId313"/>
    <p:sldId id="1612" r:id="rId314"/>
    <p:sldId id="1613" r:id="rId315"/>
    <p:sldId id="1614" r:id="rId316"/>
    <p:sldId id="1639" r:id="rId317"/>
    <p:sldId id="1615" r:id="rId318"/>
    <p:sldId id="1616" r:id="rId319"/>
    <p:sldId id="1617" r:id="rId320"/>
    <p:sldId id="1618" r:id="rId321"/>
    <p:sldId id="1619" r:id="rId322"/>
    <p:sldId id="1620" r:id="rId323"/>
    <p:sldId id="1621" r:id="rId324"/>
    <p:sldId id="1622" r:id="rId325"/>
    <p:sldId id="1623" r:id="rId326"/>
    <p:sldId id="1624" r:id="rId327"/>
    <p:sldId id="1625" r:id="rId328"/>
    <p:sldId id="1626" r:id="rId329"/>
    <p:sldId id="1627" r:id="rId330"/>
    <p:sldId id="1628" r:id="rId331"/>
    <p:sldId id="1629" r:id="rId332"/>
    <p:sldId id="1672" r:id="rId333"/>
    <p:sldId id="1630" r:id="rId334"/>
    <p:sldId id="1631" r:id="rId335"/>
    <p:sldId id="1632" r:id="rId336"/>
    <p:sldId id="1633" r:id="rId337"/>
    <p:sldId id="1847" r:id="rId338"/>
    <p:sldId id="1848" r:id="rId339"/>
    <p:sldId id="1673" r:id="rId340"/>
    <p:sldId id="1674" r:id="rId341"/>
    <p:sldId id="1634" r:id="rId342"/>
    <p:sldId id="1683" r:id="rId343"/>
    <p:sldId id="1635" r:id="rId344"/>
    <p:sldId id="1299" r:id="rId345"/>
    <p:sldId id="1311" r:id="rId346"/>
    <p:sldId id="819" r:id="rId347"/>
    <p:sldId id="1667" r:id="rId348"/>
    <p:sldId id="1668" r:id="rId349"/>
    <p:sldId id="1669" r:id="rId350"/>
    <p:sldId id="1909" r:id="rId351"/>
    <p:sldId id="3154" r:id="rId352"/>
    <p:sldId id="3155" r:id="rId353"/>
    <p:sldId id="3175" r:id="rId354"/>
    <p:sldId id="3149" r:id="rId355"/>
    <p:sldId id="1055" r:id="rId356"/>
    <p:sldId id="1313" r:id="rId357"/>
    <p:sldId id="1057" r:id="rId358"/>
    <p:sldId id="1326" r:id="rId359"/>
    <p:sldId id="1056" r:id="rId360"/>
    <p:sldId id="1431" r:id="rId361"/>
    <p:sldId id="1432" r:id="rId362"/>
    <p:sldId id="753" r:id="rId363"/>
    <p:sldId id="1314" r:id="rId364"/>
    <p:sldId id="1641" r:id="rId365"/>
    <p:sldId id="1053" r:id="rId366"/>
    <p:sldId id="1054" r:id="rId367"/>
    <p:sldId id="1059" r:id="rId368"/>
    <p:sldId id="1315" r:id="rId369"/>
    <p:sldId id="1317" r:id="rId370"/>
    <p:sldId id="1060" r:id="rId371"/>
    <p:sldId id="1062" r:id="rId372"/>
    <p:sldId id="1318" r:id="rId373"/>
    <p:sldId id="1061" r:id="rId374"/>
    <p:sldId id="1063" r:id="rId375"/>
    <p:sldId id="1058" r:id="rId376"/>
    <p:sldId id="1319" r:id="rId377"/>
    <p:sldId id="1764" r:id="rId378"/>
    <p:sldId id="1763" r:id="rId379"/>
    <p:sldId id="1802" r:id="rId380"/>
    <p:sldId id="1801" r:id="rId381"/>
    <p:sldId id="1762" r:id="rId382"/>
    <p:sldId id="1800" r:id="rId383"/>
    <p:sldId id="1765" r:id="rId384"/>
    <p:sldId id="1642" r:id="rId385"/>
    <p:sldId id="1320" r:id="rId386"/>
    <p:sldId id="796" r:id="rId387"/>
    <p:sldId id="1329" r:id="rId388"/>
    <p:sldId id="956" r:id="rId389"/>
    <p:sldId id="892" r:id="rId390"/>
    <p:sldId id="1643" r:id="rId391"/>
    <p:sldId id="958" r:id="rId392"/>
    <p:sldId id="797" r:id="rId393"/>
    <p:sldId id="756" r:id="rId394"/>
    <p:sldId id="755" r:id="rId395"/>
    <p:sldId id="758" r:id="rId396"/>
    <p:sldId id="759" r:id="rId397"/>
    <p:sldId id="760" r:id="rId398"/>
    <p:sldId id="761" r:id="rId399"/>
    <p:sldId id="762" r:id="rId400"/>
    <p:sldId id="763" r:id="rId401"/>
    <p:sldId id="772" r:id="rId402"/>
    <p:sldId id="773" r:id="rId403"/>
    <p:sldId id="1960" r:id="rId404"/>
    <p:sldId id="774" r:id="rId405"/>
    <p:sldId id="775" r:id="rId406"/>
    <p:sldId id="957" r:id="rId407"/>
    <p:sldId id="776" r:id="rId408"/>
    <p:sldId id="777" r:id="rId409"/>
    <p:sldId id="778" r:id="rId410"/>
    <p:sldId id="779" r:id="rId411"/>
    <p:sldId id="780" r:id="rId412"/>
    <p:sldId id="781" r:id="rId413"/>
    <p:sldId id="960" r:id="rId414"/>
    <p:sldId id="782" r:id="rId415"/>
    <p:sldId id="783" r:id="rId416"/>
    <p:sldId id="784" r:id="rId417"/>
    <p:sldId id="785" r:id="rId418"/>
    <p:sldId id="786" r:id="rId419"/>
    <p:sldId id="787" r:id="rId420"/>
    <p:sldId id="788" r:id="rId421"/>
    <p:sldId id="789" r:id="rId422"/>
    <p:sldId id="1389" r:id="rId423"/>
    <p:sldId id="790" r:id="rId424"/>
    <p:sldId id="791" r:id="rId425"/>
    <p:sldId id="792" r:id="rId426"/>
    <p:sldId id="793" r:id="rId427"/>
    <p:sldId id="794" r:id="rId428"/>
    <p:sldId id="795" r:id="rId429"/>
    <p:sldId id="1759" r:id="rId430"/>
    <p:sldId id="1766" r:id="rId431"/>
    <p:sldId id="1685" r:id="rId432"/>
    <p:sldId id="734" r:id="rId433"/>
    <p:sldId id="822" r:id="rId434"/>
    <p:sldId id="823" r:id="rId435"/>
    <p:sldId id="824" r:id="rId436"/>
    <p:sldId id="825" r:id="rId437"/>
    <p:sldId id="861" r:id="rId438"/>
    <p:sldId id="1321" r:id="rId439"/>
    <p:sldId id="963" r:id="rId440"/>
    <p:sldId id="1065" r:id="rId441"/>
    <p:sldId id="1328" r:id="rId442"/>
    <p:sldId id="970" r:id="rId443"/>
    <p:sldId id="1961" r:id="rId444"/>
    <p:sldId id="969" r:id="rId445"/>
    <p:sldId id="1644" r:id="rId446"/>
    <p:sldId id="829" r:id="rId447"/>
    <p:sldId id="961" r:id="rId448"/>
    <p:sldId id="1064" r:id="rId449"/>
    <p:sldId id="1803" r:id="rId450"/>
    <p:sldId id="1804" r:id="rId451"/>
    <p:sldId id="827" r:id="rId452"/>
    <p:sldId id="826" r:id="rId453"/>
    <p:sldId id="828" r:id="rId454"/>
    <p:sldId id="966" r:id="rId455"/>
    <p:sldId id="1438" r:id="rId456"/>
    <p:sldId id="735" r:id="rId457"/>
    <p:sldId id="737" r:id="rId458"/>
    <p:sldId id="1324" r:id="rId459"/>
    <p:sldId id="964" r:id="rId460"/>
    <p:sldId id="1012" r:id="rId461"/>
    <p:sldId id="1004" r:id="rId462"/>
    <p:sldId id="733" r:id="rId463"/>
    <p:sldId id="1645" r:id="rId464"/>
    <p:sldId id="1025" r:id="rId465"/>
    <p:sldId id="965" r:id="rId466"/>
    <p:sldId id="749" r:id="rId467"/>
    <p:sldId id="900" r:id="rId468"/>
    <p:sldId id="1646" r:id="rId469"/>
    <p:sldId id="1647" r:id="rId470"/>
    <p:sldId id="1440" r:id="rId471"/>
    <p:sldId id="1441" r:id="rId472"/>
    <p:sldId id="1325" r:id="rId473"/>
    <p:sldId id="1442" r:id="rId474"/>
    <p:sldId id="1444" r:id="rId475"/>
    <p:sldId id="1330" r:id="rId476"/>
    <p:sldId id="1331" r:id="rId477"/>
    <p:sldId id="973" r:id="rId478"/>
    <p:sldId id="1443" r:id="rId479"/>
    <p:sldId id="1445" r:id="rId480"/>
    <p:sldId id="1648" r:id="rId481"/>
    <p:sldId id="703" r:id="rId482"/>
    <p:sldId id="1457" r:id="rId483"/>
    <p:sldId id="1458" r:id="rId484"/>
    <p:sldId id="1454" r:id="rId485"/>
    <p:sldId id="1455" r:id="rId486"/>
    <p:sldId id="1456" r:id="rId487"/>
    <p:sldId id="1806" r:id="rId488"/>
    <p:sldId id="1805" r:id="rId489"/>
    <p:sldId id="1926" r:id="rId490"/>
    <p:sldId id="1807" r:id="rId491"/>
    <p:sldId id="1927" r:id="rId492"/>
    <p:sldId id="1808" r:id="rId493"/>
    <p:sldId id="1929" r:id="rId494"/>
    <p:sldId id="1810" r:id="rId495"/>
    <p:sldId id="1811" r:id="rId496"/>
    <p:sldId id="1928" r:id="rId497"/>
    <p:sldId id="1809" r:id="rId498"/>
    <p:sldId id="1812" r:id="rId499"/>
    <p:sldId id="1813" r:id="rId500"/>
    <p:sldId id="732" r:id="rId501"/>
    <p:sldId id="972" r:id="rId502"/>
    <p:sldId id="830" r:id="rId503"/>
    <p:sldId id="644" r:id="rId504"/>
    <p:sldId id="1691" r:id="rId505"/>
    <p:sldId id="1403" r:id="rId506"/>
    <p:sldId id="708" r:id="rId507"/>
    <p:sldId id="974" r:id="rId508"/>
    <p:sldId id="478" r:id="rId509"/>
    <p:sldId id="1066" r:id="rId510"/>
    <p:sldId id="1038" r:id="rId511"/>
    <p:sldId id="1749" r:id="rId512"/>
    <p:sldId id="1750" r:id="rId513"/>
    <p:sldId id="976" r:id="rId514"/>
    <p:sldId id="1446" r:id="rId515"/>
    <p:sldId id="975" r:id="rId516"/>
    <p:sldId id="979" r:id="rId517"/>
    <p:sldId id="1686" r:id="rId518"/>
    <p:sldId id="1687" r:id="rId519"/>
    <p:sldId id="982" r:id="rId520"/>
    <p:sldId id="1649" r:id="rId521"/>
    <p:sldId id="983" r:id="rId522"/>
    <p:sldId id="984" r:id="rId523"/>
    <p:sldId id="985" r:id="rId524"/>
    <p:sldId id="1332" r:id="rId525"/>
    <p:sldId id="1919" r:id="rId526"/>
    <p:sldId id="1688" r:id="rId527"/>
    <p:sldId id="1922" r:id="rId528"/>
    <p:sldId id="2001" r:id="rId529"/>
    <p:sldId id="2002" r:id="rId530"/>
    <p:sldId id="2003" r:id="rId531"/>
    <p:sldId id="2004" r:id="rId532"/>
    <p:sldId id="2005" r:id="rId533"/>
    <p:sldId id="2006" r:id="rId534"/>
    <p:sldId id="3156" r:id="rId535"/>
    <p:sldId id="2007" r:id="rId536"/>
    <p:sldId id="1963" r:id="rId537"/>
    <p:sldId id="2008" r:id="rId538"/>
    <p:sldId id="2009" r:id="rId539"/>
    <p:sldId id="1964" r:id="rId540"/>
    <p:sldId id="901" r:id="rId541"/>
    <p:sldId id="1453" r:id="rId542"/>
    <p:sldId id="902" r:id="rId543"/>
    <p:sldId id="710" r:id="rId544"/>
    <p:sldId id="1485" r:id="rId545"/>
    <p:sldId id="1693" r:id="rId546"/>
    <p:sldId id="724" r:id="rId547"/>
    <p:sldId id="1486" r:id="rId548"/>
    <p:sldId id="1266" r:id="rId549"/>
    <p:sldId id="1404" r:id="rId550"/>
    <p:sldId id="1267" r:id="rId551"/>
    <p:sldId id="1650" r:id="rId552"/>
    <p:sldId id="1447" r:id="rId553"/>
    <p:sldId id="1112" r:id="rId554"/>
    <p:sldId id="484" r:id="rId555"/>
    <p:sldId id="486" r:id="rId556"/>
    <p:sldId id="487" r:id="rId557"/>
    <p:sldId id="488" r:id="rId558"/>
    <p:sldId id="489" r:id="rId559"/>
    <p:sldId id="490" r:id="rId560"/>
    <p:sldId id="1651" r:id="rId561"/>
    <p:sldId id="1652" r:id="rId562"/>
    <p:sldId id="1694" r:id="rId563"/>
    <p:sldId id="492" r:id="rId564"/>
    <p:sldId id="1391" r:id="rId565"/>
    <p:sldId id="493" r:id="rId566"/>
    <p:sldId id="597" r:id="rId567"/>
    <p:sldId id="598" r:id="rId568"/>
    <p:sldId id="1092" r:id="rId569"/>
    <p:sldId id="495" r:id="rId570"/>
    <p:sldId id="1006" r:id="rId571"/>
    <p:sldId id="496" r:id="rId572"/>
    <p:sldId id="497" r:id="rId573"/>
    <p:sldId id="606" r:id="rId574"/>
    <p:sldId id="1407" r:id="rId575"/>
    <p:sldId id="627" r:id="rId576"/>
    <p:sldId id="2010" r:id="rId577"/>
    <p:sldId id="2011" r:id="rId578"/>
    <p:sldId id="1334" r:id="rId579"/>
    <p:sldId id="2012" r:id="rId580"/>
    <p:sldId id="1839" r:id="rId581"/>
    <p:sldId id="1736" r:id="rId582"/>
    <p:sldId id="2013" r:id="rId583"/>
    <p:sldId id="2014" r:id="rId584"/>
    <p:sldId id="1495" r:id="rId585"/>
    <p:sldId id="1496" r:id="rId586"/>
    <p:sldId id="1497" r:id="rId587"/>
    <p:sldId id="1498" r:id="rId588"/>
    <p:sldId id="1499" r:id="rId589"/>
    <p:sldId id="2015" r:id="rId590"/>
    <p:sldId id="1502" r:id="rId591"/>
    <p:sldId id="2016" r:id="rId592"/>
    <p:sldId id="2017" r:id="rId593"/>
    <p:sldId id="1503" r:id="rId594"/>
    <p:sldId id="1504" r:id="rId595"/>
    <p:sldId id="2018" r:id="rId596"/>
    <p:sldId id="1506" r:id="rId597"/>
    <p:sldId id="1820" r:id="rId598"/>
    <p:sldId id="2041" r:id="rId599"/>
    <p:sldId id="2042" r:id="rId600"/>
    <p:sldId id="2043" r:id="rId601"/>
    <p:sldId id="3158" r:id="rId602"/>
    <p:sldId id="3159" r:id="rId603"/>
    <p:sldId id="2046" r:id="rId604"/>
    <p:sldId id="2047" r:id="rId605"/>
    <p:sldId id="2048" r:id="rId606"/>
    <p:sldId id="2049" r:id="rId607"/>
    <p:sldId id="3160" r:id="rId608"/>
    <p:sldId id="2051" r:id="rId609"/>
    <p:sldId id="2052" r:id="rId610"/>
    <p:sldId id="2053" r:id="rId611"/>
    <p:sldId id="2054" r:id="rId612"/>
    <p:sldId id="2056" r:id="rId613"/>
    <p:sldId id="3161" r:id="rId614"/>
    <p:sldId id="3162" r:id="rId615"/>
    <p:sldId id="3163" r:id="rId616"/>
    <p:sldId id="3164" r:id="rId617"/>
    <p:sldId id="3165" r:id="rId618"/>
    <p:sldId id="3166" r:id="rId619"/>
    <p:sldId id="3167" r:id="rId620"/>
    <p:sldId id="1814" r:id="rId621"/>
    <p:sldId id="1816" r:id="rId622"/>
    <p:sldId id="1894" r:id="rId623"/>
    <p:sldId id="1873" r:id="rId624"/>
    <p:sldId id="2021" r:id="rId625"/>
    <p:sldId id="1874" r:id="rId626"/>
    <p:sldId id="1876" r:id="rId627"/>
    <p:sldId id="1877" r:id="rId628"/>
    <p:sldId id="2022" r:id="rId629"/>
    <p:sldId id="2023" r:id="rId630"/>
    <p:sldId id="1895" r:id="rId631"/>
    <p:sldId id="1897" r:id="rId632"/>
    <p:sldId id="1896" r:id="rId633"/>
    <p:sldId id="1898" r:id="rId634"/>
    <p:sldId id="2024" r:id="rId635"/>
    <p:sldId id="1976" r:id="rId636"/>
    <p:sldId id="1899" r:id="rId637"/>
    <p:sldId id="1978" r:id="rId638"/>
    <p:sldId id="1979" r:id="rId639"/>
    <p:sldId id="1980" r:id="rId640"/>
    <p:sldId id="1981" r:id="rId641"/>
    <p:sldId id="1982" r:id="rId642"/>
    <p:sldId id="2029" r:id="rId643"/>
    <p:sldId id="1985" r:id="rId644"/>
    <p:sldId id="1988" r:id="rId645"/>
    <p:sldId id="3157" r:id="rId646"/>
    <p:sldId id="1900" r:id="rId647"/>
    <p:sldId id="1901" r:id="rId648"/>
    <p:sldId id="1902" r:id="rId649"/>
    <p:sldId id="1903" r:id="rId650"/>
    <p:sldId id="1904" r:id="rId651"/>
    <p:sldId id="2026" r:id="rId652"/>
    <p:sldId id="1906" r:id="rId653"/>
    <p:sldId id="1907" r:id="rId654"/>
    <p:sldId id="1116" r:id="rId655"/>
    <p:sldId id="1488" r:id="rId656"/>
    <p:sldId id="1346" r:id="rId657"/>
    <p:sldId id="1653" r:id="rId658"/>
    <p:sldId id="1344" r:id="rId659"/>
    <p:sldId id="1347" r:id="rId660"/>
    <p:sldId id="1392" r:id="rId661"/>
    <p:sldId id="1396" r:id="rId662"/>
    <p:sldId id="1394" r:id="rId663"/>
    <p:sldId id="1398" r:id="rId664"/>
    <p:sldId id="1397" r:id="rId665"/>
    <p:sldId id="1350" r:id="rId666"/>
    <p:sldId id="1912" r:id="rId667"/>
    <p:sldId id="1115" r:id="rId668"/>
    <p:sldId id="2030" r:id="rId669"/>
    <p:sldId id="1655" r:id="rId670"/>
    <p:sldId id="1355" r:id="rId671"/>
    <p:sldId id="1067" r:id="rId672"/>
    <p:sldId id="2039" r:id="rId673"/>
    <p:sldId id="2037" r:id="rId674"/>
    <p:sldId id="2038" r:id="rId675"/>
    <p:sldId id="1372" r:id="rId676"/>
    <p:sldId id="1366" r:id="rId677"/>
    <p:sldId id="1367" r:id="rId678"/>
    <p:sldId id="1368" r:id="rId679"/>
    <p:sldId id="1369" r:id="rId680"/>
    <p:sldId id="1459" r:id="rId681"/>
    <p:sldId id="1370" r:id="rId682"/>
    <p:sldId id="1371" r:id="rId683"/>
    <p:sldId id="1373" r:id="rId684"/>
    <p:sldId id="1265" r:id="rId685"/>
    <p:sldId id="1374" r:id="rId686"/>
    <p:sldId id="1375" r:id="rId687"/>
    <p:sldId id="1246" r:id="rId688"/>
    <p:sldId id="2040" r:id="rId689"/>
    <p:sldId id="1377" r:id="rId690"/>
    <p:sldId id="1068" r:id="rId691"/>
    <p:sldId id="1376" r:id="rId692"/>
    <p:sldId id="1869" r:id="rId693"/>
    <p:sldId id="1870" r:id="rId694"/>
    <p:sldId id="1378" r:id="rId695"/>
    <p:sldId id="1924" r:id="rId696"/>
    <p:sldId id="3168" r:id="rId697"/>
    <p:sldId id="939" r:id="rId698"/>
    <p:sldId id="1380" r:id="rId699"/>
    <p:sldId id="1840" r:id="rId700"/>
    <p:sldId id="1841" r:id="rId701"/>
    <p:sldId id="1379" r:id="rId702"/>
    <p:sldId id="1842" r:id="rId703"/>
    <p:sldId id="1843" r:id="rId704"/>
    <p:sldId id="1844" r:id="rId705"/>
    <p:sldId id="1845" r:id="rId706"/>
    <p:sldId id="2027" r:id="rId707"/>
    <p:sldId id="1846" r:id="rId708"/>
    <p:sldId id="1382" r:id="rId709"/>
    <p:sldId id="1125" r:id="rId710"/>
    <p:sldId id="1383" r:id="rId711"/>
    <p:sldId id="1384" r:id="rId712"/>
    <p:sldId id="1126" r:id="rId713"/>
    <p:sldId id="1868" r:id="rId714"/>
    <p:sldId id="1128" r:id="rId715"/>
    <p:sldId id="1385" r:id="rId716"/>
    <p:sldId id="1386" r:id="rId717"/>
    <p:sldId id="1388" r:id="rId718"/>
    <p:sldId id="3169" r:id="rId719"/>
    <p:sldId id="3170" r:id="rId720"/>
    <p:sldId id="3171" r:id="rId721"/>
    <p:sldId id="3172" r:id="rId722"/>
    <p:sldId id="2045" r:id="rId723"/>
  </p:sldIdLst>
  <p:sldSz cx="9144000" cy="6858000" type="screen4x3"/>
  <p:notesSz cx="7315200" cy="9601200"/>
  <p:defaultTex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085">
          <p15:clr>
            <a:srgbClr val="A4A3A4"/>
          </p15:clr>
        </p15:guide>
        <p15:guide id="2" pos="2892">
          <p15:clr>
            <a:srgbClr val="A4A3A4"/>
          </p15:clr>
        </p15:guide>
      </p15:sldGuideLst>
    </p:ext>
    <p:ext uri="{2D200454-40CA-4A62-9FC3-DE9A4176ACB9}">
      <p15:notesGuideLst xmlns:p15="http://schemas.microsoft.com/office/powerpoint/2012/main">
        <p15:guide id="1" orient="horz" pos="3024">
          <p15:clr>
            <a:srgbClr val="A4A3A4"/>
          </p15:clr>
        </p15:guide>
        <p15:guide id="2" pos="23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E4A6"/>
    <a:srgbClr val="FFFFFF"/>
    <a:srgbClr val="3366CC"/>
    <a:srgbClr val="800000"/>
    <a:srgbClr val="990000"/>
    <a:srgbClr val="FFD700"/>
    <a:srgbClr val="000000"/>
    <a:srgbClr val="F5DA13"/>
    <a:srgbClr val="185CF4"/>
    <a:srgbClr val="BADD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398" autoAdjust="0"/>
    <p:restoredTop sz="94660"/>
  </p:normalViewPr>
  <p:slideViewPr>
    <p:cSldViewPr snapToGrid="0">
      <p:cViewPr varScale="1">
        <p:scale>
          <a:sx n="67" d="100"/>
          <a:sy n="67" d="100"/>
        </p:scale>
        <p:origin x="1076" y="40"/>
      </p:cViewPr>
      <p:guideLst>
        <p:guide orient="horz" pos="2085"/>
        <p:guide pos="2892"/>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 r:id="rId55" collapse="1"/>
      <p:sld r:id="rId56" collapse="1"/>
      <p:sld r:id="rId57" collapse="1"/>
      <p:sld r:id="rId58" collapse="1"/>
      <p:sld r:id="rId59" collapse="1"/>
      <p:sld r:id="rId60" collapse="1"/>
      <p:sld r:id="rId61" collapse="1"/>
      <p:sld r:id="rId62" collapse="1"/>
      <p:sld r:id="rId63" collapse="1"/>
      <p:sld r:id="rId64" collapse="1"/>
      <p:sld r:id="rId65" collapse="1"/>
      <p:sld r:id="rId66" collapse="1"/>
      <p:sld r:id="rId67" collapse="1"/>
      <p:sld r:id="rId68" collapse="1"/>
      <p:sld r:id="rId69" collapse="1"/>
      <p:sld r:id="rId70" collapse="1"/>
      <p:sld r:id="rId71" collapse="1"/>
      <p:sld r:id="rId72" collapse="1"/>
      <p:sld r:id="rId73" collapse="1"/>
      <p:sld r:id="rId74" collapse="1"/>
      <p:sld r:id="rId75" collapse="1"/>
      <p:sld r:id="rId76" collapse="1"/>
      <p:sld r:id="rId77" collapse="1"/>
      <p:sld r:id="rId78" collapse="1"/>
      <p:sld r:id="rId79" collapse="1"/>
      <p:sld r:id="rId80" collapse="1"/>
      <p:sld r:id="rId81" collapse="1"/>
      <p:sld r:id="rId82" collapse="1"/>
      <p:sld r:id="rId83" collapse="1"/>
      <p:sld r:id="rId84" collapse="1"/>
      <p:sld r:id="rId85" collapse="1"/>
      <p:sld r:id="rId86" collapse="1"/>
      <p:sld r:id="rId87" collapse="1"/>
      <p:sld r:id="rId88" collapse="1"/>
      <p:sld r:id="rId89" collapse="1"/>
      <p:sld r:id="rId90" collapse="1"/>
      <p:sld r:id="rId91" collapse="1"/>
      <p:sld r:id="rId92" collapse="1"/>
      <p:sld r:id="rId93" collapse="1"/>
      <p:sld r:id="rId94" collapse="1"/>
      <p:sld r:id="rId95" collapse="1"/>
      <p:sld r:id="rId96" collapse="1"/>
      <p:sld r:id="rId97" collapse="1"/>
      <p:sld r:id="rId98" collapse="1"/>
      <p:sld r:id="rId99" collapse="1"/>
      <p:sld r:id="rId100" collapse="1"/>
      <p:sld r:id="rId101" collapse="1"/>
      <p:sld r:id="rId102" collapse="1"/>
      <p:sld r:id="rId103" collapse="1"/>
      <p:sld r:id="rId104" collapse="1"/>
      <p:sld r:id="rId105" collapse="1"/>
      <p:sld r:id="rId106" collapse="1"/>
      <p:sld r:id="rId107" collapse="1"/>
      <p:sld r:id="rId108" collapse="1"/>
      <p:sld r:id="rId109" collapse="1"/>
      <p:sld r:id="rId110" collapse="1"/>
      <p:sld r:id="rId111" collapse="1"/>
      <p:sld r:id="rId112" collapse="1"/>
      <p:sld r:id="rId113" collapse="1"/>
      <p:sld r:id="rId114" collapse="1"/>
      <p:sld r:id="rId115" collapse="1"/>
      <p:sld r:id="rId116" collapse="1"/>
      <p:sld r:id="rId117" collapse="1"/>
      <p:sld r:id="rId118" collapse="1"/>
      <p:sld r:id="rId119" collapse="1"/>
      <p:sld r:id="rId120" collapse="1"/>
      <p:sld r:id="rId121" collapse="1"/>
      <p:sld r:id="rId122" collapse="1"/>
      <p:sld r:id="rId123" collapse="1"/>
      <p:sld r:id="rId124" collapse="1"/>
      <p:sld r:id="rId125" collapse="1"/>
      <p:sld r:id="rId126" collapse="1"/>
      <p:sld r:id="rId127" collapse="1"/>
      <p:sld r:id="rId128" collapse="1"/>
      <p:sld r:id="rId129" collapse="1"/>
      <p:sld r:id="rId130" collapse="1"/>
      <p:sld r:id="rId131" collapse="1"/>
      <p:sld r:id="rId132" collapse="1"/>
      <p:sld r:id="rId133" collapse="1"/>
      <p:sld r:id="rId134" collapse="1"/>
      <p:sld r:id="rId135" collapse="1"/>
      <p:sld r:id="rId136" collapse="1"/>
      <p:sld r:id="rId137" collapse="1"/>
      <p:sld r:id="rId138" collapse="1"/>
      <p:sld r:id="rId139" collapse="1"/>
      <p:sld r:id="rId140" collapse="1"/>
      <p:sld r:id="rId141" collapse="1"/>
      <p:sld r:id="rId142" collapse="1"/>
      <p:sld r:id="rId143" collapse="1"/>
      <p:sld r:id="rId144" collapse="1"/>
      <p:sld r:id="rId145" collapse="1"/>
      <p:sld r:id="rId146" collapse="1"/>
      <p:sld r:id="rId147" collapse="1"/>
      <p:sld r:id="rId148" collapse="1"/>
      <p:sld r:id="rId149" collapse="1"/>
      <p:sld r:id="rId150" collapse="1"/>
      <p:sld r:id="rId151" collapse="1"/>
      <p:sld r:id="rId152" collapse="1"/>
      <p:sld r:id="rId153" collapse="1"/>
      <p:sld r:id="rId154" collapse="1"/>
      <p:sld r:id="rId155" collapse="1"/>
      <p:sld r:id="rId156" collapse="1"/>
      <p:sld r:id="rId157" collapse="1"/>
      <p:sld r:id="rId158" collapse="1"/>
      <p:sld r:id="rId159" collapse="1"/>
      <p:sld r:id="rId160" collapse="1"/>
      <p:sld r:id="rId161" collapse="1"/>
      <p:sld r:id="rId162" collapse="1"/>
      <p:sld r:id="rId163" collapse="1"/>
      <p:sld r:id="rId164" collapse="1"/>
      <p:sld r:id="rId165" collapse="1"/>
      <p:sld r:id="rId166" collapse="1"/>
      <p:sld r:id="rId167" collapse="1"/>
      <p:sld r:id="rId168" collapse="1"/>
      <p:sld r:id="rId169" collapse="1"/>
      <p:sld r:id="rId170" collapse="1"/>
      <p:sld r:id="rId171" collapse="1"/>
      <p:sld r:id="rId172" collapse="1"/>
      <p:sld r:id="rId173" collapse="1"/>
      <p:sld r:id="rId174" collapse="1"/>
      <p:sld r:id="rId175" collapse="1"/>
      <p:sld r:id="rId176" collapse="1"/>
      <p:sld r:id="rId177" collapse="1"/>
    </p:sldLst>
  </p:outlineViewPr>
  <p:notesTextViewPr>
    <p:cViewPr>
      <p:scale>
        <a:sx n="3" d="2"/>
        <a:sy n="3" d="2"/>
      </p:scale>
      <p:origin x="0" y="0"/>
    </p:cViewPr>
  </p:notesTextViewPr>
  <p:sorterViewPr>
    <p:cViewPr varScale="1">
      <p:scale>
        <a:sx n="100" d="100"/>
        <a:sy n="100" d="100"/>
      </p:scale>
      <p:origin x="0" y="-22292"/>
    </p:cViewPr>
  </p:sorterViewPr>
  <p:notesViewPr>
    <p:cSldViewPr snapToGrid="0">
      <p:cViewPr varScale="1">
        <p:scale>
          <a:sx n="37" d="100"/>
          <a:sy n="37" d="100"/>
        </p:scale>
        <p:origin x="-1470" y="-96"/>
      </p:cViewPr>
      <p:guideLst>
        <p:guide orient="horz" pos="3024"/>
        <p:guide pos="2304"/>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59.xml"/><Relationship Id="rId671" Type="http://schemas.openxmlformats.org/officeDocument/2006/relationships/slide" Target="slides/slide613.xml"/><Relationship Id="rId21" Type="http://schemas.openxmlformats.org/officeDocument/2006/relationships/slideMaster" Target="slideMasters/slideMaster21.xml"/><Relationship Id="rId324" Type="http://schemas.openxmlformats.org/officeDocument/2006/relationships/slide" Target="slides/slide266.xml"/><Relationship Id="rId531" Type="http://schemas.openxmlformats.org/officeDocument/2006/relationships/slide" Target="slides/slide473.xml"/><Relationship Id="rId629" Type="http://schemas.openxmlformats.org/officeDocument/2006/relationships/slide" Target="slides/slide571.xml"/><Relationship Id="rId170" Type="http://schemas.openxmlformats.org/officeDocument/2006/relationships/slide" Target="slides/slide112.xml"/><Relationship Id="rId268" Type="http://schemas.openxmlformats.org/officeDocument/2006/relationships/slide" Target="slides/slide210.xml"/><Relationship Id="rId475" Type="http://schemas.openxmlformats.org/officeDocument/2006/relationships/slide" Target="slides/slide417.xml"/><Relationship Id="rId682" Type="http://schemas.openxmlformats.org/officeDocument/2006/relationships/slide" Target="slides/slide624.xml"/><Relationship Id="rId32" Type="http://schemas.openxmlformats.org/officeDocument/2006/relationships/slideMaster" Target="slideMasters/slideMaster32.xml"/><Relationship Id="rId128" Type="http://schemas.openxmlformats.org/officeDocument/2006/relationships/slide" Target="slides/slide70.xml"/><Relationship Id="rId335" Type="http://schemas.openxmlformats.org/officeDocument/2006/relationships/slide" Target="slides/slide277.xml"/><Relationship Id="rId542" Type="http://schemas.openxmlformats.org/officeDocument/2006/relationships/slide" Target="slides/slide484.xml"/><Relationship Id="rId181" Type="http://schemas.openxmlformats.org/officeDocument/2006/relationships/slide" Target="slides/slide123.xml"/><Relationship Id="rId402" Type="http://schemas.openxmlformats.org/officeDocument/2006/relationships/slide" Target="slides/slide344.xml"/><Relationship Id="rId279" Type="http://schemas.openxmlformats.org/officeDocument/2006/relationships/slide" Target="slides/slide221.xml"/><Relationship Id="rId486" Type="http://schemas.openxmlformats.org/officeDocument/2006/relationships/slide" Target="slides/slide428.xml"/><Relationship Id="rId693" Type="http://schemas.openxmlformats.org/officeDocument/2006/relationships/slide" Target="slides/slide635.xml"/><Relationship Id="rId707" Type="http://schemas.openxmlformats.org/officeDocument/2006/relationships/slide" Target="slides/slide649.xml"/><Relationship Id="rId43" Type="http://schemas.openxmlformats.org/officeDocument/2006/relationships/slideMaster" Target="slideMasters/slideMaster43.xml"/><Relationship Id="rId139" Type="http://schemas.openxmlformats.org/officeDocument/2006/relationships/slide" Target="slides/slide81.xml"/><Relationship Id="rId346" Type="http://schemas.openxmlformats.org/officeDocument/2006/relationships/slide" Target="slides/slide288.xml"/><Relationship Id="rId553" Type="http://schemas.openxmlformats.org/officeDocument/2006/relationships/slide" Target="slides/slide495.xml"/><Relationship Id="rId192" Type="http://schemas.openxmlformats.org/officeDocument/2006/relationships/slide" Target="slides/slide134.xml"/><Relationship Id="rId206" Type="http://schemas.openxmlformats.org/officeDocument/2006/relationships/slide" Target="slides/slide148.xml"/><Relationship Id="rId413" Type="http://schemas.openxmlformats.org/officeDocument/2006/relationships/slide" Target="slides/slide355.xml"/><Relationship Id="rId497" Type="http://schemas.openxmlformats.org/officeDocument/2006/relationships/slide" Target="slides/slide439.xml"/><Relationship Id="rId620" Type="http://schemas.openxmlformats.org/officeDocument/2006/relationships/slide" Target="slides/slide562.xml"/><Relationship Id="rId718" Type="http://schemas.openxmlformats.org/officeDocument/2006/relationships/slide" Target="slides/slide660.xml"/><Relationship Id="rId357" Type="http://schemas.openxmlformats.org/officeDocument/2006/relationships/slide" Target="slides/slide299.xml"/><Relationship Id="rId54" Type="http://schemas.openxmlformats.org/officeDocument/2006/relationships/slideMaster" Target="slideMasters/slideMaster54.xml"/><Relationship Id="rId217" Type="http://schemas.openxmlformats.org/officeDocument/2006/relationships/slide" Target="slides/slide159.xml"/><Relationship Id="rId564" Type="http://schemas.openxmlformats.org/officeDocument/2006/relationships/slide" Target="slides/slide506.xml"/><Relationship Id="rId424" Type="http://schemas.openxmlformats.org/officeDocument/2006/relationships/slide" Target="slides/slide366.xml"/><Relationship Id="rId631" Type="http://schemas.openxmlformats.org/officeDocument/2006/relationships/slide" Target="slides/slide573.xml"/><Relationship Id="rId729" Type="http://schemas.openxmlformats.org/officeDocument/2006/relationships/tableStyles" Target="tableStyles.xml"/><Relationship Id="rId270" Type="http://schemas.openxmlformats.org/officeDocument/2006/relationships/slide" Target="slides/slide212.xml"/><Relationship Id="rId65" Type="http://schemas.openxmlformats.org/officeDocument/2006/relationships/slide" Target="slides/slide7.xml"/><Relationship Id="rId130" Type="http://schemas.openxmlformats.org/officeDocument/2006/relationships/slide" Target="slides/slide72.xml"/><Relationship Id="rId368" Type="http://schemas.openxmlformats.org/officeDocument/2006/relationships/slide" Target="slides/slide310.xml"/><Relationship Id="rId575" Type="http://schemas.openxmlformats.org/officeDocument/2006/relationships/slide" Target="slides/slide517.xml"/><Relationship Id="rId228" Type="http://schemas.openxmlformats.org/officeDocument/2006/relationships/slide" Target="slides/slide170.xml"/><Relationship Id="rId435" Type="http://schemas.openxmlformats.org/officeDocument/2006/relationships/slide" Target="slides/slide377.xml"/><Relationship Id="rId642" Type="http://schemas.openxmlformats.org/officeDocument/2006/relationships/slide" Target="slides/slide584.xml"/><Relationship Id="rId281" Type="http://schemas.openxmlformats.org/officeDocument/2006/relationships/slide" Target="slides/slide223.xml"/><Relationship Id="rId502" Type="http://schemas.openxmlformats.org/officeDocument/2006/relationships/slide" Target="slides/slide444.xml"/><Relationship Id="rId76" Type="http://schemas.openxmlformats.org/officeDocument/2006/relationships/slide" Target="slides/slide18.xml"/><Relationship Id="rId141" Type="http://schemas.openxmlformats.org/officeDocument/2006/relationships/slide" Target="slides/slide83.xml"/><Relationship Id="rId379" Type="http://schemas.openxmlformats.org/officeDocument/2006/relationships/slide" Target="slides/slide321.xml"/><Relationship Id="rId586" Type="http://schemas.openxmlformats.org/officeDocument/2006/relationships/slide" Target="slides/slide528.xml"/><Relationship Id="rId7" Type="http://schemas.openxmlformats.org/officeDocument/2006/relationships/slideMaster" Target="slideMasters/slideMaster7.xml"/><Relationship Id="rId239" Type="http://schemas.openxmlformats.org/officeDocument/2006/relationships/slide" Target="slides/slide181.xml"/><Relationship Id="rId446" Type="http://schemas.openxmlformats.org/officeDocument/2006/relationships/slide" Target="slides/slide388.xml"/><Relationship Id="rId653" Type="http://schemas.openxmlformats.org/officeDocument/2006/relationships/slide" Target="slides/slide595.xml"/><Relationship Id="rId292" Type="http://schemas.openxmlformats.org/officeDocument/2006/relationships/slide" Target="slides/slide234.xml"/><Relationship Id="rId306" Type="http://schemas.openxmlformats.org/officeDocument/2006/relationships/slide" Target="slides/slide248.xml"/><Relationship Id="rId87" Type="http://schemas.openxmlformats.org/officeDocument/2006/relationships/slide" Target="slides/slide29.xml"/><Relationship Id="rId513" Type="http://schemas.openxmlformats.org/officeDocument/2006/relationships/slide" Target="slides/slide455.xml"/><Relationship Id="rId597" Type="http://schemas.openxmlformats.org/officeDocument/2006/relationships/slide" Target="slides/slide539.xml"/><Relationship Id="rId720" Type="http://schemas.openxmlformats.org/officeDocument/2006/relationships/slide" Target="slides/slide662.xml"/><Relationship Id="rId152" Type="http://schemas.openxmlformats.org/officeDocument/2006/relationships/slide" Target="slides/slide94.xml"/><Relationship Id="rId457" Type="http://schemas.openxmlformats.org/officeDocument/2006/relationships/slide" Target="slides/slide399.xml"/><Relationship Id="rId664" Type="http://schemas.openxmlformats.org/officeDocument/2006/relationships/slide" Target="slides/slide606.xml"/><Relationship Id="rId14" Type="http://schemas.openxmlformats.org/officeDocument/2006/relationships/slideMaster" Target="slideMasters/slideMaster14.xml"/><Relationship Id="rId317" Type="http://schemas.openxmlformats.org/officeDocument/2006/relationships/slide" Target="slides/slide259.xml"/><Relationship Id="rId524" Type="http://schemas.openxmlformats.org/officeDocument/2006/relationships/slide" Target="slides/slide466.xml"/><Relationship Id="rId98" Type="http://schemas.openxmlformats.org/officeDocument/2006/relationships/slide" Target="slides/slide40.xml"/><Relationship Id="rId163" Type="http://schemas.openxmlformats.org/officeDocument/2006/relationships/slide" Target="slides/slide105.xml"/><Relationship Id="rId370" Type="http://schemas.openxmlformats.org/officeDocument/2006/relationships/slide" Target="slides/slide312.xml"/><Relationship Id="rId230" Type="http://schemas.openxmlformats.org/officeDocument/2006/relationships/slide" Target="slides/slide172.xml"/><Relationship Id="rId468" Type="http://schemas.openxmlformats.org/officeDocument/2006/relationships/slide" Target="slides/slide410.xml"/><Relationship Id="rId675" Type="http://schemas.openxmlformats.org/officeDocument/2006/relationships/slide" Target="slides/slide617.xml"/><Relationship Id="rId25" Type="http://schemas.openxmlformats.org/officeDocument/2006/relationships/slideMaster" Target="slideMasters/slideMaster25.xml"/><Relationship Id="rId328" Type="http://schemas.openxmlformats.org/officeDocument/2006/relationships/slide" Target="slides/slide270.xml"/><Relationship Id="rId535" Type="http://schemas.openxmlformats.org/officeDocument/2006/relationships/slide" Target="slides/slide477.xml"/><Relationship Id="rId174" Type="http://schemas.openxmlformats.org/officeDocument/2006/relationships/slide" Target="slides/slide116.xml"/><Relationship Id="rId381" Type="http://schemas.openxmlformats.org/officeDocument/2006/relationships/slide" Target="slides/slide323.xml"/><Relationship Id="rId602" Type="http://schemas.openxmlformats.org/officeDocument/2006/relationships/slide" Target="slides/slide544.xml"/><Relationship Id="rId241" Type="http://schemas.openxmlformats.org/officeDocument/2006/relationships/slide" Target="slides/slide183.xml"/><Relationship Id="rId479" Type="http://schemas.openxmlformats.org/officeDocument/2006/relationships/slide" Target="slides/slide421.xml"/><Relationship Id="rId686" Type="http://schemas.openxmlformats.org/officeDocument/2006/relationships/slide" Target="slides/slide628.xml"/><Relationship Id="rId36" Type="http://schemas.openxmlformats.org/officeDocument/2006/relationships/slideMaster" Target="slideMasters/slideMaster36.xml"/><Relationship Id="rId339" Type="http://schemas.openxmlformats.org/officeDocument/2006/relationships/slide" Target="slides/slide281.xml"/><Relationship Id="rId546" Type="http://schemas.openxmlformats.org/officeDocument/2006/relationships/slide" Target="slides/slide488.xml"/><Relationship Id="rId101" Type="http://schemas.openxmlformats.org/officeDocument/2006/relationships/slide" Target="slides/slide43.xml"/><Relationship Id="rId185" Type="http://schemas.openxmlformats.org/officeDocument/2006/relationships/slide" Target="slides/slide127.xml"/><Relationship Id="rId406" Type="http://schemas.openxmlformats.org/officeDocument/2006/relationships/slide" Target="slides/slide348.xml"/><Relationship Id="rId392" Type="http://schemas.openxmlformats.org/officeDocument/2006/relationships/slide" Target="slides/slide334.xml"/><Relationship Id="rId613" Type="http://schemas.openxmlformats.org/officeDocument/2006/relationships/slide" Target="slides/slide555.xml"/><Relationship Id="rId697" Type="http://schemas.openxmlformats.org/officeDocument/2006/relationships/slide" Target="slides/slide639.xml"/><Relationship Id="rId252" Type="http://schemas.openxmlformats.org/officeDocument/2006/relationships/slide" Target="slides/slide194.xml"/><Relationship Id="rId47" Type="http://schemas.openxmlformats.org/officeDocument/2006/relationships/slideMaster" Target="slideMasters/slideMaster47.xml"/><Relationship Id="rId112" Type="http://schemas.openxmlformats.org/officeDocument/2006/relationships/slide" Target="slides/slide54.xml"/><Relationship Id="rId557" Type="http://schemas.openxmlformats.org/officeDocument/2006/relationships/slide" Target="slides/slide499.xml"/><Relationship Id="rId196" Type="http://schemas.openxmlformats.org/officeDocument/2006/relationships/slide" Target="slides/slide138.xml"/><Relationship Id="rId417" Type="http://schemas.openxmlformats.org/officeDocument/2006/relationships/slide" Target="slides/slide359.xml"/><Relationship Id="rId624" Type="http://schemas.openxmlformats.org/officeDocument/2006/relationships/slide" Target="slides/slide566.xml"/><Relationship Id="rId263" Type="http://schemas.openxmlformats.org/officeDocument/2006/relationships/slide" Target="slides/slide205.xml"/><Relationship Id="rId470" Type="http://schemas.openxmlformats.org/officeDocument/2006/relationships/slide" Target="slides/slide412.xml"/><Relationship Id="rId58" Type="http://schemas.openxmlformats.org/officeDocument/2006/relationships/slideMaster" Target="slideMasters/slideMaster58.xml"/><Relationship Id="rId123" Type="http://schemas.openxmlformats.org/officeDocument/2006/relationships/slide" Target="slides/slide65.xml"/><Relationship Id="rId330" Type="http://schemas.openxmlformats.org/officeDocument/2006/relationships/slide" Target="slides/slide272.xml"/><Relationship Id="rId568" Type="http://schemas.openxmlformats.org/officeDocument/2006/relationships/slide" Target="slides/slide510.xml"/><Relationship Id="rId428" Type="http://schemas.openxmlformats.org/officeDocument/2006/relationships/slide" Target="slides/slide370.xml"/><Relationship Id="rId635" Type="http://schemas.openxmlformats.org/officeDocument/2006/relationships/slide" Target="slides/slide577.xml"/><Relationship Id="rId274" Type="http://schemas.openxmlformats.org/officeDocument/2006/relationships/slide" Target="slides/slide216.xml"/><Relationship Id="rId481" Type="http://schemas.openxmlformats.org/officeDocument/2006/relationships/slide" Target="slides/slide423.xml"/><Relationship Id="rId702" Type="http://schemas.openxmlformats.org/officeDocument/2006/relationships/slide" Target="slides/slide644.xml"/><Relationship Id="rId69" Type="http://schemas.openxmlformats.org/officeDocument/2006/relationships/slide" Target="slides/slide11.xml"/><Relationship Id="rId134" Type="http://schemas.openxmlformats.org/officeDocument/2006/relationships/slide" Target="slides/slide76.xml"/><Relationship Id="rId579" Type="http://schemas.openxmlformats.org/officeDocument/2006/relationships/slide" Target="slides/slide521.xml"/><Relationship Id="rId341" Type="http://schemas.openxmlformats.org/officeDocument/2006/relationships/slide" Target="slides/slide283.xml"/><Relationship Id="rId439" Type="http://schemas.openxmlformats.org/officeDocument/2006/relationships/slide" Target="slides/slide381.xml"/><Relationship Id="rId646" Type="http://schemas.openxmlformats.org/officeDocument/2006/relationships/slide" Target="slides/slide588.xml"/><Relationship Id="rId201" Type="http://schemas.openxmlformats.org/officeDocument/2006/relationships/slide" Target="slides/slide143.xml"/><Relationship Id="rId285" Type="http://schemas.openxmlformats.org/officeDocument/2006/relationships/slide" Target="slides/slide227.xml"/><Relationship Id="rId506" Type="http://schemas.openxmlformats.org/officeDocument/2006/relationships/slide" Target="slides/slide448.xml"/><Relationship Id="rId492" Type="http://schemas.openxmlformats.org/officeDocument/2006/relationships/slide" Target="slides/slide434.xml"/><Relationship Id="rId713" Type="http://schemas.openxmlformats.org/officeDocument/2006/relationships/slide" Target="slides/slide655.xml"/><Relationship Id="rId145" Type="http://schemas.openxmlformats.org/officeDocument/2006/relationships/slide" Target="slides/slide87.xml"/><Relationship Id="rId352" Type="http://schemas.openxmlformats.org/officeDocument/2006/relationships/slide" Target="slides/slide294.xml"/><Relationship Id="rId212" Type="http://schemas.openxmlformats.org/officeDocument/2006/relationships/slide" Target="slides/slide154.xml"/><Relationship Id="rId657" Type="http://schemas.openxmlformats.org/officeDocument/2006/relationships/slide" Target="slides/slide599.xml"/><Relationship Id="rId296" Type="http://schemas.openxmlformats.org/officeDocument/2006/relationships/slide" Target="slides/slide238.xml"/><Relationship Id="rId517" Type="http://schemas.openxmlformats.org/officeDocument/2006/relationships/slide" Target="slides/slide459.xml"/><Relationship Id="rId724" Type="http://schemas.openxmlformats.org/officeDocument/2006/relationships/notesMaster" Target="notesMasters/notesMaster1.xml"/><Relationship Id="rId60" Type="http://schemas.openxmlformats.org/officeDocument/2006/relationships/slide" Target="slides/slide2.xml"/><Relationship Id="rId156" Type="http://schemas.openxmlformats.org/officeDocument/2006/relationships/slide" Target="slides/slide98.xml"/><Relationship Id="rId363" Type="http://schemas.openxmlformats.org/officeDocument/2006/relationships/slide" Target="slides/slide305.xml"/><Relationship Id="rId570" Type="http://schemas.openxmlformats.org/officeDocument/2006/relationships/slide" Target="slides/slide512.xml"/><Relationship Id="rId223" Type="http://schemas.openxmlformats.org/officeDocument/2006/relationships/slide" Target="slides/slide165.xml"/><Relationship Id="rId430" Type="http://schemas.openxmlformats.org/officeDocument/2006/relationships/slide" Target="slides/slide372.xml"/><Relationship Id="rId668" Type="http://schemas.openxmlformats.org/officeDocument/2006/relationships/slide" Target="slides/slide610.xml"/><Relationship Id="rId18" Type="http://schemas.openxmlformats.org/officeDocument/2006/relationships/slideMaster" Target="slideMasters/slideMaster18.xml"/><Relationship Id="rId528" Type="http://schemas.openxmlformats.org/officeDocument/2006/relationships/slide" Target="slides/slide470.xml"/><Relationship Id="rId167" Type="http://schemas.openxmlformats.org/officeDocument/2006/relationships/slide" Target="slides/slide109.xml"/><Relationship Id="rId374" Type="http://schemas.openxmlformats.org/officeDocument/2006/relationships/slide" Target="slides/slide316.xml"/><Relationship Id="rId581" Type="http://schemas.openxmlformats.org/officeDocument/2006/relationships/slide" Target="slides/slide523.xml"/><Relationship Id="rId71" Type="http://schemas.openxmlformats.org/officeDocument/2006/relationships/slide" Target="slides/slide13.xml"/><Relationship Id="rId234" Type="http://schemas.openxmlformats.org/officeDocument/2006/relationships/slide" Target="slides/slide176.xml"/><Relationship Id="rId679" Type="http://schemas.openxmlformats.org/officeDocument/2006/relationships/slide" Target="slides/slide621.xml"/><Relationship Id="rId2" Type="http://schemas.openxmlformats.org/officeDocument/2006/relationships/slideMaster" Target="slideMasters/slideMaster2.xml"/><Relationship Id="rId29" Type="http://schemas.openxmlformats.org/officeDocument/2006/relationships/slideMaster" Target="slideMasters/slideMaster29.xml"/><Relationship Id="rId441" Type="http://schemas.openxmlformats.org/officeDocument/2006/relationships/slide" Target="slides/slide383.xml"/><Relationship Id="rId539" Type="http://schemas.openxmlformats.org/officeDocument/2006/relationships/slide" Target="slides/slide481.xml"/><Relationship Id="rId178" Type="http://schemas.openxmlformats.org/officeDocument/2006/relationships/slide" Target="slides/slide120.xml"/><Relationship Id="rId301" Type="http://schemas.openxmlformats.org/officeDocument/2006/relationships/slide" Target="slides/slide243.xml"/><Relationship Id="rId82" Type="http://schemas.openxmlformats.org/officeDocument/2006/relationships/slide" Target="slides/slide24.xml"/><Relationship Id="rId385" Type="http://schemas.openxmlformats.org/officeDocument/2006/relationships/slide" Target="slides/slide327.xml"/><Relationship Id="rId592" Type="http://schemas.openxmlformats.org/officeDocument/2006/relationships/slide" Target="slides/slide534.xml"/><Relationship Id="rId606" Type="http://schemas.openxmlformats.org/officeDocument/2006/relationships/slide" Target="slides/slide548.xml"/><Relationship Id="rId245" Type="http://schemas.openxmlformats.org/officeDocument/2006/relationships/slide" Target="slides/slide187.xml"/><Relationship Id="rId452" Type="http://schemas.openxmlformats.org/officeDocument/2006/relationships/slide" Target="slides/slide394.xml"/><Relationship Id="rId105" Type="http://schemas.openxmlformats.org/officeDocument/2006/relationships/slide" Target="slides/slide47.xml"/><Relationship Id="rId147" Type="http://schemas.openxmlformats.org/officeDocument/2006/relationships/slide" Target="slides/slide89.xml"/><Relationship Id="rId312" Type="http://schemas.openxmlformats.org/officeDocument/2006/relationships/slide" Target="slides/slide254.xml"/><Relationship Id="rId354" Type="http://schemas.openxmlformats.org/officeDocument/2006/relationships/slide" Target="slides/slide296.xml"/><Relationship Id="rId51" Type="http://schemas.openxmlformats.org/officeDocument/2006/relationships/slideMaster" Target="slideMasters/slideMaster51.xml"/><Relationship Id="rId93" Type="http://schemas.openxmlformats.org/officeDocument/2006/relationships/slide" Target="slides/slide35.xml"/><Relationship Id="rId189" Type="http://schemas.openxmlformats.org/officeDocument/2006/relationships/slide" Target="slides/slide131.xml"/><Relationship Id="rId396" Type="http://schemas.openxmlformats.org/officeDocument/2006/relationships/slide" Target="slides/slide338.xml"/><Relationship Id="rId561" Type="http://schemas.openxmlformats.org/officeDocument/2006/relationships/slide" Target="slides/slide503.xml"/><Relationship Id="rId617" Type="http://schemas.openxmlformats.org/officeDocument/2006/relationships/slide" Target="slides/slide559.xml"/><Relationship Id="rId659" Type="http://schemas.openxmlformats.org/officeDocument/2006/relationships/slide" Target="slides/slide601.xml"/><Relationship Id="rId214" Type="http://schemas.openxmlformats.org/officeDocument/2006/relationships/slide" Target="slides/slide156.xml"/><Relationship Id="rId256" Type="http://schemas.openxmlformats.org/officeDocument/2006/relationships/slide" Target="slides/slide198.xml"/><Relationship Id="rId298" Type="http://schemas.openxmlformats.org/officeDocument/2006/relationships/slide" Target="slides/slide240.xml"/><Relationship Id="rId421" Type="http://schemas.openxmlformats.org/officeDocument/2006/relationships/slide" Target="slides/slide363.xml"/><Relationship Id="rId463" Type="http://schemas.openxmlformats.org/officeDocument/2006/relationships/slide" Target="slides/slide405.xml"/><Relationship Id="rId519" Type="http://schemas.openxmlformats.org/officeDocument/2006/relationships/slide" Target="slides/slide461.xml"/><Relationship Id="rId670" Type="http://schemas.openxmlformats.org/officeDocument/2006/relationships/slide" Target="slides/slide612.xml"/><Relationship Id="rId116" Type="http://schemas.openxmlformats.org/officeDocument/2006/relationships/slide" Target="slides/slide58.xml"/><Relationship Id="rId158" Type="http://schemas.openxmlformats.org/officeDocument/2006/relationships/slide" Target="slides/slide100.xml"/><Relationship Id="rId323" Type="http://schemas.openxmlformats.org/officeDocument/2006/relationships/slide" Target="slides/slide265.xml"/><Relationship Id="rId530" Type="http://schemas.openxmlformats.org/officeDocument/2006/relationships/slide" Target="slides/slide472.xml"/><Relationship Id="rId726" Type="http://schemas.openxmlformats.org/officeDocument/2006/relationships/presProps" Target="presProps.xml"/><Relationship Id="rId20" Type="http://schemas.openxmlformats.org/officeDocument/2006/relationships/slideMaster" Target="slideMasters/slideMaster20.xml"/><Relationship Id="rId62" Type="http://schemas.openxmlformats.org/officeDocument/2006/relationships/slide" Target="slides/slide4.xml"/><Relationship Id="rId365" Type="http://schemas.openxmlformats.org/officeDocument/2006/relationships/slide" Target="slides/slide307.xml"/><Relationship Id="rId572" Type="http://schemas.openxmlformats.org/officeDocument/2006/relationships/slide" Target="slides/slide514.xml"/><Relationship Id="rId628" Type="http://schemas.openxmlformats.org/officeDocument/2006/relationships/slide" Target="slides/slide570.xml"/><Relationship Id="rId225" Type="http://schemas.openxmlformats.org/officeDocument/2006/relationships/slide" Target="slides/slide167.xml"/><Relationship Id="rId267" Type="http://schemas.openxmlformats.org/officeDocument/2006/relationships/slide" Target="slides/slide209.xml"/><Relationship Id="rId432" Type="http://schemas.openxmlformats.org/officeDocument/2006/relationships/slide" Target="slides/slide374.xml"/><Relationship Id="rId474" Type="http://schemas.openxmlformats.org/officeDocument/2006/relationships/slide" Target="slides/slide416.xml"/><Relationship Id="rId127" Type="http://schemas.openxmlformats.org/officeDocument/2006/relationships/slide" Target="slides/slide69.xml"/><Relationship Id="rId681" Type="http://schemas.openxmlformats.org/officeDocument/2006/relationships/slide" Target="slides/slide623.xml"/><Relationship Id="rId31" Type="http://schemas.openxmlformats.org/officeDocument/2006/relationships/slideMaster" Target="slideMasters/slideMaster31.xml"/><Relationship Id="rId73" Type="http://schemas.openxmlformats.org/officeDocument/2006/relationships/slide" Target="slides/slide15.xml"/><Relationship Id="rId169" Type="http://schemas.openxmlformats.org/officeDocument/2006/relationships/slide" Target="slides/slide111.xml"/><Relationship Id="rId334" Type="http://schemas.openxmlformats.org/officeDocument/2006/relationships/slide" Target="slides/slide276.xml"/><Relationship Id="rId376" Type="http://schemas.openxmlformats.org/officeDocument/2006/relationships/slide" Target="slides/slide318.xml"/><Relationship Id="rId541" Type="http://schemas.openxmlformats.org/officeDocument/2006/relationships/slide" Target="slides/slide483.xml"/><Relationship Id="rId583" Type="http://schemas.openxmlformats.org/officeDocument/2006/relationships/slide" Target="slides/slide525.xml"/><Relationship Id="rId639" Type="http://schemas.openxmlformats.org/officeDocument/2006/relationships/slide" Target="slides/slide581.xml"/><Relationship Id="rId4" Type="http://schemas.openxmlformats.org/officeDocument/2006/relationships/slideMaster" Target="slideMasters/slideMaster4.xml"/><Relationship Id="rId180" Type="http://schemas.openxmlformats.org/officeDocument/2006/relationships/slide" Target="slides/slide122.xml"/><Relationship Id="rId236" Type="http://schemas.openxmlformats.org/officeDocument/2006/relationships/slide" Target="slides/slide178.xml"/><Relationship Id="rId278" Type="http://schemas.openxmlformats.org/officeDocument/2006/relationships/slide" Target="slides/slide220.xml"/><Relationship Id="rId401" Type="http://schemas.openxmlformats.org/officeDocument/2006/relationships/slide" Target="slides/slide343.xml"/><Relationship Id="rId443" Type="http://schemas.openxmlformats.org/officeDocument/2006/relationships/slide" Target="slides/slide385.xml"/><Relationship Id="rId650" Type="http://schemas.openxmlformats.org/officeDocument/2006/relationships/slide" Target="slides/slide592.xml"/><Relationship Id="rId303" Type="http://schemas.openxmlformats.org/officeDocument/2006/relationships/slide" Target="slides/slide245.xml"/><Relationship Id="rId485" Type="http://schemas.openxmlformats.org/officeDocument/2006/relationships/slide" Target="slides/slide427.xml"/><Relationship Id="rId692" Type="http://schemas.openxmlformats.org/officeDocument/2006/relationships/slide" Target="slides/slide634.xml"/><Relationship Id="rId706" Type="http://schemas.openxmlformats.org/officeDocument/2006/relationships/slide" Target="slides/slide648.xml"/><Relationship Id="rId42" Type="http://schemas.openxmlformats.org/officeDocument/2006/relationships/slideMaster" Target="slideMasters/slideMaster42.xml"/><Relationship Id="rId84" Type="http://schemas.openxmlformats.org/officeDocument/2006/relationships/slide" Target="slides/slide26.xml"/><Relationship Id="rId138" Type="http://schemas.openxmlformats.org/officeDocument/2006/relationships/slide" Target="slides/slide80.xml"/><Relationship Id="rId345" Type="http://schemas.openxmlformats.org/officeDocument/2006/relationships/slide" Target="slides/slide287.xml"/><Relationship Id="rId387" Type="http://schemas.openxmlformats.org/officeDocument/2006/relationships/slide" Target="slides/slide329.xml"/><Relationship Id="rId510" Type="http://schemas.openxmlformats.org/officeDocument/2006/relationships/slide" Target="slides/slide452.xml"/><Relationship Id="rId552" Type="http://schemas.openxmlformats.org/officeDocument/2006/relationships/slide" Target="slides/slide494.xml"/><Relationship Id="rId594" Type="http://schemas.openxmlformats.org/officeDocument/2006/relationships/slide" Target="slides/slide536.xml"/><Relationship Id="rId608" Type="http://schemas.openxmlformats.org/officeDocument/2006/relationships/slide" Target="slides/slide550.xml"/><Relationship Id="rId191" Type="http://schemas.openxmlformats.org/officeDocument/2006/relationships/slide" Target="slides/slide133.xml"/><Relationship Id="rId205" Type="http://schemas.openxmlformats.org/officeDocument/2006/relationships/slide" Target="slides/slide147.xml"/><Relationship Id="rId247" Type="http://schemas.openxmlformats.org/officeDocument/2006/relationships/slide" Target="slides/slide189.xml"/><Relationship Id="rId412" Type="http://schemas.openxmlformats.org/officeDocument/2006/relationships/slide" Target="slides/slide354.xml"/><Relationship Id="rId107" Type="http://schemas.openxmlformats.org/officeDocument/2006/relationships/slide" Target="slides/slide49.xml"/><Relationship Id="rId289" Type="http://schemas.openxmlformats.org/officeDocument/2006/relationships/slide" Target="slides/slide231.xml"/><Relationship Id="rId454" Type="http://schemas.openxmlformats.org/officeDocument/2006/relationships/slide" Target="slides/slide396.xml"/><Relationship Id="rId496" Type="http://schemas.openxmlformats.org/officeDocument/2006/relationships/slide" Target="slides/slide438.xml"/><Relationship Id="rId661" Type="http://schemas.openxmlformats.org/officeDocument/2006/relationships/slide" Target="slides/slide603.xml"/><Relationship Id="rId717" Type="http://schemas.openxmlformats.org/officeDocument/2006/relationships/slide" Target="slides/slide659.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91.xml"/><Relationship Id="rId314" Type="http://schemas.openxmlformats.org/officeDocument/2006/relationships/slide" Target="slides/slide256.xml"/><Relationship Id="rId356" Type="http://schemas.openxmlformats.org/officeDocument/2006/relationships/slide" Target="slides/slide298.xml"/><Relationship Id="rId398" Type="http://schemas.openxmlformats.org/officeDocument/2006/relationships/slide" Target="slides/slide340.xml"/><Relationship Id="rId521" Type="http://schemas.openxmlformats.org/officeDocument/2006/relationships/slide" Target="slides/slide463.xml"/><Relationship Id="rId563" Type="http://schemas.openxmlformats.org/officeDocument/2006/relationships/slide" Target="slides/slide505.xml"/><Relationship Id="rId619" Type="http://schemas.openxmlformats.org/officeDocument/2006/relationships/slide" Target="slides/slide561.xml"/><Relationship Id="rId95" Type="http://schemas.openxmlformats.org/officeDocument/2006/relationships/slide" Target="slides/slide37.xml"/><Relationship Id="rId160" Type="http://schemas.openxmlformats.org/officeDocument/2006/relationships/slide" Target="slides/slide102.xml"/><Relationship Id="rId216" Type="http://schemas.openxmlformats.org/officeDocument/2006/relationships/slide" Target="slides/slide158.xml"/><Relationship Id="rId423" Type="http://schemas.openxmlformats.org/officeDocument/2006/relationships/slide" Target="slides/slide365.xml"/><Relationship Id="rId258" Type="http://schemas.openxmlformats.org/officeDocument/2006/relationships/slide" Target="slides/slide200.xml"/><Relationship Id="rId465" Type="http://schemas.openxmlformats.org/officeDocument/2006/relationships/slide" Target="slides/slide407.xml"/><Relationship Id="rId630" Type="http://schemas.openxmlformats.org/officeDocument/2006/relationships/slide" Target="slides/slide572.xml"/><Relationship Id="rId672" Type="http://schemas.openxmlformats.org/officeDocument/2006/relationships/slide" Target="slides/slide614.xml"/><Relationship Id="rId728" Type="http://schemas.openxmlformats.org/officeDocument/2006/relationships/theme" Target="theme/theme1.xml"/><Relationship Id="rId22" Type="http://schemas.openxmlformats.org/officeDocument/2006/relationships/slideMaster" Target="slideMasters/slideMaster22.xml"/><Relationship Id="rId64" Type="http://schemas.openxmlformats.org/officeDocument/2006/relationships/slide" Target="slides/slide6.xml"/><Relationship Id="rId118" Type="http://schemas.openxmlformats.org/officeDocument/2006/relationships/slide" Target="slides/slide60.xml"/><Relationship Id="rId325" Type="http://schemas.openxmlformats.org/officeDocument/2006/relationships/slide" Target="slides/slide267.xml"/><Relationship Id="rId367" Type="http://schemas.openxmlformats.org/officeDocument/2006/relationships/slide" Target="slides/slide309.xml"/><Relationship Id="rId532" Type="http://schemas.openxmlformats.org/officeDocument/2006/relationships/slide" Target="slides/slide474.xml"/><Relationship Id="rId574" Type="http://schemas.openxmlformats.org/officeDocument/2006/relationships/slide" Target="slides/slide516.xml"/><Relationship Id="rId171" Type="http://schemas.openxmlformats.org/officeDocument/2006/relationships/slide" Target="slides/slide113.xml"/><Relationship Id="rId227" Type="http://schemas.openxmlformats.org/officeDocument/2006/relationships/slide" Target="slides/slide169.xml"/><Relationship Id="rId269" Type="http://schemas.openxmlformats.org/officeDocument/2006/relationships/slide" Target="slides/slide211.xml"/><Relationship Id="rId434" Type="http://schemas.openxmlformats.org/officeDocument/2006/relationships/slide" Target="slides/slide376.xml"/><Relationship Id="rId476" Type="http://schemas.openxmlformats.org/officeDocument/2006/relationships/slide" Target="slides/slide418.xml"/><Relationship Id="rId641" Type="http://schemas.openxmlformats.org/officeDocument/2006/relationships/slide" Target="slides/slide583.xml"/><Relationship Id="rId683" Type="http://schemas.openxmlformats.org/officeDocument/2006/relationships/slide" Target="slides/slide625.xml"/><Relationship Id="rId33" Type="http://schemas.openxmlformats.org/officeDocument/2006/relationships/slideMaster" Target="slideMasters/slideMaster33.xml"/><Relationship Id="rId129" Type="http://schemas.openxmlformats.org/officeDocument/2006/relationships/slide" Target="slides/slide71.xml"/><Relationship Id="rId280" Type="http://schemas.openxmlformats.org/officeDocument/2006/relationships/slide" Target="slides/slide222.xml"/><Relationship Id="rId336" Type="http://schemas.openxmlformats.org/officeDocument/2006/relationships/slide" Target="slides/slide278.xml"/><Relationship Id="rId501" Type="http://schemas.openxmlformats.org/officeDocument/2006/relationships/slide" Target="slides/slide443.xml"/><Relationship Id="rId543" Type="http://schemas.openxmlformats.org/officeDocument/2006/relationships/slide" Target="slides/slide485.xml"/><Relationship Id="rId75" Type="http://schemas.openxmlformats.org/officeDocument/2006/relationships/slide" Target="slides/slide17.xml"/><Relationship Id="rId140" Type="http://schemas.openxmlformats.org/officeDocument/2006/relationships/slide" Target="slides/slide82.xml"/><Relationship Id="rId182" Type="http://schemas.openxmlformats.org/officeDocument/2006/relationships/slide" Target="slides/slide124.xml"/><Relationship Id="rId378" Type="http://schemas.openxmlformats.org/officeDocument/2006/relationships/slide" Target="slides/slide320.xml"/><Relationship Id="rId403" Type="http://schemas.openxmlformats.org/officeDocument/2006/relationships/slide" Target="slides/slide345.xml"/><Relationship Id="rId585" Type="http://schemas.openxmlformats.org/officeDocument/2006/relationships/slide" Target="slides/slide527.xml"/><Relationship Id="rId6" Type="http://schemas.openxmlformats.org/officeDocument/2006/relationships/slideMaster" Target="slideMasters/slideMaster6.xml"/><Relationship Id="rId238" Type="http://schemas.openxmlformats.org/officeDocument/2006/relationships/slide" Target="slides/slide180.xml"/><Relationship Id="rId445" Type="http://schemas.openxmlformats.org/officeDocument/2006/relationships/slide" Target="slides/slide387.xml"/><Relationship Id="rId487" Type="http://schemas.openxmlformats.org/officeDocument/2006/relationships/slide" Target="slides/slide429.xml"/><Relationship Id="rId610" Type="http://schemas.openxmlformats.org/officeDocument/2006/relationships/slide" Target="slides/slide552.xml"/><Relationship Id="rId652" Type="http://schemas.openxmlformats.org/officeDocument/2006/relationships/slide" Target="slides/slide594.xml"/><Relationship Id="rId694" Type="http://schemas.openxmlformats.org/officeDocument/2006/relationships/slide" Target="slides/slide636.xml"/><Relationship Id="rId708" Type="http://schemas.openxmlformats.org/officeDocument/2006/relationships/slide" Target="slides/slide650.xml"/><Relationship Id="rId291" Type="http://schemas.openxmlformats.org/officeDocument/2006/relationships/slide" Target="slides/slide233.xml"/><Relationship Id="rId305" Type="http://schemas.openxmlformats.org/officeDocument/2006/relationships/slide" Target="slides/slide247.xml"/><Relationship Id="rId347" Type="http://schemas.openxmlformats.org/officeDocument/2006/relationships/slide" Target="slides/slide289.xml"/><Relationship Id="rId512" Type="http://schemas.openxmlformats.org/officeDocument/2006/relationships/slide" Target="slides/slide454.xml"/><Relationship Id="rId44" Type="http://schemas.openxmlformats.org/officeDocument/2006/relationships/slideMaster" Target="slideMasters/slideMaster44.xml"/><Relationship Id="rId86" Type="http://schemas.openxmlformats.org/officeDocument/2006/relationships/slide" Target="slides/slide28.xml"/><Relationship Id="rId151" Type="http://schemas.openxmlformats.org/officeDocument/2006/relationships/slide" Target="slides/slide93.xml"/><Relationship Id="rId389" Type="http://schemas.openxmlformats.org/officeDocument/2006/relationships/slide" Target="slides/slide331.xml"/><Relationship Id="rId554" Type="http://schemas.openxmlformats.org/officeDocument/2006/relationships/slide" Target="slides/slide496.xml"/><Relationship Id="rId596" Type="http://schemas.openxmlformats.org/officeDocument/2006/relationships/slide" Target="slides/slide538.xml"/><Relationship Id="rId193" Type="http://schemas.openxmlformats.org/officeDocument/2006/relationships/slide" Target="slides/slide135.xml"/><Relationship Id="rId207" Type="http://schemas.openxmlformats.org/officeDocument/2006/relationships/slide" Target="slides/slide149.xml"/><Relationship Id="rId249" Type="http://schemas.openxmlformats.org/officeDocument/2006/relationships/slide" Target="slides/slide191.xml"/><Relationship Id="rId414" Type="http://schemas.openxmlformats.org/officeDocument/2006/relationships/slide" Target="slides/slide356.xml"/><Relationship Id="rId456" Type="http://schemas.openxmlformats.org/officeDocument/2006/relationships/slide" Target="slides/slide398.xml"/><Relationship Id="rId498" Type="http://schemas.openxmlformats.org/officeDocument/2006/relationships/slide" Target="slides/slide440.xml"/><Relationship Id="rId621" Type="http://schemas.openxmlformats.org/officeDocument/2006/relationships/slide" Target="slides/slide563.xml"/><Relationship Id="rId663" Type="http://schemas.openxmlformats.org/officeDocument/2006/relationships/slide" Target="slides/slide605.xml"/><Relationship Id="rId13" Type="http://schemas.openxmlformats.org/officeDocument/2006/relationships/slideMaster" Target="slideMasters/slideMaster13.xml"/><Relationship Id="rId109" Type="http://schemas.openxmlformats.org/officeDocument/2006/relationships/slide" Target="slides/slide51.xml"/><Relationship Id="rId260" Type="http://schemas.openxmlformats.org/officeDocument/2006/relationships/slide" Target="slides/slide202.xml"/><Relationship Id="rId316" Type="http://schemas.openxmlformats.org/officeDocument/2006/relationships/slide" Target="slides/slide258.xml"/><Relationship Id="rId523" Type="http://schemas.openxmlformats.org/officeDocument/2006/relationships/slide" Target="slides/slide465.xml"/><Relationship Id="rId719" Type="http://schemas.openxmlformats.org/officeDocument/2006/relationships/slide" Target="slides/slide661.xml"/><Relationship Id="rId55" Type="http://schemas.openxmlformats.org/officeDocument/2006/relationships/slideMaster" Target="slideMasters/slideMaster55.xml"/><Relationship Id="rId97" Type="http://schemas.openxmlformats.org/officeDocument/2006/relationships/slide" Target="slides/slide39.xml"/><Relationship Id="rId120" Type="http://schemas.openxmlformats.org/officeDocument/2006/relationships/slide" Target="slides/slide62.xml"/><Relationship Id="rId358" Type="http://schemas.openxmlformats.org/officeDocument/2006/relationships/slide" Target="slides/slide300.xml"/><Relationship Id="rId565" Type="http://schemas.openxmlformats.org/officeDocument/2006/relationships/slide" Target="slides/slide507.xml"/><Relationship Id="rId162" Type="http://schemas.openxmlformats.org/officeDocument/2006/relationships/slide" Target="slides/slide104.xml"/><Relationship Id="rId218" Type="http://schemas.openxmlformats.org/officeDocument/2006/relationships/slide" Target="slides/slide160.xml"/><Relationship Id="rId425" Type="http://schemas.openxmlformats.org/officeDocument/2006/relationships/slide" Target="slides/slide367.xml"/><Relationship Id="rId467" Type="http://schemas.openxmlformats.org/officeDocument/2006/relationships/slide" Target="slides/slide409.xml"/><Relationship Id="rId632" Type="http://schemas.openxmlformats.org/officeDocument/2006/relationships/slide" Target="slides/slide574.xml"/><Relationship Id="rId271" Type="http://schemas.openxmlformats.org/officeDocument/2006/relationships/slide" Target="slides/slide213.xml"/><Relationship Id="rId674" Type="http://schemas.openxmlformats.org/officeDocument/2006/relationships/slide" Target="slides/slide616.xml"/><Relationship Id="rId24" Type="http://schemas.openxmlformats.org/officeDocument/2006/relationships/slideMaster" Target="slideMasters/slideMaster24.xml"/><Relationship Id="rId66" Type="http://schemas.openxmlformats.org/officeDocument/2006/relationships/slide" Target="slides/slide8.xml"/><Relationship Id="rId131" Type="http://schemas.openxmlformats.org/officeDocument/2006/relationships/slide" Target="slides/slide73.xml"/><Relationship Id="rId327" Type="http://schemas.openxmlformats.org/officeDocument/2006/relationships/slide" Target="slides/slide269.xml"/><Relationship Id="rId369" Type="http://schemas.openxmlformats.org/officeDocument/2006/relationships/slide" Target="slides/slide311.xml"/><Relationship Id="rId534" Type="http://schemas.openxmlformats.org/officeDocument/2006/relationships/slide" Target="slides/slide476.xml"/><Relationship Id="rId576" Type="http://schemas.openxmlformats.org/officeDocument/2006/relationships/slide" Target="slides/slide518.xml"/><Relationship Id="rId173" Type="http://schemas.openxmlformats.org/officeDocument/2006/relationships/slide" Target="slides/slide115.xml"/><Relationship Id="rId229" Type="http://schemas.openxmlformats.org/officeDocument/2006/relationships/slide" Target="slides/slide171.xml"/><Relationship Id="rId380" Type="http://schemas.openxmlformats.org/officeDocument/2006/relationships/slide" Target="slides/slide322.xml"/><Relationship Id="rId436" Type="http://schemas.openxmlformats.org/officeDocument/2006/relationships/slide" Target="slides/slide378.xml"/><Relationship Id="rId601" Type="http://schemas.openxmlformats.org/officeDocument/2006/relationships/slide" Target="slides/slide543.xml"/><Relationship Id="rId643" Type="http://schemas.openxmlformats.org/officeDocument/2006/relationships/slide" Target="slides/slide585.xml"/><Relationship Id="rId240" Type="http://schemas.openxmlformats.org/officeDocument/2006/relationships/slide" Target="slides/slide182.xml"/><Relationship Id="rId478" Type="http://schemas.openxmlformats.org/officeDocument/2006/relationships/slide" Target="slides/slide420.xml"/><Relationship Id="rId685" Type="http://schemas.openxmlformats.org/officeDocument/2006/relationships/slide" Target="slides/slide627.xml"/><Relationship Id="rId35" Type="http://schemas.openxmlformats.org/officeDocument/2006/relationships/slideMaster" Target="slideMasters/slideMaster35.xml"/><Relationship Id="rId77" Type="http://schemas.openxmlformats.org/officeDocument/2006/relationships/slide" Target="slides/slide19.xml"/><Relationship Id="rId100" Type="http://schemas.openxmlformats.org/officeDocument/2006/relationships/slide" Target="slides/slide42.xml"/><Relationship Id="rId282" Type="http://schemas.openxmlformats.org/officeDocument/2006/relationships/slide" Target="slides/slide224.xml"/><Relationship Id="rId338" Type="http://schemas.openxmlformats.org/officeDocument/2006/relationships/slide" Target="slides/slide280.xml"/><Relationship Id="rId503" Type="http://schemas.openxmlformats.org/officeDocument/2006/relationships/slide" Target="slides/slide445.xml"/><Relationship Id="rId545" Type="http://schemas.openxmlformats.org/officeDocument/2006/relationships/slide" Target="slides/slide487.xml"/><Relationship Id="rId587" Type="http://schemas.openxmlformats.org/officeDocument/2006/relationships/slide" Target="slides/slide529.xml"/><Relationship Id="rId710" Type="http://schemas.openxmlformats.org/officeDocument/2006/relationships/slide" Target="slides/slide652.xml"/><Relationship Id="rId8" Type="http://schemas.openxmlformats.org/officeDocument/2006/relationships/slideMaster" Target="slideMasters/slideMaster8.xml"/><Relationship Id="rId142" Type="http://schemas.openxmlformats.org/officeDocument/2006/relationships/slide" Target="slides/slide84.xml"/><Relationship Id="rId184" Type="http://schemas.openxmlformats.org/officeDocument/2006/relationships/slide" Target="slides/slide126.xml"/><Relationship Id="rId391" Type="http://schemas.openxmlformats.org/officeDocument/2006/relationships/slide" Target="slides/slide333.xml"/><Relationship Id="rId405" Type="http://schemas.openxmlformats.org/officeDocument/2006/relationships/slide" Target="slides/slide347.xml"/><Relationship Id="rId447" Type="http://schemas.openxmlformats.org/officeDocument/2006/relationships/slide" Target="slides/slide389.xml"/><Relationship Id="rId612" Type="http://schemas.openxmlformats.org/officeDocument/2006/relationships/slide" Target="slides/slide554.xml"/><Relationship Id="rId251" Type="http://schemas.openxmlformats.org/officeDocument/2006/relationships/slide" Target="slides/slide193.xml"/><Relationship Id="rId489" Type="http://schemas.openxmlformats.org/officeDocument/2006/relationships/slide" Target="slides/slide431.xml"/><Relationship Id="rId654" Type="http://schemas.openxmlformats.org/officeDocument/2006/relationships/slide" Target="slides/slide596.xml"/><Relationship Id="rId696" Type="http://schemas.openxmlformats.org/officeDocument/2006/relationships/slide" Target="slides/slide638.xml"/><Relationship Id="rId46" Type="http://schemas.openxmlformats.org/officeDocument/2006/relationships/slideMaster" Target="slideMasters/slideMaster46.xml"/><Relationship Id="rId293" Type="http://schemas.openxmlformats.org/officeDocument/2006/relationships/slide" Target="slides/slide235.xml"/><Relationship Id="rId307" Type="http://schemas.openxmlformats.org/officeDocument/2006/relationships/slide" Target="slides/slide249.xml"/><Relationship Id="rId349" Type="http://schemas.openxmlformats.org/officeDocument/2006/relationships/slide" Target="slides/slide291.xml"/><Relationship Id="rId514" Type="http://schemas.openxmlformats.org/officeDocument/2006/relationships/slide" Target="slides/slide456.xml"/><Relationship Id="rId556" Type="http://schemas.openxmlformats.org/officeDocument/2006/relationships/slide" Target="slides/slide498.xml"/><Relationship Id="rId721" Type="http://schemas.openxmlformats.org/officeDocument/2006/relationships/slide" Target="slides/slide663.xml"/><Relationship Id="rId88" Type="http://schemas.openxmlformats.org/officeDocument/2006/relationships/slide" Target="slides/slide30.xml"/><Relationship Id="rId111" Type="http://schemas.openxmlformats.org/officeDocument/2006/relationships/slide" Target="slides/slide53.xml"/><Relationship Id="rId153" Type="http://schemas.openxmlformats.org/officeDocument/2006/relationships/slide" Target="slides/slide95.xml"/><Relationship Id="rId195" Type="http://schemas.openxmlformats.org/officeDocument/2006/relationships/slide" Target="slides/slide137.xml"/><Relationship Id="rId209" Type="http://schemas.openxmlformats.org/officeDocument/2006/relationships/slide" Target="slides/slide151.xml"/><Relationship Id="rId360" Type="http://schemas.openxmlformats.org/officeDocument/2006/relationships/slide" Target="slides/slide302.xml"/><Relationship Id="rId416" Type="http://schemas.openxmlformats.org/officeDocument/2006/relationships/slide" Target="slides/slide358.xml"/><Relationship Id="rId598" Type="http://schemas.openxmlformats.org/officeDocument/2006/relationships/slide" Target="slides/slide540.xml"/><Relationship Id="rId220" Type="http://schemas.openxmlformats.org/officeDocument/2006/relationships/slide" Target="slides/slide162.xml"/><Relationship Id="rId458" Type="http://schemas.openxmlformats.org/officeDocument/2006/relationships/slide" Target="slides/slide400.xml"/><Relationship Id="rId623" Type="http://schemas.openxmlformats.org/officeDocument/2006/relationships/slide" Target="slides/slide565.xml"/><Relationship Id="rId665" Type="http://schemas.openxmlformats.org/officeDocument/2006/relationships/slide" Target="slides/slide607.xml"/><Relationship Id="rId15" Type="http://schemas.openxmlformats.org/officeDocument/2006/relationships/slideMaster" Target="slideMasters/slideMaster15.xml"/><Relationship Id="rId57" Type="http://schemas.openxmlformats.org/officeDocument/2006/relationships/slideMaster" Target="slideMasters/slideMaster57.xml"/><Relationship Id="rId262" Type="http://schemas.openxmlformats.org/officeDocument/2006/relationships/slide" Target="slides/slide204.xml"/><Relationship Id="rId318" Type="http://schemas.openxmlformats.org/officeDocument/2006/relationships/slide" Target="slides/slide260.xml"/><Relationship Id="rId525" Type="http://schemas.openxmlformats.org/officeDocument/2006/relationships/slide" Target="slides/slide467.xml"/><Relationship Id="rId567" Type="http://schemas.openxmlformats.org/officeDocument/2006/relationships/slide" Target="slides/slide509.xml"/><Relationship Id="rId99" Type="http://schemas.openxmlformats.org/officeDocument/2006/relationships/slide" Target="slides/slide41.xml"/><Relationship Id="rId122" Type="http://schemas.openxmlformats.org/officeDocument/2006/relationships/slide" Target="slides/slide64.xml"/><Relationship Id="rId164" Type="http://schemas.openxmlformats.org/officeDocument/2006/relationships/slide" Target="slides/slide106.xml"/><Relationship Id="rId371" Type="http://schemas.openxmlformats.org/officeDocument/2006/relationships/slide" Target="slides/slide313.xml"/><Relationship Id="rId427" Type="http://schemas.openxmlformats.org/officeDocument/2006/relationships/slide" Target="slides/slide369.xml"/><Relationship Id="rId469" Type="http://schemas.openxmlformats.org/officeDocument/2006/relationships/slide" Target="slides/slide411.xml"/><Relationship Id="rId634" Type="http://schemas.openxmlformats.org/officeDocument/2006/relationships/slide" Target="slides/slide576.xml"/><Relationship Id="rId676" Type="http://schemas.openxmlformats.org/officeDocument/2006/relationships/slide" Target="slides/slide618.xml"/><Relationship Id="rId26" Type="http://schemas.openxmlformats.org/officeDocument/2006/relationships/slideMaster" Target="slideMasters/slideMaster26.xml"/><Relationship Id="rId231" Type="http://schemas.openxmlformats.org/officeDocument/2006/relationships/slide" Target="slides/slide173.xml"/><Relationship Id="rId273" Type="http://schemas.openxmlformats.org/officeDocument/2006/relationships/slide" Target="slides/slide215.xml"/><Relationship Id="rId329" Type="http://schemas.openxmlformats.org/officeDocument/2006/relationships/slide" Target="slides/slide271.xml"/><Relationship Id="rId480" Type="http://schemas.openxmlformats.org/officeDocument/2006/relationships/slide" Target="slides/slide422.xml"/><Relationship Id="rId536" Type="http://schemas.openxmlformats.org/officeDocument/2006/relationships/slide" Target="slides/slide478.xml"/><Relationship Id="rId701" Type="http://schemas.openxmlformats.org/officeDocument/2006/relationships/slide" Target="slides/slide643.xml"/><Relationship Id="rId68" Type="http://schemas.openxmlformats.org/officeDocument/2006/relationships/slide" Target="slides/slide10.xml"/><Relationship Id="rId133" Type="http://schemas.openxmlformats.org/officeDocument/2006/relationships/slide" Target="slides/slide75.xml"/><Relationship Id="rId175" Type="http://schemas.openxmlformats.org/officeDocument/2006/relationships/slide" Target="slides/slide117.xml"/><Relationship Id="rId340" Type="http://schemas.openxmlformats.org/officeDocument/2006/relationships/slide" Target="slides/slide282.xml"/><Relationship Id="rId578" Type="http://schemas.openxmlformats.org/officeDocument/2006/relationships/slide" Target="slides/slide520.xml"/><Relationship Id="rId200" Type="http://schemas.openxmlformats.org/officeDocument/2006/relationships/slide" Target="slides/slide142.xml"/><Relationship Id="rId382" Type="http://schemas.openxmlformats.org/officeDocument/2006/relationships/slide" Target="slides/slide324.xml"/><Relationship Id="rId438" Type="http://schemas.openxmlformats.org/officeDocument/2006/relationships/slide" Target="slides/slide380.xml"/><Relationship Id="rId603" Type="http://schemas.openxmlformats.org/officeDocument/2006/relationships/slide" Target="slides/slide545.xml"/><Relationship Id="rId645" Type="http://schemas.openxmlformats.org/officeDocument/2006/relationships/slide" Target="slides/slide587.xml"/><Relationship Id="rId687" Type="http://schemas.openxmlformats.org/officeDocument/2006/relationships/slide" Target="slides/slide629.xml"/><Relationship Id="rId242" Type="http://schemas.openxmlformats.org/officeDocument/2006/relationships/slide" Target="slides/slide184.xml"/><Relationship Id="rId284" Type="http://schemas.openxmlformats.org/officeDocument/2006/relationships/slide" Target="slides/slide226.xml"/><Relationship Id="rId491" Type="http://schemas.openxmlformats.org/officeDocument/2006/relationships/slide" Target="slides/slide433.xml"/><Relationship Id="rId505" Type="http://schemas.openxmlformats.org/officeDocument/2006/relationships/slide" Target="slides/slide447.xml"/><Relationship Id="rId712" Type="http://schemas.openxmlformats.org/officeDocument/2006/relationships/slide" Target="slides/slide654.xml"/><Relationship Id="rId37" Type="http://schemas.openxmlformats.org/officeDocument/2006/relationships/slideMaster" Target="slideMasters/slideMaster37.xml"/><Relationship Id="rId79" Type="http://schemas.openxmlformats.org/officeDocument/2006/relationships/slide" Target="slides/slide21.xml"/><Relationship Id="rId102" Type="http://schemas.openxmlformats.org/officeDocument/2006/relationships/slide" Target="slides/slide44.xml"/><Relationship Id="rId144" Type="http://schemas.openxmlformats.org/officeDocument/2006/relationships/slide" Target="slides/slide86.xml"/><Relationship Id="rId547" Type="http://schemas.openxmlformats.org/officeDocument/2006/relationships/slide" Target="slides/slide489.xml"/><Relationship Id="rId589" Type="http://schemas.openxmlformats.org/officeDocument/2006/relationships/slide" Target="slides/slide531.xml"/><Relationship Id="rId90" Type="http://schemas.openxmlformats.org/officeDocument/2006/relationships/slide" Target="slides/slide32.xml"/><Relationship Id="rId186" Type="http://schemas.openxmlformats.org/officeDocument/2006/relationships/slide" Target="slides/slide128.xml"/><Relationship Id="rId351" Type="http://schemas.openxmlformats.org/officeDocument/2006/relationships/slide" Target="slides/slide293.xml"/><Relationship Id="rId393" Type="http://schemas.openxmlformats.org/officeDocument/2006/relationships/slide" Target="slides/slide335.xml"/><Relationship Id="rId407" Type="http://schemas.openxmlformats.org/officeDocument/2006/relationships/slide" Target="slides/slide349.xml"/><Relationship Id="rId449" Type="http://schemas.openxmlformats.org/officeDocument/2006/relationships/slide" Target="slides/slide391.xml"/><Relationship Id="rId614" Type="http://schemas.openxmlformats.org/officeDocument/2006/relationships/slide" Target="slides/slide556.xml"/><Relationship Id="rId656" Type="http://schemas.openxmlformats.org/officeDocument/2006/relationships/slide" Target="slides/slide598.xml"/><Relationship Id="rId211" Type="http://schemas.openxmlformats.org/officeDocument/2006/relationships/slide" Target="slides/slide153.xml"/><Relationship Id="rId253" Type="http://schemas.openxmlformats.org/officeDocument/2006/relationships/slide" Target="slides/slide195.xml"/><Relationship Id="rId295" Type="http://schemas.openxmlformats.org/officeDocument/2006/relationships/slide" Target="slides/slide237.xml"/><Relationship Id="rId309" Type="http://schemas.openxmlformats.org/officeDocument/2006/relationships/slide" Target="slides/slide251.xml"/><Relationship Id="rId460" Type="http://schemas.openxmlformats.org/officeDocument/2006/relationships/slide" Target="slides/slide402.xml"/><Relationship Id="rId516" Type="http://schemas.openxmlformats.org/officeDocument/2006/relationships/slide" Target="slides/slide458.xml"/><Relationship Id="rId698" Type="http://schemas.openxmlformats.org/officeDocument/2006/relationships/slide" Target="slides/slide640.xml"/><Relationship Id="rId48" Type="http://schemas.openxmlformats.org/officeDocument/2006/relationships/slideMaster" Target="slideMasters/slideMaster48.xml"/><Relationship Id="rId113" Type="http://schemas.openxmlformats.org/officeDocument/2006/relationships/slide" Target="slides/slide55.xml"/><Relationship Id="rId320" Type="http://schemas.openxmlformats.org/officeDocument/2006/relationships/slide" Target="slides/slide262.xml"/><Relationship Id="rId558" Type="http://schemas.openxmlformats.org/officeDocument/2006/relationships/slide" Target="slides/slide500.xml"/><Relationship Id="rId723" Type="http://schemas.openxmlformats.org/officeDocument/2006/relationships/slide" Target="slides/slide665.xml"/><Relationship Id="rId155" Type="http://schemas.openxmlformats.org/officeDocument/2006/relationships/slide" Target="slides/slide97.xml"/><Relationship Id="rId197" Type="http://schemas.openxmlformats.org/officeDocument/2006/relationships/slide" Target="slides/slide139.xml"/><Relationship Id="rId362" Type="http://schemas.openxmlformats.org/officeDocument/2006/relationships/slide" Target="slides/slide304.xml"/><Relationship Id="rId418" Type="http://schemas.openxmlformats.org/officeDocument/2006/relationships/slide" Target="slides/slide360.xml"/><Relationship Id="rId625" Type="http://schemas.openxmlformats.org/officeDocument/2006/relationships/slide" Target="slides/slide567.xml"/><Relationship Id="rId222" Type="http://schemas.openxmlformats.org/officeDocument/2006/relationships/slide" Target="slides/slide164.xml"/><Relationship Id="rId264" Type="http://schemas.openxmlformats.org/officeDocument/2006/relationships/slide" Target="slides/slide206.xml"/><Relationship Id="rId471" Type="http://schemas.openxmlformats.org/officeDocument/2006/relationships/slide" Target="slides/slide413.xml"/><Relationship Id="rId667" Type="http://schemas.openxmlformats.org/officeDocument/2006/relationships/slide" Target="slides/slide609.xml"/><Relationship Id="rId17" Type="http://schemas.openxmlformats.org/officeDocument/2006/relationships/slideMaster" Target="slideMasters/slideMaster17.xml"/><Relationship Id="rId59" Type="http://schemas.openxmlformats.org/officeDocument/2006/relationships/slide" Target="slides/slide1.xml"/><Relationship Id="rId124" Type="http://schemas.openxmlformats.org/officeDocument/2006/relationships/slide" Target="slides/slide66.xml"/><Relationship Id="rId527" Type="http://schemas.openxmlformats.org/officeDocument/2006/relationships/slide" Target="slides/slide469.xml"/><Relationship Id="rId569" Type="http://schemas.openxmlformats.org/officeDocument/2006/relationships/slide" Target="slides/slide511.xml"/><Relationship Id="rId70" Type="http://schemas.openxmlformats.org/officeDocument/2006/relationships/slide" Target="slides/slide12.xml"/><Relationship Id="rId166" Type="http://schemas.openxmlformats.org/officeDocument/2006/relationships/slide" Target="slides/slide108.xml"/><Relationship Id="rId331" Type="http://schemas.openxmlformats.org/officeDocument/2006/relationships/slide" Target="slides/slide273.xml"/><Relationship Id="rId373" Type="http://schemas.openxmlformats.org/officeDocument/2006/relationships/slide" Target="slides/slide315.xml"/><Relationship Id="rId429" Type="http://schemas.openxmlformats.org/officeDocument/2006/relationships/slide" Target="slides/slide371.xml"/><Relationship Id="rId580" Type="http://schemas.openxmlformats.org/officeDocument/2006/relationships/slide" Target="slides/slide522.xml"/><Relationship Id="rId636" Type="http://schemas.openxmlformats.org/officeDocument/2006/relationships/slide" Target="slides/slide578.xml"/><Relationship Id="rId1" Type="http://schemas.openxmlformats.org/officeDocument/2006/relationships/slideMaster" Target="slideMasters/slideMaster1.xml"/><Relationship Id="rId233" Type="http://schemas.openxmlformats.org/officeDocument/2006/relationships/slide" Target="slides/slide175.xml"/><Relationship Id="rId440" Type="http://schemas.openxmlformats.org/officeDocument/2006/relationships/slide" Target="slides/slide382.xml"/><Relationship Id="rId678" Type="http://schemas.openxmlformats.org/officeDocument/2006/relationships/slide" Target="slides/slide620.xml"/><Relationship Id="rId28" Type="http://schemas.openxmlformats.org/officeDocument/2006/relationships/slideMaster" Target="slideMasters/slideMaster28.xml"/><Relationship Id="rId275" Type="http://schemas.openxmlformats.org/officeDocument/2006/relationships/slide" Target="slides/slide217.xml"/><Relationship Id="rId300" Type="http://schemas.openxmlformats.org/officeDocument/2006/relationships/slide" Target="slides/slide242.xml"/><Relationship Id="rId482" Type="http://schemas.openxmlformats.org/officeDocument/2006/relationships/slide" Target="slides/slide424.xml"/><Relationship Id="rId538" Type="http://schemas.openxmlformats.org/officeDocument/2006/relationships/slide" Target="slides/slide480.xml"/><Relationship Id="rId703" Type="http://schemas.openxmlformats.org/officeDocument/2006/relationships/slide" Target="slides/slide645.xml"/><Relationship Id="rId81" Type="http://schemas.openxmlformats.org/officeDocument/2006/relationships/slide" Target="slides/slide23.xml"/><Relationship Id="rId135" Type="http://schemas.openxmlformats.org/officeDocument/2006/relationships/slide" Target="slides/slide77.xml"/><Relationship Id="rId177" Type="http://schemas.openxmlformats.org/officeDocument/2006/relationships/slide" Target="slides/slide119.xml"/><Relationship Id="rId342" Type="http://schemas.openxmlformats.org/officeDocument/2006/relationships/slide" Target="slides/slide284.xml"/><Relationship Id="rId384" Type="http://schemas.openxmlformats.org/officeDocument/2006/relationships/slide" Target="slides/slide326.xml"/><Relationship Id="rId591" Type="http://schemas.openxmlformats.org/officeDocument/2006/relationships/slide" Target="slides/slide533.xml"/><Relationship Id="rId605" Type="http://schemas.openxmlformats.org/officeDocument/2006/relationships/slide" Target="slides/slide547.xml"/><Relationship Id="rId202" Type="http://schemas.openxmlformats.org/officeDocument/2006/relationships/slide" Target="slides/slide144.xml"/><Relationship Id="rId244" Type="http://schemas.openxmlformats.org/officeDocument/2006/relationships/slide" Target="slides/slide186.xml"/><Relationship Id="rId647" Type="http://schemas.openxmlformats.org/officeDocument/2006/relationships/slide" Target="slides/slide589.xml"/><Relationship Id="rId689" Type="http://schemas.openxmlformats.org/officeDocument/2006/relationships/slide" Target="slides/slide631.xml"/><Relationship Id="rId39" Type="http://schemas.openxmlformats.org/officeDocument/2006/relationships/slideMaster" Target="slideMasters/slideMaster39.xml"/><Relationship Id="rId286" Type="http://schemas.openxmlformats.org/officeDocument/2006/relationships/slide" Target="slides/slide228.xml"/><Relationship Id="rId451" Type="http://schemas.openxmlformats.org/officeDocument/2006/relationships/slide" Target="slides/slide393.xml"/><Relationship Id="rId493" Type="http://schemas.openxmlformats.org/officeDocument/2006/relationships/slide" Target="slides/slide435.xml"/><Relationship Id="rId507" Type="http://schemas.openxmlformats.org/officeDocument/2006/relationships/slide" Target="slides/slide449.xml"/><Relationship Id="rId549" Type="http://schemas.openxmlformats.org/officeDocument/2006/relationships/slide" Target="slides/slide491.xml"/><Relationship Id="rId714" Type="http://schemas.openxmlformats.org/officeDocument/2006/relationships/slide" Target="slides/slide656.xml"/><Relationship Id="rId50" Type="http://schemas.openxmlformats.org/officeDocument/2006/relationships/slideMaster" Target="slideMasters/slideMaster50.xml"/><Relationship Id="rId104" Type="http://schemas.openxmlformats.org/officeDocument/2006/relationships/slide" Target="slides/slide46.xml"/><Relationship Id="rId146" Type="http://schemas.openxmlformats.org/officeDocument/2006/relationships/slide" Target="slides/slide88.xml"/><Relationship Id="rId188" Type="http://schemas.openxmlformats.org/officeDocument/2006/relationships/slide" Target="slides/slide130.xml"/><Relationship Id="rId311" Type="http://schemas.openxmlformats.org/officeDocument/2006/relationships/slide" Target="slides/slide253.xml"/><Relationship Id="rId353" Type="http://schemas.openxmlformats.org/officeDocument/2006/relationships/slide" Target="slides/slide295.xml"/><Relationship Id="rId395" Type="http://schemas.openxmlformats.org/officeDocument/2006/relationships/slide" Target="slides/slide337.xml"/><Relationship Id="rId409" Type="http://schemas.openxmlformats.org/officeDocument/2006/relationships/slide" Target="slides/slide351.xml"/><Relationship Id="rId560" Type="http://schemas.openxmlformats.org/officeDocument/2006/relationships/slide" Target="slides/slide502.xml"/><Relationship Id="rId92" Type="http://schemas.openxmlformats.org/officeDocument/2006/relationships/slide" Target="slides/slide34.xml"/><Relationship Id="rId213" Type="http://schemas.openxmlformats.org/officeDocument/2006/relationships/slide" Target="slides/slide155.xml"/><Relationship Id="rId420" Type="http://schemas.openxmlformats.org/officeDocument/2006/relationships/slide" Target="slides/slide362.xml"/><Relationship Id="rId616" Type="http://schemas.openxmlformats.org/officeDocument/2006/relationships/slide" Target="slides/slide558.xml"/><Relationship Id="rId658" Type="http://schemas.openxmlformats.org/officeDocument/2006/relationships/slide" Target="slides/slide600.xml"/><Relationship Id="rId255" Type="http://schemas.openxmlformats.org/officeDocument/2006/relationships/slide" Target="slides/slide197.xml"/><Relationship Id="rId297" Type="http://schemas.openxmlformats.org/officeDocument/2006/relationships/slide" Target="slides/slide239.xml"/><Relationship Id="rId462" Type="http://schemas.openxmlformats.org/officeDocument/2006/relationships/slide" Target="slides/slide404.xml"/><Relationship Id="rId518" Type="http://schemas.openxmlformats.org/officeDocument/2006/relationships/slide" Target="slides/slide460.xml"/><Relationship Id="rId725" Type="http://schemas.openxmlformats.org/officeDocument/2006/relationships/handoutMaster" Target="handoutMasters/handoutMaster1.xml"/><Relationship Id="rId115" Type="http://schemas.openxmlformats.org/officeDocument/2006/relationships/slide" Target="slides/slide57.xml"/><Relationship Id="rId157" Type="http://schemas.openxmlformats.org/officeDocument/2006/relationships/slide" Target="slides/slide99.xml"/><Relationship Id="rId322" Type="http://schemas.openxmlformats.org/officeDocument/2006/relationships/slide" Target="slides/slide264.xml"/><Relationship Id="rId364" Type="http://schemas.openxmlformats.org/officeDocument/2006/relationships/slide" Target="slides/slide306.xml"/><Relationship Id="rId61" Type="http://schemas.openxmlformats.org/officeDocument/2006/relationships/slide" Target="slides/slide3.xml"/><Relationship Id="rId199" Type="http://schemas.openxmlformats.org/officeDocument/2006/relationships/slide" Target="slides/slide141.xml"/><Relationship Id="rId571" Type="http://schemas.openxmlformats.org/officeDocument/2006/relationships/slide" Target="slides/slide513.xml"/><Relationship Id="rId627" Type="http://schemas.openxmlformats.org/officeDocument/2006/relationships/slide" Target="slides/slide569.xml"/><Relationship Id="rId669" Type="http://schemas.openxmlformats.org/officeDocument/2006/relationships/slide" Target="slides/slide611.xml"/><Relationship Id="rId19" Type="http://schemas.openxmlformats.org/officeDocument/2006/relationships/slideMaster" Target="slideMasters/slideMaster19.xml"/><Relationship Id="rId224" Type="http://schemas.openxmlformats.org/officeDocument/2006/relationships/slide" Target="slides/slide166.xml"/><Relationship Id="rId266" Type="http://schemas.openxmlformats.org/officeDocument/2006/relationships/slide" Target="slides/slide208.xml"/><Relationship Id="rId431" Type="http://schemas.openxmlformats.org/officeDocument/2006/relationships/slide" Target="slides/slide373.xml"/><Relationship Id="rId473" Type="http://schemas.openxmlformats.org/officeDocument/2006/relationships/slide" Target="slides/slide415.xml"/><Relationship Id="rId529" Type="http://schemas.openxmlformats.org/officeDocument/2006/relationships/slide" Target="slides/slide471.xml"/><Relationship Id="rId680" Type="http://schemas.openxmlformats.org/officeDocument/2006/relationships/slide" Target="slides/slide622.xml"/><Relationship Id="rId30" Type="http://schemas.openxmlformats.org/officeDocument/2006/relationships/slideMaster" Target="slideMasters/slideMaster30.xml"/><Relationship Id="rId126" Type="http://schemas.openxmlformats.org/officeDocument/2006/relationships/slide" Target="slides/slide68.xml"/><Relationship Id="rId168" Type="http://schemas.openxmlformats.org/officeDocument/2006/relationships/slide" Target="slides/slide110.xml"/><Relationship Id="rId333" Type="http://schemas.openxmlformats.org/officeDocument/2006/relationships/slide" Target="slides/slide275.xml"/><Relationship Id="rId540" Type="http://schemas.openxmlformats.org/officeDocument/2006/relationships/slide" Target="slides/slide482.xml"/><Relationship Id="rId72" Type="http://schemas.openxmlformats.org/officeDocument/2006/relationships/slide" Target="slides/slide14.xml"/><Relationship Id="rId375" Type="http://schemas.openxmlformats.org/officeDocument/2006/relationships/slide" Target="slides/slide317.xml"/><Relationship Id="rId582" Type="http://schemas.openxmlformats.org/officeDocument/2006/relationships/slide" Target="slides/slide524.xml"/><Relationship Id="rId638" Type="http://schemas.openxmlformats.org/officeDocument/2006/relationships/slide" Target="slides/slide580.xml"/><Relationship Id="rId3" Type="http://schemas.openxmlformats.org/officeDocument/2006/relationships/slideMaster" Target="slideMasters/slideMaster3.xml"/><Relationship Id="rId235" Type="http://schemas.openxmlformats.org/officeDocument/2006/relationships/slide" Target="slides/slide177.xml"/><Relationship Id="rId277" Type="http://schemas.openxmlformats.org/officeDocument/2006/relationships/slide" Target="slides/slide219.xml"/><Relationship Id="rId400" Type="http://schemas.openxmlformats.org/officeDocument/2006/relationships/slide" Target="slides/slide342.xml"/><Relationship Id="rId442" Type="http://schemas.openxmlformats.org/officeDocument/2006/relationships/slide" Target="slides/slide384.xml"/><Relationship Id="rId484" Type="http://schemas.openxmlformats.org/officeDocument/2006/relationships/slide" Target="slides/slide426.xml"/><Relationship Id="rId705" Type="http://schemas.openxmlformats.org/officeDocument/2006/relationships/slide" Target="slides/slide647.xml"/><Relationship Id="rId137" Type="http://schemas.openxmlformats.org/officeDocument/2006/relationships/slide" Target="slides/slide79.xml"/><Relationship Id="rId302" Type="http://schemas.openxmlformats.org/officeDocument/2006/relationships/slide" Target="slides/slide244.xml"/><Relationship Id="rId344" Type="http://schemas.openxmlformats.org/officeDocument/2006/relationships/slide" Target="slides/slide286.xml"/><Relationship Id="rId691" Type="http://schemas.openxmlformats.org/officeDocument/2006/relationships/slide" Target="slides/slide633.xml"/><Relationship Id="rId41" Type="http://schemas.openxmlformats.org/officeDocument/2006/relationships/slideMaster" Target="slideMasters/slideMaster41.xml"/><Relationship Id="rId83" Type="http://schemas.openxmlformats.org/officeDocument/2006/relationships/slide" Target="slides/slide25.xml"/><Relationship Id="rId179" Type="http://schemas.openxmlformats.org/officeDocument/2006/relationships/slide" Target="slides/slide121.xml"/><Relationship Id="rId386" Type="http://schemas.openxmlformats.org/officeDocument/2006/relationships/slide" Target="slides/slide328.xml"/><Relationship Id="rId551" Type="http://schemas.openxmlformats.org/officeDocument/2006/relationships/slide" Target="slides/slide493.xml"/><Relationship Id="rId593" Type="http://schemas.openxmlformats.org/officeDocument/2006/relationships/slide" Target="slides/slide535.xml"/><Relationship Id="rId607" Type="http://schemas.openxmlformats.org/officeDocument/2006/relationships/slide" Target="slides/slide549.xml"/><Relationship Id="rId649" Type="http://schemas.openxmlformats.org/officeDocument/2006/relationships/slide" Target="slides/slide591.xml"/><Relationship Id="rId190" Type="http://schemas.openxmlformats.org/officeDocument/2006/relationships/slide" Target="slides/slide132.xml"/><Relationship Id="rId204" Type="http://schemas.openxmlformats.org/officeDocument/2006/relationships/slide" Target="slides/slide146.xml"/><Relationship Id="rId246" Type="http://schemas.openxmlformats.org/officeDocument/2006/relationships/slide" Target="slides/slide188.xml"/><Relationship Id="rId288" Type="http://schemas.openxmlformats.org/officeDocument/2006/relationships/slide" Target="slides/slide230.xml"/><Relationship Id="rId411" Type="http://schemas.openxmlformats.org/officeDocument/2006/relationships/slide" Target="slides/slide353.xml"/><Relationship Id="rId453" Type="http://schemas.openxmlformats.org/officeDocument/2006/relationships/slide" Target="slides/slide395.xml"/><Relationship Id="rId509" Type="http://schemas.openxmlformats.org/officeDocument/2006/relationships/slide" Target="slides/slide451.xml"/><Relationship Id="rId660" Type="http://schemas.openxmlformats.org/officeDocument/2006/relationships/slide" Target="slides/slide602.xml"/><Relationship Id="rId106" Type="http://schemas.openxmlformats.org/officeDocument/2006/relationships/slide" Target="slides/slide48.xml"/><Relationship Id="rId313" Type="http://schemas.openxmlformats.org/officeDocument/2006/relationships/slide" Target="slides/slide255.xml"/><Relationship Id="rId495" Type="http://schemas.openxmlformats.org/officeDocument/2006/relationships/slide" Target="slides/slide437.xml"/><Relationship Id="rId716" Type="http://schemas.openxmlformats.org/officeDocument/2006/relationships/slide" Target="slides/slide658.xml"/><Relationship Id="rId10" Type="http://schemas.openxmlformats.org/officeDocument/2006/relationships/slideMaster" Target="slideMasters/slideMaster10.xml"/><Relationship Id="rId52" Type="http://schemas.openxmlformats.org/officeDocument/2006/relationships/slideMaster" Target="slideMasters/slideMaster52.xml"/><Relationship Id="rId94" Type="http://schemas.openxmlformats.org/officeDocument/2006/relationships/slide" Target="slides/slide36.xml"/><Relationship Id="rId148" Type="http://schemas.openxmlformats.org/officeDocument/2006/relationships/slide" Target="slides/slide90.xml"/><Relationship Id="rId355" Type="http://schemas.openxmlformats.org/officeDocument/2006/relationships/slide" Target="slides/slide297.xml"/><Relationship Id="rId397" Type="http://schemas.openxmlformats.org/officeDocument/2006/relationships/slide" Target="slides/slide339.xml"/><Relationship Id="rId520" Type="http://schemas.openxmlformats.org/officeDocument/2006/relationships/slide" Target="slides/slide462.xml"/><Relationship Id="rId562" Type="http://schemas.openxmlformats.org/officeDocument/2006/relationships/slide" Target="slides/slide504.xml"/><Relationship Id="rId618" Type="http://schemas.openxmlformats.org/officeDocument/2006/relationships/slide" Target="slides/slide560.xml"/><Relationship Id="rId215" Type="http://schemas.openxmlformats.org/officeDocument/2006/relationships/slide" Target="slides/slide157.xml"/><Relationship Id="rId257" Type="http://schemas.openxmlformats.org/officeDocument/2006/relationships/slide" Target="slides/slide199.xml"/><Relationship Id="rId422" Type="http://schemas.openxmlformats.org/officeDocument/2006/relationships/slide" Target="slides/slide364.xml"/><Relationship Id="rId464" Type="http://schemas.openxmlformats.org/officeDocument/2006/relationships/slide" Target="slides/slide406.xml"/><Relationship Id="rId299" Type="http://schemas.openxmlformats.org/officeDocument/2006/relationships/slide" Target="slides/slide241.xml"/><Relationship Id="rId727" Type="http://schemas.openxmlformats.org/officeDocument/2006/relationships/viewProps" Target="viewProps.xml"/><Relationship Id="rId63" Type="http://schemas.openxmlformats.org/officeDocument/2006/relationships/slide" Target="slides/slide5.xml"/><Relationship Id="rId159" Type="http://schemas.openxmlformats.org/officeDocument/2006/relationships/slide" Target="slides/slide101.xml"/><Relationship Id="rId366" Type="http://schemas.openxmlformats.org/officeDocument/2006/relationships/slide" Target="slides/slide308.xml"/><Relationship Id="rId573" Type="http://schemas.openxmlformats.org/officeDocument/2006/relationships/slide" Target="slides/slide515.xml"/><Relationship Id="rId226" Type="http://schemas.openxmlformats.org/officeDocument/2006/relationships/slide" Target="slides/slide168.xml"/><Relationship Id="rId433" Type="http://schemas.openxmlformats.org/officeDocument/2006/relationships/slide" Target="slides/slide375.xml"/><Relationship Id="rId640" Type="http://schemas.openxmlformats.org/officeDocument/2006/relationships/slide" Target="slides/slide582.xml"/><Relationship Id="rId74" Type="http://schemas.openxmlformats.org/officeDocument/2006/relationships/slide" Target="slides/slide16.xml"/><Relationship Id="rId377" Type="http://schemas.openxmlformats.org/officeDocument/2006/relationships/slide" Target="slides/slide319.xml"/><Relationship Id="rId500" Type="http://schemas.openxmlformats.org/officeDocument/2006/relationships/slide" Target="slides/slide442.xml"/><Relationship Id="rId584" Type="http://schemas.openxmlformats.org/officeDocument/2006/relationships/slide" Target="slides/slide526.xml"/><Relationship Id="rId5" Type="http://schemas.openxmlformats.org/officeDocument/2006/relationships/slideMaster" Target="slideMasters/slideMaster5.xml"/><Relationship Id="rId237" Type="http://schemas.openxmlformats.org/officeDocument/2006/relationships/slide" Target="slides/slide179.xml"/><Relationship Id="rId444" Type="http://schemas.openxmlformats.org/officeDocument/2006/relationships/slide" Target="slides/slide386.xml"/><Relationship Id="rId651" Type="http://schemas.openxmlformats.org/officeDocument/2006/relationships/slide" Target="slides/slide593.xml"/><Relationship Id="rId290" Type="http://schemas.openxmlformats.org/officeDocument/2006/relationships/slide" Target="slides/slide232.xml"/><Relationship Id="rId304" Type="http://schemas.openxmlformats.org/officeDocument/2006/relationships/slide" Target="slides/slide246.xml"/><Relationship Id="rId388" Type="http://schemas.openxmlformats.org/officeDocument/2006/relationships/slide" Target="slides/slide330.xml"/><Relationship Id="rId511" Type="http://schemas.openxmlformats.org/officeDocument/2006/relationships/slide" Target="slides/slide453.xml"/><Relationship Id="rId609" Type="http://schemas.openxmlformats.org/officeDocument/2006/relationships/slide" Target="slides/slide551.xml"/><Relationship Id="rId85" Type="http://schemas.openxmlformats.org/officeDocument/2006/relationships/slide" Target="slides/slide27.xml"/><Relationship Id="rId150" Type="http://schemas.openxmlformats.org/officeDocument/2006/relationships/slide" Target="slides/slide92.xml"/><Relationship Id="rId595" Type="http://schemas.openxmlformats.org/officeDocument/2006/relationships/slide" Target="slides/slide537.xml"/><Relationship Id="rId248" Type="http://schemas.openxmlformats.org/officeDocument/2006/relationships/slide" Target="slides/slide190.xml"/><Relationship Id="rId455" Type="http://schemas.openxmlformats.org/officeDocument/2006/relationships/slide" Target="slides/slide397.xml"/><Relationship Id="rId662" Type="http://schemas.openxmlformats.org/officeDocument/2006/relationships/slide" Target="slides/slide604.xml"/><Relationship Id="rId12" Type="http://schemas.openxmlformats.org/officeDocument/2006/relationships/slideMaster" Target="slideMasters/slideMaster12.xml"/><Relationship Id="rId108" Type="http://schemas.openxmlformats.org/officeDocument/2006/relationships/slide" Target="slides/slide50.xml"/><Relationship Id="rId315" Type="http://schemas.openxmlformats.org/officeDocument/2006/relationships/slide" Target="slides/slide257.xml"/><Relationship Id="rId522" Type="http://schemas.openxmlformats.org/officeDocument/2006/relationships/slide" Target="slides/slide464.xml"/><Relationship Id="rId96" Type="http://schemas.openxmlformats.org/officeDocument/2006/relationships/slide" Target="slides/slide38.xml"/><Relationship Id="rId161" Type="http://schemas.openxmlformats.org/officeDocument/2006/relationships/slide" Target="slides/slide103.xml"/><Relationship Id="rId399" Type="http://schemas.openxmlformats.org/officeDocument/2006/relationships/slide" Target="slides/slide341.xml"/><Relationship Id="rId259" Type="http://schemas.openxmlformats.org/officeDocument/2006/relationships/slide" Target="slides/slide201.xml"/><Relationship Id="rId466" Type="http://schemas.openxmlformats.org/officeDocument/2006/relationships/slide" Target="slides/slide408.xml"/><Relationship Id="rId673" Type="http://schemas.openxmlformats.org/officeDocument/2006/relationships/slide" Target="slides/slide615.xml"/><Relationship Id="rId23" Type="http://schemas.openxmlformats.org/officeDocument/2006/relationships/slideMaster" Target="slideMasters/slideMaster23.xml"/><Relationship Id="rId119" Type="http://schemas.openxmlformats.org/officeDocument/2006/relationships/slide" Target="slides/slide61.xml"/><Relationship Id="rId326" Type="http://schemas.openxmlformats.org/officeDocument/2006/relationships/slide" Target="slides/slide268.xml"/><Relationship Id="rId533" Type="http://schemas.openxmlformats.org/officeDocument/2006/relationships/slide" Target="slides/slide475.xml"/><Relationship Id="rId172" Type="http://schemas.openxmlformats.org/officeDocument/2006/relationships/slide" Target="slides/slide114.xml"/><Relationship Id="rId477" Type="http://schemas.openxmlformats.org/officeDocument/2006/relationships/slide" Target="slides/slide419.xml"/><Relationship Id="rId600" Type="http://schemas.openxmlformats.org/officeDocument/2006/relationships/slide" Target="slides/slide542.xml"/><Relationship Id="rId684" Type="http://schemas.openxmlformats.org/officeDocument/2006/relationships/slide" Target="slides/slide626.xml"/><Relationship Id="rId337" Type="http://schemas.openxmlformats.org/officeDocument/2006/relationships/slide" Target="slides/slide279.xml"/><Relationship Id="rId34" Type="http://schemas.openxmlformats.org/officeDocument/2006/relationships/slideMaster" Target="slideMasters/slideMaster34.xml"/><Relationship Id="rId544" Type="http://schemas.openxmlformats.org/officeDocument/2006/relationships/slide" Target="slides/slide486.xml"/><Relationship Id="rId183" Type="http://schemas.openxmlformats.org/officeDocument/2006/relationships/slide" Target="slides/slide125.xml"/><Relationship Id="rId390" Type="http://schemas.openxmlformats.org/officeDocument/2006/relationships/slide" Target="slides/slide332.xml"/><Relationship Id="rId404" Type="http://schemas.openxmlformats.org/officeDocument/2006/relationships/slide" Target="slides/slide346.xml"/><Relationship Id="rId611" Type="http://schemas.openxmlformats.org/officeDocument/2006/relationships/slide" Target="slides/slide553.xml"/><Relationship Id="rId250" Type="http://schemas.openxmlformats.org/officeDocument/2006/relationships/slide" Target="slides/slide192.xml"/><Relationship Id="rId488" Type="http://schemas.openxmlformats.org/officeDocument/2006/relationships/slide" Target="slides/slide430.xml"/><Relationship Id="rId695" Type="http://schemas.openxmlformats.org/officeDocument/2006/relationships/slide" Target="slides/slide637.xml"/><Relationship Id="rId709" Type="http://schemas.openxmlformats.org/officeDocument/2006/relationships/slide" Target="slides/slide651.xml"/><Relationship Id="rId45" Type="http://schemas.openxmlformats.org/officeDocument/2006/relationships/slideMaster" Target="slideMasters/slideMaster45.xml"/><Relationship Id="rId110" Type="http://schemas.openxmlformats.org/officeDocument/2006/relationships/slide" Target="slides/slide52.xml"/><Relationship Id="rId348" Type="http://schemas.openxmlformats.org/officeDocument/2006/relationships/slide" Target="slides/slide290.xml"/><Relationship Id="rId555" Type="http://schemas.openxmlformats.org/officeDocument/2006/relationships/slide" Target="slides/slide497.xml"/><Relationship Id="rId194" Type="http://schemas.openxmlformats.org/officeDocument/2006/relationships/slide" Target="slides/slide136.xml"/><Relationship Id="rId208" Type="http://schemas.openxmlformats.org/officeDocument/2006/relationships/slide" Target="slides/slide150.xml"/><Relationship Id="rId415" Type="http://schemas.openxmlformats.org/officeDocument/2006/relationships/slide" Target="slides/slide357.xml"/><Relationship Id="rId622" Type="http://schemas.openxmlformats.org/officeDocument/2006/relationships/slide" Target="slides/slide564.xml"/><Relationship Id="rId261" Type="http://schemas.openxmlformats.org/officeDocument/2006/relationships/slide" Target="slides/slide203.xml"/><Relationship Id="rId499" Type="http://schemas.openxmlformats.org/officeDocument/2006/relationships/slide" Target="slides/slide441.xml"/><Relationship Id="rId56" Type="http://schemas.openxmlformats.org/officeDocument/2006/relationships/slideMaster" Target="slideMasters/slideMaster56.xml"/><Relationship Id="rId359" Type="http://schemas.openxmlformats.org/officeDocument/2006/relationships/slide" Target="slides/slide301.xml"/><Relationship Id="rId566" Type="http://schemas.openxmlformats.org/officeDocument/2006/relationships/slide" Target="slides/slide508.xml"/><Relationship Id="rId121" Type="http://schemas.openxmlformats.org/officeDocument/2006/relationships/slide" Target="slides/slide63.xml"/><Relationship Id="rId219" Type="http://schemas.openxmlformats.org/officeDocument/2006/relationships/slide" Target="slides/slide161.xml"/><Relationship Id="rId426" Type="http://schemas.openxmlformats.org/officeDocument/2006/relationships/slide" Target="slides/slide368.xml"/><Relationship Id="rId633" Type="http://schemas.openxmlformats.org/officeDocument/2006/relationships/slide" Target="slides/slide575.xml"/><Relationship Id="rId67" Type="http://schemas.openxmlformats.org/officeDocument/2006/relationships/slide" Target="slides/slide9.xml"/><Relationship Id="rId272" Type="http://schemas.openxmlformats.org/officeDocument/2006/relationships/slide" Target="slides/slide214.xml"/><Relationship Id="rId577" Type="http://schemas.openxmlformats.org/officeDocument/2006/relationships/slide" Target="slides/slide519.xml"/><Relationship Id="rId700" Type="http://schemas.openxmlformats.org/officeDocument/2006/relationships/slide" Target="slides/slide642.xml"/><Relationship Id="rId132" Type="http://schemas.openxmlformats.org/officeDocument/2006/relationships/slide" Target="slides/slide74.xml"/><Relationship Id="rId437" Type="http://schemas.openxmlformats.org/officeDocument/2006/relationships/slide" Target="slides/slide379.xml"/><Relationship Id="rId644" Type="http://schemas.openxmlformats.org/officeDocument/2006/relationships/slide" Target="slides/slide586.xml"/><Relationship Id="rId283" Type="http://schemas.openxmlformats.org/officeDocument/2006/relationships/slide" Target="slides/slide225.xml"/><Relationship Id="rId490" Type="http://schemas.openxmlformats.org/officeDocument/2006/relationships/slide" Target="slides/slide432.xml"/><Relationship Id="rId504" Type="http://schemas.openxmlformats.org/officeDocument/2006/relationships/slide" Target="slides/slide446.xml"/><Relationship Id="rId711" Type="http://schemas.openxmlformats.org/officeDocument/2006/relationships/slide" Target="slides/slide653.xml"/><Relationship Id="rId78" Type="http://schemas.openxmlformats.org/officeDocument/2006/relationships/slide" Target="slides/slide20.xml"/><Relationship Id="rId143" Type="http://schemas.openxmlformats.org/officeDocument/2006/relationships/slide" Target="slides/slide85.xml"/><Relationship Id="rId350" Type="http://schemas.openxmlformats.org/officeDocument/2006/relationships/slide" Target="slides/slide292.xml"/><Relationship Id="rId588" Type="http://schemas.openxmlformats.org/officeDocument/2006/relationships/slide" Target="slides/slide530.xml"/><Relationship Id="rId9" Type="http://schemas.openxmlformats.org/officeDocument/2006/relationships/slideMaster" Target="slideMasters/slideMaster9.xml"/><Relationship Id="rId210" Type="http://schemas.openxmlformats.org/officeDocument/2006/relationships/slide" Target="slides/slide152.xml"/><Relationship Id="rId448" Type="http://schemas.openxmlformats.org/officeDocument/2006/relationships/slide" Target="slides/slide390.xml"/><Relationship Id="rId655" Type="http://schemas.openxmlformats.org/officeDocument/2006/relationships/slide" Target="slides/slide597.xml"/><Relationship Id="rId294" Type="http://schemas.openxmlformats.org/officeDocument/2006/relationships/slide" Target="slides/slide236.xml"/><Relationship Id="rId308" Type="http://schemas.openxmlformats.org/officeDocument/2006/relationships/slide" Target="slides/slide250.xml"/><Relationship Id="rId515" Type="http://schemas.openxmlformats.org/officeDocument/2006/relationships/slide" Target="slides/slide457.xml"/><Relationship Id="rId722" Type="http://schemas.openxmlformats.org/officeDocument/2006/relationships/slide" Target="slides/slide664.xml"/><Relationship Id="rId89" Type="http://schemas.openxmlformats.org/officeDocument/2006/relationships/slide" Target="slides/slide31.xml"/><Relationship Id="rId154" Type="http://schemas.openxmlformats.org/officeDocument/2006/relationships/slide" Target="slides/slide96.xml"/><Relationship Id="rId361" Type="http://schemas.openxmlformats.org/officeDocument/2006/relationships/slide" Target="slides/slide303.xml"/><Relationship Id="rId599" Type="http://schemas.openxmlformats.org/officeDocument/2006/relationships/slide" Target="slides/slide541.xml"/><Relationship Id="rId459" Type="http://schemas.openxmlformats.org/officeDocument/2006/relationships/slide" Target="slides/slide401.xml"/><Relationship Id="rId666" Type="http://schemas.openxmlformats.org/officeDocument/2006/relationships/slide" Target="slides/slide608.xml"/><Relationship Id="rId16" Type="http://schemas.openxmlformats.org/officeDocument/2006/relationships/slideMaster" Target="slideMasters/slideMaster16.xml"/><Relationship Id="rId221" Type="http://schemas.openxmlformats.org/officeDocument/2006/relationships/slide" Target="slides/slide163.xml"/><Relationship Id="rId319" Type="http://schemas.openxmlformats.org/officeDocument/2006/relationships/slide" Target="slides/slide261.xml"/><Relationship Id="rId526" Type="http://schemas.openxmlformats.org/officeDocument/2006/relationships/slide" Target="slides/slide468.xml"/><Relationship Id="rId165" Type="http://schemas.openxmlformats.org/officeDocument/2006/relationships/slide" Target="slides/slide107.xml"/><Relationship Id="rId372" Type="http://schemas.openxmlformats.org/officeDocument/2006/relationships/slide" Target="slides/slide314.xml"/><Relationship Id="rId677" Type="http://schemas.openxmlformats.org/officeDocument/2006/relationships/slide" Target="slides/slide619.xml"/><Relationship Id="rId232" Type="http://schemas.openxmlformats.org/officeDocument/2006/relationships/slide" Target="slides/slide174.xml"/><Relationship Id="rId27" Type="http://schemas.openxmlformats.org/officeDocument/2006/relationships/slideMaster" Target="slideMasters/slideMaster27.xml"/><Relationship Id="rId537" Type="http://schemas.openxmlformats.org/officeDocument/2006/relationships/slide" Target="slides/slide479.xml"/><Relationship Id="rId80" Type="http://schemas.openxmlformats.org/officeDocument/2006/relationships/slide" Target="slides/slide22.xml"/><Relationship Id="rId176" Type="http://schemas.openxmlformats.org/officeDocument/2006/relationships/slide" Target="slides/slide118.xml"/><Relationship Id="rId383" Type="http://schemas.openxmlformats.org/officeDocument/2006/relationships/slide" Target="slides/slide325.xml"/><Relationship Id="rId590" Type="http://schemas.openxmlformats.org/officeDocument/2006/relationships/slide" Target="slides/slide532.xml"/><Relationship Id="rId604" Type="http://schemas.openxmlformats.org/officeDocument/2006/relationships/slide" Target="slides/slide546.xml"/><Relationship Id="rId243" Type="http://schemas.openxmlformats.org/officeDocument/2006/relationships/slide" Target="slides/slide185.xml"/><Relationship Id="rId450" Type="http://schemas.openxmlformats.org/officeDocument/2006/relationships/slide" Target="slides/slide392.xml"/><Relationship Id="rId688" Type="http://schemas.openxmlformats.org/officeDocument/2006/relationships/slide" Target="slides/slide630.xml"/><Relationship Id="rId38" Type="http://schemas.openxmlformats.org/officeDocument/2006/relationships/slideMaster" Target="slideMasters/slideMaster38.xml"/><Relationship Id="rId103" Type="http://schemas.openxmlformats.org/officeDocument/2006/relationships/slide" Target="slides/slide45.xml"/><Relationship Id="rId310" Type="http://schemas.openxmlformats.org/officeDocument/2006/relationships/slide" Target="slides/slide252.xml"/><Relationship Id="rId548" Type="http://schemas.openxmlformats.org/officeDocument/2006/relationships/slide" Target="slides/slide490.xml"/><Relationship Id="rId91" Type="http://schemas.openxmlformats.org/officeDocument/2006/relationships/slide" Target="slides/slide33.xml"/><Relationship Id="rId187" Type="http://schemas.openxmlformats.org/officeDocument/2006/relationships/slide" Target="slides/slide129.xml"/><Relationship Id="rId394" Type="http://schemas.openxmlformats.org/officeDocument/2006/relationships/slide" Target="slides/slide336.xml"/><Relationship Id="rId408" Type="http://schemas.openxmlformats.org/officeDocument/2006/relationships/slide" Target="slides/slide350.xml"/><Relationship Id="rId615" Type="http://schemas.openxmlformats.org/officeDocument/2006/relationships/slide" Target="slides/slide557.xml"/><Relationship Id="rId254" Type="http://schemas.openxmlformats.org/officeDocument/2006/relationships/slide" Target="slides/slide196.xml"/><Relationship Id="rId699" Type="http://schemas.openxmlformats.org/officeDocument/2006/relationships/slide" Target="slides/slide641.xml"/><Relationship Id="rId49" Type="http://schemas.openxmlformats.org/officeDocument/2006/relationships/slideMaster" Target="slideMasters/slideMaster49.xml"/><Relationship Id="rId114" Type="http://schemas.openxmlformats.org/officeDocument/2006/relationships/slide" Target="slides/slide56.xml"/><Relationship Id="rId461" Type="http://schemas.openxmlformats.org/officeDocument/2006/relationships/slide" Target="slides/slide403.xml"/><Relationship Id="rId559" Type="http://schemas.openxmlformats.org/officeDocument/2006/relationships/slide" Target="slides/slide501.xml"/><Relationship Id="rId198" Type="http://schemas.openxmlformats.org/officeDocument/2006/relationships/slide" Target="slides/slide140.xml"/><Relationship Id="rId321" Type="http://schemas.openxmlformats.org/officeDocument/2006/relationships/slide" Target="slides/slide263.xml"/><Relationship Id="rId419" Type="http://schemas.openxmlformats.org/officeDocument/2006/relationships/slide" Target="slides/slide361.xml"/><Relationship Id="rId626" Type="http://schemas.openxmlformats.org/officeDocument/2006/relationships/slide" Target="slides/slide568.xml"/><Relationship Id="rId265" Type="http://schemas.openxmlformats.org/officeDocument/2006/relationships/slide" Target="slides/slide207.xml"/><Relationship Id="rId472" Type="http://schemas.openxmlformats.org/officeDocument/2006/relationships/slide" Target="slides/slide414.xml"/><Relationship Id="rId125" Type="http://schemas.openxmlformats.org/officeDocument/2006/relationships/slide" Target="slides/slide67.xml"/><Relationship Id="rId332" Type="http://schemas.openxmlformats.org/officeDocument/2006/relationships/slide" Target="slides/slide274.xml"/><Relationship Id="rId637" Type="http://schemas.openxmlformats.org/officeDocument/2006/relationships/slide" Target="slides/slide579.xml"/><Relationship Id="rId276" Type="http://schemas.openxmlformats.org/officeDocument/2006/relationships/slide" Target="slides/slide218.xml"/><Relationship Id="rId483" Type="http://schemas.openxmlformats.org/officeDocument/2006/relationships/slide" Target="slides/slide425.xml"/><Relationship Id="rId690" Type="http://schemas.openxmlformats.org/officeDocument/2006/relationships/slide" Target="slides/slide632.xml"/><Relationship Id="rId704" Type="http://schemas.openxmlformats.org/officeDocument/2006/relationships/slide" Target="slides/slide646.xml"/><Relationship Id="rId40" Type="http://schemas.openxmlformats.org/officeDocument/2006/relationships/slideMaster" Target="slideMasters/slideMaster40.xml"/><Relationship Id="rId136" Type="http://schemas.openxmlformats.org/officeDocument/2006/relationships/slide" Target="slides/slide78.xml"/><Relationship Id="rId343" Type="http://schemas.openxmlformats.org/officeDocument/2006/relationships/slide" Target="slides/slide285.xml"/><Relationship Id="rId550" Type="http://schemas.openxmlformats.org/officeDocument/2006/relationships/slide" Target="slides/slide492.xml"/><Relationship Id="rId203" Type="http://schemas.openxmlformats.org/officeDocument/2006/relationships/slide" Target="slides/slide145.xml"/><Relationship Id="rId648" Type="http://schemas.openxmlformats.org/officeDocument/2006/relationships/slide" Target="slides/slide590.xml"/><Relationship Id="rId287" Type="http://schemas.openxmlformats.org/officeDocument/2006/relationships/slide" Target="slides/slide229.xml"/><Relationship Id="rId410" Type="http://schemas.openxmlformats.org/officeDocument/2006/relationships/slide" Target="slides/slide352.xml"/><Relationship Id="rId494" Type="http://schemas.openxmlformats.org/officeDocument/2006/relationships/slide" Target="slides/slide436.xml"/><Relationship Id="rId508" Type="http://schemas.openxmlformats.org/officeDocument/2006/relationships/slide" Target="slides/slide450.xml"/><Relationship Id="rId715" Type="http://schemas.openxmlformats.org/officeDocument/2006/relationships/slide" Target="slides/slide657.xml"/></Relationships>
</file>

<file path=ppt/_rels/viewProps.xml.rels><?xml version="1.0" encoding="UTF-8" standalone="yes"?>
<Relationships xmlns="http://schemas.openxmlformats.org/package/2006/relationships"><Relationship Id="rId117" Type="http://schemas.openxmlformats.org/officeDocument/2006/relationships/slide" Target="slides/slide152.xml"/><Relationship Id="rId21" Type="http://schemas.openxmlformats.org/officeDocument/2006/relationships/slide" Target="slides/slide55.xml"/><Relationship Id="rId42" Type="http://schemas.openxmlformats.org/officeDocument/2006/relationships/slide" Target="slides/slide76.xml"/><Relationship Id="rId63" Type="http://schemas.openxmlformats.org/officeDocument/2006/relationships/slide" Target="slides/slide97.xml"/><Relationship Id="rId84" Type="http://schemas.openxmlformats.org/officeDocument/2006/relationships/slide" Target="slides/slide118.xml"/><Relationship Id="rId138" Type="http://schemas.openxmlformats.org/officeDocument/2006/relationships/slide" Target="slides/slide216.xml"/><Relationship Id="rId159" Type="http://schemas.openxmlformats.org/officeDocument/2006/relationships/slide" Target="slides/slide372.xml"/><Relationship Id="rId170" Type="http://schemas.openxmlformats.org/officeDocument/2006/relationships/slide" Target="slides/slide451.xml"/><Relationship Id="rId107" Type="http://schemas.openxmlformats.org/officeDocument/2006/relationships/slide" Target="slides/slide141.xml"/><Relationship Id="rId11" Type="http://schemas.openxmlformats.org/officeDocument/2006/relationships/slide" Target="slides/slide44.xml"/><Relationship Id="rId32" Type="http://schemas.openxmlformats.org/officeDocument/2006/relationships/slide" Target="slides/slide66.xml"/><Relationship Id="rId53" Type="http://schemas.openxmlformats.org/officeDocument/2006/relationships/slide" Target="slides/slide87.xml"/><Relationship Id="rId74" Type="http://schemas.openxmlformats.org/officeDocument/2006/relationships/slide" Target="slides/slide108.xml"/><Relationship Id="rId128" Type="http://schemas.openxmlformats.org/officeDocument/2006/relationships/slide" Target="slides/slide196.xml"/><Relationship Id="rId149" Type="http://schemas.openxmlformats.org/officeDocument/2006/relationships/slide" Target="slides/slide252.xml"/><Relationship Id="rId5" Type="http://schemas.openxmlformats.org/officeDocument/2006/relationships/slide" Target="slides/slide38.xml"/><Relationship Id="rId95" Type="http://schemas.openxmlformats.org/officeDocument/2006/relationships/slide" Target="slides/slide129.xml"/><Relationship Id="rId160" Type="http://schemas.openxmlformats.org/officeDocument/2006/relationships/slide" Target="slides/slide373.xml"/><Relationship Id="rId22" Type="http://schemas.openxmlformats.org/officeDocument/2006/relationships/slide" Target="slides/slide56.xml"/><Relationship Id="rId43" Type="http://schemas.openxmlformats.org/officeDocument/2006/relationships/slide" Target="slides/slide77.xml"/><Relationship Id="rId64" Type="http://schemas.openxmlformats.org/officeDocument/2006/relationships/slide" Target="slides/slide98.xml"/><Relationship Id="rId118" Type="http://schemas.openxmlformats.org/officeDocument/2006/relationships/slide" Target="slides/slide153.xml"/><Relationship Id="rId139" Type="http://schemas.openxmlformats.org/officeDocument/2006/relationships/slide" Target="slides/slide217.xml"/><Relationship Id="rId85" Type="http://schemas.openxmlformats.org/officeDocument/2006/relationships/slide" Target="slides/slide119.xml"/><Relationship Id="rId150" Type="http://schemas.openxmlformats.org/officeDocument/2006/relationships/slide" Target="slides/slide255.xml"/><Relationship Id="rId171" Type="http://schemas.openxmlformats.org/officeDocument/2006/relationships/slide" Target="slides/slide452.xml"/><Relationship Id="rId12" Type="http://schemas.openxmlformats.org/officeDocument/2006/relationships/slide" Target="slides/slide45.xml"/><Relationship Id="rId33" Type="http://schemas.openxmlformats.org/officeDocument/2006/relationships/slide" Target="slides/slide67.xml"/><Relationship Id="rId108" Type="http://schemas.openxmlformats.org/officeDocument/2006/relationships/slide" Target="slides/slide142.xml"/><Relationship Id="rId129" Type="http://schemas.openxmlformats.org/officeDocument/2006/relationships/slide" Target="slides/slide197.xml"/><Relationship Id="rId54" Type="http://schemas.openxmlformats.org/officeDocument/2006/relationships/slide" Target="slides/slide88.xml"/><Relationship Id="rId75" Type="http://schemas.openxmlformats.org/officeDocument/2006/relationships/slide" Target="slides/slide109.xml"/><Relationship Id="rId96" Type="http://schemas.openxmlformats.org/officeDocument/2006/relationships/slide" Target="slides/slide130.xml"/><Relationship Id="rId140" Type="http://schemas.openxmlformats.org/officeDocument/2006/relationships/slide" Target="slides/slide218.xml"/><Relationship Id="rId161" Type="http://schemas.openxmlformats.org/officeDocument/2006/relationships/slide" Target="slides/slide374.xml"/><Relationship Id="rId6" Type="http://schemas.openxmlformats.org/officeDocument/2006/relationships/slide" Target="slides/slide39.xml"/><Relationship Id="rId23" Type="http://schemas.openxmlformats.org/officeDocument/2006/relationships/slide" Target="slides/slide57.xml"/><Relationship Id="rId28" Type="http://schemas.openxmlformats.org/officeDocument/2006/relationships/slide" Target="slides/slide62.xml"/><Relationship Id="rId49" Type="http://schemas.openxmlformats.org/officeDocument/2006/relationships/slide" Target="slides/slide83.xml"/><Relationship Id="rId114" Type="http://schemas.openxmlformats.org/officeDocument/2006/relationships/slide" Target="slides/slide149.xml"/><Relationship Id="rId119" Type="http://schemas.openxmlformats.org/officeDocument/2006/relationships/slide" Target="slides/slide154.xml"/><Relationship Id="rId44" Type="http://schemas.openxmlformats.org/officeDocument/2006/relationships/slide" Target="slides/slide78.xml"/><Relationship Id="rId60" Type="http://schemas.openxmlformats.org/officeDocument/2006/relationships/slide" Target="slides/slide94.xml"/><Relationship Id="rId65" Type="http://schemas.openxmlformats.org/officeDocument/2006/relationships/slide" Target="slides/slide99.xml"/><Relationship Id="rId81" Type="http://schemas.openxmlformats.org/officeDocument/2006/relationships/slide" Target="slides/slide115.xml"/><Relationship Id="rId86" Type="http://schemas.openxmlformats.org/officeDocument/2006/relationships/slide" Target="slides/slide120.xml"/><Relationship Id="rId130" Type="http://schemas.openxmlformats.org/officeDocument/2006/relationships/slide" Target="slides/slide198.xml"/><Relationship Id="rId135" Type="http://schemas.openxmlformats.org/officeDocument/2006/relationships/slide" Target="slides/slide207.xml"/><Relationship Id="rId151" Type="http://schemas.openxmlformats.org/officeDocument/2006/relationships/slide" Target="slides/slide256.xml"/><Relationship Id="rId156" Type="http://schemas.openxmlformats.org/officeDocument/2006/relationships/slide" Target="slides/slide285.xml"/><Relationship Id="rId177" Type="http://schemas.openxmlformats.org/officeDocument/2006/relationships/slide" Target="slides/slide463.xml"/><Relationship Id="rId172" Type="http://schemas.openxmlformats.org/officeDocument/2006/relationships/slide" Target="slides/slide453.xml"/><Relationship Id="rId13" Type="http://schemas.openxmlformats.org/officeDocument/2006/relationships/slide" Target="slides/slide46.xml"/><Relationship Id="rId18" Type="http://schemas.openxmlformats.org/officeDocument/2006/relationships/slide" Target="slides/slide51.xml"/><Relationship Id="rId39" Type="http://schemas.openxmlformats.org/officeDocument/2006/relationships/slide" Target="slides/slide73.xml"/><Relationship Id="rId109" Type="http://schemas.openxmlformats.org/officeDocument/2006/relationships/slide" Target="slides/slide144.xml"/><Relationship Id="rId34" Type="http://schemas.openxmlformats.org/officeDocument/2006/relationships/slide" Target="slides/slide68.xml"/><Relationship Id="rId50" Type="http://schemas.openxmlformats.org/officeDocument/2006/relationships/slide" Target="slides/slide84.xml"/><Relationship Id="rId55" Type="http://schemas.openxmlformats.org/officeDocument/2006/relationships/slide" Target="slides/slide89.xml"/><Relationship Id="rId76" Type="http://schemas.openxmlformats.org/officeDocument/2006/relationships/slide" Target="slides/slide110.xml"/><Relationship Id="rId97" Type="http://schemas.openxmlformats.org/officeDocument/2006/relationships/slide" Target="slides/slide131.xml"/><Relationship Id="rId104" Type="http://schemas.openxmlformats.org/officeDocument/2006/relationships/slide" Target="slides/slide138.xml"/><Relationship Id="rId120" Type="http://schemas.openxmlformats.org/officeDocument/2006/relationships/slide" Target="slides/slide155.xml"/><Relationship Id="rId125" Type="http://schemas.openxmlformats.org/officeDocument/2006/relationships/slide" Target="slides/slide160.xml"/><Relationship Id="rId141" Type="http://schemas.openxmlformats.org/officeDocument/2006/relationships/slide" Target="slides/slide219.xml"/><Relationship Id="rId146" Type="http://schemas.openxmlformats.org/officeDocument/2006/relationships/slide" Target="slides/slide239.xml"/><Relationship Id="rId167" Type="http://schemas.openxmlformats.org/officeDocument/2006/relationships/slide" Target="slides/slide433.xml"/><Relationship Id="rId7" Type="http://schemas.openxmlformats.org/officeDocument/2006/relationships/slide" Target="slides/slide40.xml"/><Relationship Id="rId71" Type="http://schemas.openxmlformats.org/officeDocument/2006/relationships/slide" Target="slides/slide105.xml"/><Relationship Id="rId92" Type="http://schemas.openxmlformats.org/officeDocument/2006/relationships/slide" Target="slides/slide126.xml"/><Relationship Id="rId162" Type="http://schemas.openxmlformats.org/officeDocument/2006/relationships/slide" Target="slides/slide375.xml"/><Relationship Id="rId2" Type="http://schemas.openxmlformats.org/officeDocument/2006/relationships/slide" Target="slides/slide35.xml"/><Relationship Id="rId29" Type="http://schemas.openxmlformats.org/officeDocument/2006/relationships/slide" Target="slides/slide63.xml"/><Relationship Id="rId24" Type="http://schemas.openxmlformats.org/officeDocument/2006/relationships/slide" Target="slides/slide58.xml"/><Relationship Id="rId40" Type="http://schemas.openxmlformats.org/officeDocument/2006/relationships/slide" Target="slides/slide74.xml"/><Relationship Id="rId45" Type="http://schemas.openxmlformats.org/officeDocument/2006/relationships/slide" Target="slides/slide79.xml"/><Relationship Id="rId66" Type="http://schemas.openxmlformats.org/officeDocument/2006/relationships/slide" Target="slides/slide100.xml"/><Relationship Id="rId87" Type="http://schemas.openxmlformats.org/officeDocument/2006/relationships/slide" Target="slides/slide121.xml"/><Relationship Id="rId110" Type="http://schemas.openxmlformats.org/officeDocument/2006/relationships/slide" Target="slides/slide145.xml"/><Relationship Id="rId115" Type="http://schemas.openxmlformats.org/officeDocument/2006/relationships/slide" Target="slides/slide150.xml"/><Relationship Id="rId131" Type="http://schemas.openxmlformats.org/officeDocument/2006/relationships/slide" Target="slides/slide199.xml"/><Relationship Id="rId136" Type="http://schemas.openxmlformats.org/officeDocument/2006/relationships/slide" Target="slides/slide208.xml"/><Relationship Id="rId157" Type="http://schemas.openxmlformats.org/officeDocument/2006/relationships/slide" Target="slides/slide286.xml"/><Relationship Id="rId61" Type="http://schemas.openxmlformats.org/officeDocument/2006/relationships/slide" Target="slides/slide95.xml"/><Relationship Id="rId82" Type="http://schemas.openxmlformats.org/officeDocument/2006/relationships/slide" Target="slides/slide116.xml"/><Relationship Id="rId152" Type="http://schemas.openxmlformats.org/officeDocument/2006/relationships/slide" Target="slides/slide268.xml"/><Relationship Id="rId173" Type="http://schemas.openxmlformats.org/officeDocument/2006/relationships/slide" Target="slides/slide455.xml"/><Relationship Id="rId19" Type="http://schemas.openxmlformats.org/officeDocument/2006/relationships/slide" Target="slides/slide53.xml"/><Relationship Id="rId14" Type="http://schemas.openxmlformats.org/officeDocument/2006/relationships/slide" Target="slides/slide47.xml"/><Relationship Id="rId30" Type="http://schemas.openxmlformats.org/officeDocument/2006/relationships/slide" Target="slides/slide64.xml"/><Relationship Id="rId35" Type="http://schemas.openxmlformats.org/officeDocument/2006/relationships/slide" Target="slides/slide69.xml"/><Relationship Id="rId56" Type="http://schemas.openxmlformats.org/officeDocument/2006/relationships/slide" Target="slides/slide90.xml"/><Relationship Id="rId77" Type="http://schemas.openxmlformats.org/officeDocument/2006/relationships/slide" Target="slides/slide111.xml"/><Relationship Id="rId100" Type="http://schemas.openxmlformats.org/officeDocument/2006/relationships/slide" Target="slides/slide134.xml"/><Relationship Id="rId105" Type="http://schemas.openxmlformats.org/officeDocument/2006/relationships/slide" Target="slides/slide139.xml"/><Relationship Id="rId126" Type="http://schemas.openxmlformats.org/officeDocument/2006/relationships/slide" Target="slides/slide193.xml"/><Relationship Id="rId147" Type="http://schemas.openxmlformats.org/officeDocument/2006/relationships/slide" Target="slides/slide241.xml"/><Relationship Id="rId168" Type="http://schemas.openxmlformats.org/officeDocument/2006/relationships/slide" Target="slides/slide443.xml"/><Relationship Id="rId8" Type="http://schemas.openxmlformats.org/officeDocument/2006/relationships/slide" Target="slides/slide41.xml"/><Relationship Id="rId51" Type="http://schemas.openxmlformats.org/officeDocument/2006/relationships/slide" Target="slides/slide85.xml"/><Relationship Id="rId72" Type="http://schemas.openxmlformats.org/officeDocument/2006/relationships/slide" Target="slides/slide106.xml"/><Relationship Id="rId93" Type="http://schemas.openxmlformats.org/officeDocument/2006/relationships/slide" Target="slides/slide127.xml"/><Relationship Id="rId98" Type="http://schemas.openxmlformats.org/officeDocument/2006/relationships/slide" Target="slides/slide132.xml"/><Relationship Id="rId121" Type="http://schemas.openxmlformats.org/officeDocument/2006/relationships/slide" Target="slides/slide156.xml"/><Relationship Id="rId142" Type="http://schemas.openxmlformats.org/officeDocument/2006/relationships/slide" Target="slides/slide227.xml"/><Relationship Id="rId163" Type="http://schemas.openxmlformats.org/officeDocument/2006/relationships/slide" Target="slides/slide376.xml"/><Relationship Id="rId3" Type="http://schemas.openxmlformats.org/officeDocument/2006/relationships/slide" Target="slides/slide36.xml"/><Relationship Id="rId25" Type="http://schemas.openxmlformats.org/officeDocument/2006/relationships/slide" Target="slides/slide59.xml"/><Relationship Id="rId46" Type="http://schemas.openxmlformats.org/officeDocument/2006/relationships/slide" Target="slides/slide80.xml"/><Relationship Id="rId67" Type="http://schemas.openxmlformats.org/officeDocument/2006/relationships/slide" Target="slides/slide101.xml"/><Relationship Id="rId116" Type="http://schemas.openxmlformats.org/officeDocument/2006/relationships/slide" Target="slides/slide151.xml"/><Relationship Id="rId137" Type="http://schemas.openxmlformats.org/officeDocument/2006/relationships/slide" Target="slides/slide209.xml"/><Relationship Id="rId158" Type="http://schemas.openxmlformats.org/officeDocument/2006/relationships/slide" Target="slides/slide288.xml"/><Relationship Id="rId20" Type="http://schemas.openxmlformats.org/officeDocument/2006/relationships/slide" Target="slides/slide54.xml"/><Relationship Id="rId41" Type="http://schemas.openxmlformats.org/officeDocument/2006/relationships/slide" Target="slides/slide75.xml"/><Relationship Id="rId62" Type="http://schemas.openxmlformats.org/officeDocument/2006/relationships/slide" Target="slides/slide96.xml"/><Relationship Id="rId83" Type="http://schemas.openxmlformats.org/officeDocument/2006/relationships/slide" Target="slides/slide117.xml"/><Relationship Id="rId88" Type="http://schemas.openxmlformats.org/officeDocument/2006/relationships/slide" Target="slides/slide122.xml"/><Relationship Id="rId111" Type="http://schemas.openxmlformats.org/officeDocument/2006/relationships/slide" Target="slides/slide146.xml"/><Relationship Id="rId132" Type="http://schemas.openxmlformats.org/officeDocument/2006/relationships/slide" Target="slides/slide200.xml"/><Relationship Id="rId153" Type="http://schemas.openxmlformats.org/officeDocument/2006/relationships/slide" Target="slides/slide270.xml"/><Relationship Id="rId174" Type="http://schemas.openxmlformats.org/officeDocument/2006/relationships/slide" Target="slides/slide457.xml"/><Relationship Id="rId15" Type="http://schemas.openxmlformats.org/officeDocument/2006/relationships/slide" Target="slides/slide48.xml"/><Relationship Id="rId36" Type="http://schemas.openxmlformats.org/officeDocument/2006/relationships/slide" Target="slides/slide70.xml"/><Relationship Id="rId57" Type="http://schemas.openxmlformats.org/officeDocument/2006/relationships/slide" Target="slides/slide91.xml"/><Relationship Id="rId106" Type="http://schemas.openxmlformats.org/officeDocument/2006/relationships/slide" Target="slides/slide140.xml"/><Relationship Id="rId127" Type="http://schemas.openxmlformats.org/officeDocument/2006/relationships/slide" Target="slides/slide195.xml"/><Relationship Id="rId10" Type="http://schemas.openxmlformats.org/officeDocument/2006/relationships/slide" Target="slides/slide43.xml"/><Relationship Id="rId31" Type="http://schemas.openxmlformats.org/officeDocument/2006/relationships/slide" Target="slides/slide65.xml"/><Relationship Id="rId52" Type="http://schemas.openxmlformats.org/officeDocument/2006/relationships/slide" Target="slides/slide86.xml"/><Relationship Id="rId73" Type="http://schemas.openxmlformats.org/officeDocument/2006/relationships/slide" Target="slides/slide107.xml"/><Relationship Id="rId78" Type="http://schemas.openxmlformats.org/officeDocument/2006/relationships/slide" Target="slides/slide112.xml"/><Relationship Id="rId94" Type="http://schemas.openxmlformats.org/officeDocument/2006/relationships/slide" Target="slides/slide128.xml"/><Relationship Id="rId99" Type="http://schemas.openxmlformats.org/officeDocument/2006/relationships/slide" Target="slides/slide133.xml"/><Relationship Id="rId101" Type="http://schemas.openxmlformats.org/officeDocument/2006/relationships/slide" Target="slides/slide135.xml"/><Relationship Id="rId122" Type="http://schemas.openxmlformats.org/officeDocument/2006/relationships/slide" Target="slides/slide157.xml"/><Relationship Id="rId143" Type="http://schemas.openxmlformats.org/officeDocument/2006/relationships/slide" Target="slides/slide228.xml"/><Relationship Id="rId148" Type="http://schemas.openxmlformats.org/officeDocument/2006/relationships/slide" Target="slides/slide247.xml"/><Relationship Id="rId164" Type="http://schemas.openxmlformats.org/officeDocument/2006/relationships/slide" Target="slides/slide399.xml"/><Relationship Id="rId169" Type="http://schemas.openxmlformats.org/officeDocument/2006/relationships/slide" Target="slides/slide446.xml"/><Relationship Id="rId4" Type="http://schemas.openxmlformats.org/officeDocument/2006/relationships/slide" Target="slides/slide37.xml"/><Relationship Id="rId9" Type="http://schemas.openxmlformats.org/officeDocument/2006/relationships/slide" Target="slides/slide42.xml"/><Relationship Id="rId26" Type="http://schemas.openxmlformats.org/officeDocument/2006/relationships/slide" Target="slides/slide60.xml"/><Relationship Id="rId47" Type="http://schemas.openxmlformats.org/officeDocument/2006/relationships/slide" Target="slides/slide81.xml"/><Relationship Id="rId68" Type="http://schemas.openxmlformats.org/officeDocument/2006/relationships/slide" Target="slides/slide102.xml"/><Relationship Id="rId89" Type="http://schemas.openxmlformats.org/officeDocument/2006/relationships/slide" Target="slides/slide123.xml"/><Relationship Id="rId112" Type="http://schemas.openxmlformats.org/officeDocument/2006/relationships/slide" Target="slides/slide147.xml"/><Relationship Id="rId133" Type="http://schemas.openxmlformats.org/officeDocument/2006/relationships/slide" Target="slides/slide201.xml"/><Relationship Id="rId154" Type="http://schemas.openxmlformats.org/officeDocument/2006/relationships/slide" Target="slides/slide274.xml"/><Relationship Id="rId175" Type="http://schemas.openxmlformats.org/officeDocument/2006/relationships/slide" Target="slides/slide461.xml"/><Relationship Id="rId16" Type="http://schemas.openxmlformats.org/officeDocument/2006/relationships/slide" Target="slides/slide49.xml"/><Relationship Id="rId37" Type="http://schemas.openxmlformats.org/officeDocument/2006/relationships/slide" Target="slides/slide71.xml"/><Relationship Id="rId58" Type="http://schemas.openxmlformats.org/officeDocument/2006/relationships/slide" Target="slides/slide92.xml"/><Relationship Id="rId79" Type="http://schemas.openxmlformats.org/officeDocument/2006/relationships/slide" Target="slides/slide113.xml"/><Relationship Id="rId102" Type="http://schemas.openxmlformats.org/officeDocument/2006/relationships/slide" Target="slides/slide136.xml"/><Relationship Id="rId123" Type="http://schemas.openxmlformats.org/officeDocument/2006/relationships/slide" Target="slides/slide158.xml"/><Relationship Id="rId144" Type="http://schemas.openxmlformats.org/officeDocument/2006/relationships/slide" Target="slides/slide231.xml"/><Relationship Id="rId90" Type="http://schemas.openxmlformats.org/officeDocument/2006/relationships/slide" Target="slides/slide124.xml"/><Relationship Id="rId165" Type="http://schemas.openxmlformats.org/officeDocument/2006/relationships/slide" Target="slides/slide405.xml"/><Relationship Id="rId27" Type="http://schemas.openxmlformats.org/officeDocument/2006/relationships/slide" Target="slides/slide61.xml"/><Relationship Id="rId48" Type="http://schemas.openxmlformats.org/officeDocument/2006/relationships/slide" Target="slides/slide82.xml"/><Relationship Id="rId69" Type="http://schemas.openxmlformats.org/officeDocument/2006/relationships/slide" Target="slides/slide103.xml"/><Relationship Id="rId113" Type="http://schemas.openxmlformats.org/officeDocument/2006/relationships/slide" Target="slides/slide148.xml"/><Relationship Id="rId134" Type="http://schemas.openxmlformats.org/officeDocument/2006/relationships/slide" Target="slides/slide204.xml"/><Relationship Id="rId80" Type="http://schemas.openxmlformats.org/officeDocument/2006/relationships/slide" Target="slides/slide114.xml"/><Relationship Id="rId155" Type="http://schemas.openxmlformats.org/officeDocument/2006/relationships/slide" Target="slides/slide284.xml"/><Relationship Id="rId176" Type="http://schemas.openxmlformats.org/officeDocument/2006/relationships/slide" Target="slides/slide462.xml"/><Relationship Id="rId17" Type="http://schemas.openxmlformats.org/officeDocument/2006/relationships/slide" Target="slides/slide50.xml"/><Relationship Id="rId38" Type="http://schemas.openxmlformats.org/officeDocument/2006/relationships/slide" Target="slides/slide72.xml"/><Relationship Id="rId59" Type="http://schemas.openxmlformats.org/officeDocument/2006/relationships/slide" Target="slides/slide93.xml"/><Relationship Id="rId103" Type="http://schemas.openxmlformats.org/officeDocument/2006/relationships/slide" Target="slides/slide137.xml"/><Relationship Id="rId124" Type="http://schemas.openxmlformats.org/officeDocument/2006/relationships/slide" Target="slides/slide159.xml"/><Relationship Id="rId70" Type="http://schemas.openxmlformats.org/officeDocument/2006/relationships/slide" Target="slides/slide104.xml"/><Relationship Id="rId91" Type="http://schemas.openxmlformats.org/officeDocument/2006/relationships/slide" Target="slides/slide125.xml"/><Relationship Id="rId145" Type="http://schemas.openxmlformats.org/officeDocument/2006/relationships/slide" Target="slides/slide234.xml"/><Relationship Id="rId166" Type="http://schemas.openxmlformats.org/officeDocument/2006/relationships/slide" Target="slides/slide431.xml"/><Relationship Id="rId1" Type="http://schemas.openxmlformats.org/officeDocument/2006/relationships/slide" Target="slides/slide1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850" name="Rectangle 2"/>
          <p:cNvSpPr>
            <a:spLocks noGrp="1" noChangeArrowheads="1"/>
          </p:cNvSpPr>
          <p:nvPr>
            <p:ph type="hdr" sz="quarter"/>
          </p:nvPr>
        </p:nvSpPr>
        <p:spPr bwMode="auto">
          <a:xfrm>
            <a:off x="0" y="0"/>
            <a:ext cx="3169920" cy="48006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eaLnBrk="0" hangingPunct="0">
              <a:defRPr sz="1300">
                <a:latin typeface="Arial" charset="0"/>
              </a:defRPr>
            </a:lvl1pPr>
          </a:lstStyle>
          <a:p>
            <a:pPr>
              <a:defRPr/>
            </a:pPr>
            <a:endParaRPr lang="en-US"/>
          </a:p>
        </p:txBody>
      </p:sp>
      <p:sp>
        <p:nvSpPr>
          <p:cNvPr id="78851" name="Rectangle 3"/>
          <p:cNvSpPr>
            <a:spLocks noGrp="1" noChangeArrowheads="1"/>
          </p:cNvSpPr>
          <p:nvPr>
            <p:ph type="dt" sz="quarter" idx="1"/>
          </p:nvPr>
        </p:nvSpPr>
        <p:spPr bwMode="auto">
          <a:xfrm>
            <a:off x="4145280" y="0"/>
            <a:ext cx="3169920" cy="48006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eaLnBrk="0" hangingPunct="0">
              <a:defRPr sz="1300">
                <a:latin typeface="Arial" charset="0"/>
              </a:defRPr>
            </a:lvl1pPr>
          </a:lstStyle>
          <a:p>
            <a:pPr>
              <a:defRPr/>
            </a:pPr>
            <a:endParaRPr lang="en-US"/>
          </a:p>
        </p:txBody>
      </p:sp>
      <p:sp>
        <p:nvSpPr>
          <p:cNvPr id="78852" name="Rectangle 4"/>
          <p:cNvSpPr>
            <a:spLocks noGrp="1" noChangeArrowheads="1"/>
          </p:cNvSpPr>
          <p:nvPr>
            <p:ph type="ftr" sz="quarter" idx="2"/>
          </p:nvPr>
        </p:nvSpPr>
        <p:spPr bwMode="auto">
          <a:xfrm>
            <a:off x="0" y="9121140"/>
            <a:ext cx="3169920" cy="480060"/>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eaLnBrk="0" hangingPunct="0">
              <a:defRPr sz="1300">
                <a:latin typeface="Arial" charset="0"/>
              </a:defRPr>
            </a:lvl1pPr>
          </a:lstStyle>
          <a:p>
            <a:pPr>
              <a:defRPr/>
            </a:pPr>
            <a:endParaRPr lang="en-US"/>
          </a:p>
        </p:txBody>
      </p:sp>
      <p:sp>
        <p:nvSpPr>
          <p:cNvPr id="78853" name="Rectangle 5"/>
          <p:cNvSpPr>
            <a:spLocks noGrp="1" noChangeArrowheads="1"/>
          </p:cNvSpPr>
          <p:nvPr>
            <p:ph type="sldNum" sz="quarter" idx="3"/>
          </p:nvPr>
        </p:nvSpPr>
        <p:spPr bwMode="auto">
          <a:xfrm>
            <a:off x="4145280" y="9121140"/>
            <a:ext cx="3169920" cy="480060"/>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eaLnBrk="0" hangingPunct="0">
              <a:defRPr sz="1300">
                <a:latin typeface="Arial" charset="0"/>
              </a:defRPr>
            </a:lvl1pPr>
          </a:lstStyle>
          <a:p>
            <a:pPr>
              <a:defRPr/>
            </a:pPr>
            <a:fld id="{8FEB9EEB-AC0C-41B8-84E9-0373B1DA916C}" type="slidenum">
              <a:rPr lang="en-US"/>
              <a:pPr>
                <a:defRPr/>
              </a:pPr>
              <a:t>‹#›</a:t>
            </a:fld>
            <a:endParaRPr lang="en-US"/>
          </a:p>
        </p:txBody>
      </p:sp>
    </p:spTree>
    <p:extLst>
      <p:ext uri="{BB962C8B-B14F-4D97-AF65-F5344CB8AC3E}">
        <p14:creationId xmlns:p14="http://schemas.microsoft.com/office/powerpoint/2010/main" val="23470910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bwMode="auto">
          <a:xfrm>
            <a:off x="0" y="0"/>
            <a:ext cx="3169920" cy="48006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eaLnBrk="0" hangingPunct="0">
              <a:defRPr sz="1300">
                <a:latin typeface="Arial" charset="0"/>
              </a:defRPr>
            </a:lvl1pPr>
          </a:lstStyle>
          <a:p>
            <a:pPr>
              <a:defRPr/>
            </a:pPr>
            <a:endParaRPr lang="en-US"/>
          </a:p>
        </p:txBody>
      </p:sp>
      <p:sp>
        <p:nvSpPr>
          <p:cNvPr id="80899" name="Rectangle 3"/>
          <p:cNvSpPr>
            <a:spLocks noGrp="1" noChangeArrowheads="1"/>
          </p:cNvSpPr>
          <p:nvPr>
            <p:ph type="dt" idx="1"/>
          </p:nvPr>
        </p:nvSpPr>
        <p:spPr bwMode="auto">
          <a:xfrm>
            <a:off x="4145280" y="0"/>
            <a:ext cx="3169920" cy="48006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eaLnBrk="0" hangingPunct="0">
              <a:defRPr sz="1300">
                <a:latin typeface="Arial" charset="0"/>
              </a:defRPr>
            </a:lvl1pPr>
          </a:lstStyle>
          <a:p>
            <a:pPr>
              <a:defRPr/>
            </a:pPr>
            <a:endParaRPr lang="en-US"/>
          </a:p>
        </p:txBody>
      </p:sp>
      <p:sp>
        <p:nvSpPr>
          <p:cNvPr id="227332"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80901" name="Rectangle 5"/>
          <p:cNvSpPr>
            <a:spLocks noGrp="1" noChangeArrowheads="1"/>
          </p:cNvSpPr>
          <p:nvPr>
            <p:ph type="body" sz="quarter" idx="3"/>
          </p:nvPr>
        </p:nvSpPr>
        <p:spPr bwMode="auto">
          <a:xfrm>
            <a:off x="975360" y="4560570"/>
            <a:ext cx="5364480" cy="432054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0902" name="Rectangle 6"/>
          <p:cNvSpPr>
            <a:spLocks noGrp="1" noChangeArrowheads="1"/>
          </p:cNvSpPr>
          <p:nvPr>
            <p:ph type="ftr" sz="quarter" idx="4"/>
          </p:nvPr>
        </p:nvSpPr>
        <p:spPr bwMode="auto">
          <a:xfrm>
            <a:off x="0" y="9121140"/>
            <a:ext cx="3169920" cy="480060"/>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eaLnBrk="0" hangingPunct="0">
              <a:defRPr sz="1300">
                <a:latin typeface="Arial" charset="0"/>
              </a:defRPr>
            </a:lvl1pPr>
          </a:lstStyle>
          <a:p>
            <a:pPr>
              <a:defRPr/>
            </a:pPr>
            <a:endParaRPr lang="en-US"/>
          </a:p>
        </p:txBody>
      </p:sp>
      <p:sp>
        <p:nvSpPr>
          <p:cNvPr id="80903" name="Rectangle 7"/>
          <p:cNvSpPr>
            <a:spLocks noGrp="1" noChangeArrowheads="1"/>
          </p:cNvSpPr>
          <p:nvPr>
            <p:ph type="sldNum" sz="quarter" idx="5"/>
          </p:nvPr>
        </p:nvSpPr>
        <p:spPr bwMode="auto">
          <a:xfrm>
            <a:off x="4145280" y="9121140"/>
            <a:ext cx="3169920" cy="480060"/>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eaLnBrk="0" hangingPunct="0">
              <a:defRPr sz="1300">
                <a:latin typeface="Arial" charset="0"/>
              </a:defRPr>
            </a:lvl1pPr>
          </a:lstStyle>
          <a:p>
            <a:pPr>
              <a:defRPr/>
            </a:pPr>
            <a:fld id="{0C47849C-5A47-4F1B-8347-87C15C111F98}" type="slidenum">
              <a:rPr lang="en-US"/>
              <a:pPr>
                <a:defRPr/>
              </a:pPr>
              <a:t>‹#›</a:t>
            </a:fld>
            <a:endParaRPr lang="en-US"/>
          </a:p>
        </p:txBody>
      </p:sp>
    </p:spTree>
    <p:extLst>
      <p:ext uri="{BB962C8B-B14F-4D97-AF65-F5344CB8AC3E}">
        <p14:creationId xmlns:p14="http://schemas.microsoft.com/office/powerpoint/2010/main" val="211390965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22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29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328.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33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336.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341.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342.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343.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345.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346.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347.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348.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349.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350.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352.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353.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367.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378.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380.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381.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383.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384.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386.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388.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389.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390.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392.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393.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394.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395.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396.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397.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398.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401.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407.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408.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409.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410.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411.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412.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413.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414.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415.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417.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418.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422.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424.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425.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426.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427.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428.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429.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432.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434.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435.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436.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437.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438.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439.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440.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444.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445.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454.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456.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459.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460.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467.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468.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502.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503.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504.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506.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507.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509.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510.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511.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513.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514.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522.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525.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526.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573.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574.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575.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577.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578.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579.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580.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581.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2" Type="http://schemas.openxmlformats.org/officeDocument/2006/relationships/slide" Target="../slides/slide583.xml"/><Relationship Id="rId1" Type="http://schemas.openxmlformats.org/officeDocument/2006/relationships/notesMaster" Target="../notesMasters/notesMaster1.xm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584.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587.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589.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590.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591.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592.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2" Type="http://schemas.openxmlformats.org/officeDocument/2006/relationships/slide" Target="../slides/slide593.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594.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595.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596.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597.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599.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2" Type="http://schemas.openxmlformats.org/officeDocument/2006/relationships/slide" Target="../slides/slide600.xml"/><Relationship Id="rId1" Type="http://schemas.openxmlformats.org/officeDocument/2006/relationships/notesMaster" Target="../notesMasters/notesMaster1.xm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601.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602.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603.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608.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611.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612.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2" Type="http://schemas.openxmlformats.org/officeDocument/2006/relationships/slide" Target="../slides/slide613.xml"/><Relationship Id="rId1" Type="http://schemas.openxmlformats.org/officeDocument/2006/relationships/notesMaster" Target="../notesMasters/notesMaster1.xml"/></Relationships>
</file>

<file path=ppt/notesSlides/_rels/notesSlide240.xml.rels><?xml version="1.0" encoding="UTF-8" standalone="yes"?>
<Relationships xmlns="http://schemas.openxmlformats.org/package/2006/relationships"><Relationship Id="rId2" Type="http://schemas.openxmlformats.org/officeDocument/2006/relationships/slide" Target="../slides/slide614.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2" Type="http://schemas.openxmlformats.org/officeDocument/2006/relationships/slide" Target="../slides/slide615.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2" Type="http://schemas.openxmlformats.org/officeDocument/2006/relationships/slide" Target="../slides/slide616.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2" Type="http://schemas.openxmlformats.org/officeDocument/2006/relationships/slide" Target="../slides/slide617.xml"/><Relationship Id="rId1" Type="http://schemas.openxmlformats.org/officeDocument/2006/relationships/notesMaster" Target="../notesMasters/notesMaster1.xm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618.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2" Type="http://schemas.openxmlformats.org/officeDocument/2006/relationships/slide" Target="../slides/slide619.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2" Type="http://schemas.openxmlformats.org/officeDocument/2006/relationships/slide" Target="../slides/slide620.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2" Type="http://schemas.openxmlformats.org/officeDocument/2006/relationships/slide" Target="../slides/slide621.xml"/><Relationship Id="rId1" Type="http://schemas.openxmlformats.org/officeDocument/2006/relationships/notesMaster" Target="../notesMasters/notesMaster1.xml"/></Relationships>
</file>

<file path=ppt/notesSlides/_rels/notesSlide248.xml.rels><?xml version="1.0" encoding="UTF-8" standalone="yes"?>
<Relationships xmlns="http://schemas.openxmlformats.org/package/2006/relationships"><Relationship Id="rId2" Type="http://schemas.openxmlformats.org/officeDocument/2006/relationships/slide" Target="../slides/slide622.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624.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625.xml"/><Relationship Id="rId1" Type="http://schemas.openxmlformats.org/officeDocument/2006/relationships/notesMaster" Target="../notesMasters/notesMaster1.xml"/></Relationships>
</file>

<file path=ppt/notesSlides/_rels/notesSlide251.xml.rels><?xml version="1.0" encoding="UTF-8" standalone="yes"?>
<Relationships xmlns="http://schemas.openxmlformats.org/package/2006/relationships"><Relationship Id="rId2" Type="http://schemas.openxmlformats.org/officeDocument/2006/relationships/slide" Target="../slides/slide626.xml"/><Relationship Id="rId1" Type="http://schemas.openxmlformats.org/officeDocument/2006/relationships/notesMaster" Target="../notesMasters/notesMaster1.xml"/></Relationships>
</file>

<file path=ppt/notesSlides/_rels/notesSlide252.xml.rels><?xml version="1.0" encoding="UTF-8" standalone="yes"?>
<Relationships xmlns="http://schemas.openxmlformats.org/package/2006/relationships"><Relationship Id="rId2" Type="http://schemas.openxmlformats.org/officeDocument/2006/relationships/slide" Target="../slides/slide629.xml"/><Relationship Id="rId1" Type="http://schemas.openxmlformats.org/officeDocument/2006/relationships/notesMaster" Target="../notesMasters/notesMaster1.xml"/></Relationships>
</file>

<file path=ppt/notesSlides/_rels/notesSlide253.xml.rels><?xml version="1.0" encoding="UTF-8" standalone="yes"?>
<Relationships xmlns="http://schemas.openxmlformats.org/package/2006/relationships"><Relationship Id="rId2" Type="http://schemas.openxmlformats.org/officeDocument/2006/relationships/slide" Target="../slides/slide630.xml"/><Relationship Id="rId1" Type="http://schemas.openxmlformats.org/officeDocument/2006/relationships/notesMaster" Target="../notesMasters/notesMaster1.xml"/></Relationships>
</file>

<file path=ppt/notesSlides/_rels/notesSlide254.xml.rels><?xml version="1.0" encoding="UTF-8" standalone="yes"?>
<Relationships xmlns="http://schemas.openxmlformats.org/package/2006/relationships"><Relationship Id="rId2" Type="http://schemas.openxmlformats.org/officeDocument/2006/relationships/slide" Target="../slides/slide631.xml"/><Relationship Id="rId1" Type="http://schemas.openxmlformats.org/officeDocument/2006/relationships/notesMaster" Target="../notesMasters/notesMaster1.xml"/></Relationships>
</file>

<file path=ppt/notesSlides/_rels/notesSlide255.xml.rels><?xml version="1.0" encoding="UTF-8" standalone="yes"?>
<Relationships xmlns="http://schemas.openxmlformats.org/package/2006/relationships"><Relationship Id="rId2" Type="http://schemas.openxmlformats.org/officeDocument/2006/relationships/slide" Target="../slides/slide632.xml"/><Relationship Id="rId1" Type="http://schemas.openxmlformats.org/officeDocument/2006/relationships/notesMaster" Target="../notesMasters/notesMaster1.xml"/></Relationships>
</file>

<file path=ppt/notesSlides/_rels/notesSlide256.xml.rels><?xml version="1.0" encoding="UTF-8" standalone="yes"?>
<Relationships xmlns="http://schemas.openxmlformats.org/package/2006/relationships"><Relationship Id="rId2" Type="http://schemas.openxmlformats.org/officeDocument/2006/relationships/slide" Target="../slides/slide633.xml"/><Relationship Id="rId1" Type="http://schemas.openxmlformats.org/officeDocument/2006/relationships/notesMaster" Target="../notesMasters/notesMaster1.xml"/></Relationships>
</file>

<file path=ppt/notesSlides/_rels/notesSlide257.xml.rels><?xml version="1.0" encoding="UTF-8" standalone="yes"?>
<Relationships xmlns="http://schemas.openxmlformats.org/package/2006/relationships"><Relationship Id="rId2" Type="http://schemas.openxmlformats.org/officeDocument/2006/relationships/slide" Target="../slides/slide634.xml"/><Relationship Id="rId1" Type="http://schemas.openxmlformats.org/officeDocument/2006/relationships/notesMaster" Target="../notesMasters/notesMaster1.xml"/></Relationships>
</file>

<file path=ppt/notesSlides/_rels/notesSlide258.xml.rels><?xml version="1.0" encoding="UTF-8" standalone="yes"?>
<Relationships xmlns="http://schemas.openxmlformats.org/package/2006/relationships"><Relationship Id="rId2" Type="http://schemas.openxmlformats.org/officeDocument/2006/relationships/slide" Target="../slides/slide635.xml"/><Relationship Id="rId1" Type="http://schemas.openxmlformats.org/officeDocument/2006/relationships/notesMaster" Target="../notesMasters/notesMaster1.xml"/></Relationships>
</file>

<file path=ppt/notesSlides/_rels/notesSlide259.xml.rels><?xml version="1.0" encoding="UTF-8" standalone="yes"?>
<Relationships xmlns="http://schemas.openxmlformats.org/package/2006/relationships"><Relationship Id="rId2" Type="http://schemas.openxmlformats.org/officeDocument/2006/relationships/slide" Target="../slides/slide637.xml"/><Relationship Id="rId1" Type="http://schemas.openxmlformats.org/officeDocument/2006/relationships/notesMaster" Target="../notesMasters/notesMaster1.xml"/></Relationships>
</file>

<file path=ppt/notesSlides/_rels/notesSlide260.xml.rels><?xml version="1.0" encoding="UTF-8" standalone="yes"?>
<Relationships xmlns="http://schemas.openxmlformats.org/package/2006/relationships"><Relationship Id="rId2" Type="http://schemas.openxmlformats.org/officeDocument/2006/relationships/slide" Target="../slides/slide639.xml"/><Relationship Id="rId1" Type="http://schemas.openxmlformats.org/officeDocument/2006/relationships/notesMaster" Target="../notesMasters/notesMaster1.xml"/></Relationships>
</file>

<file path=ppt/notesSlides/_rels/notesSlide261.xml.rels><?xml version="1.0" encoding="UTF-8" standalone="yes"?>
<Relationships xmlns="http://schemas.openxmlformats.org/package/2006/relationships"><Relationship Id="rId2" Type="http://schemas.openxmlformats.org/officeDocument/2006/relationships/slide" Target="../slides/slide644.xml"/><Relationship Id="rId1" Type="http://schemas.openxmlformats.org/officeDocument/2006/relationships/notesMaster" Target="../notesMasters/notesMaster1.xml"/></Relationships>
</file>

<file path=ppt/notesSlides/_rels/notesSlide262.xml.rels><?xml version="1.0" encoding="UTF-8" standalone="yes"?>
<Relationships xmlns="http://schemas.openxmlformats.org/package/2006/relationships"><Relationship Id="rId2" Type="http://schemas.openxmlformats.org/officeDocument/2006/relationships/slide" Target="../slides/slide656.xml"/><Relationship Id="rId1" Type="http://schemas.openxmlformats.org/officeDocument/2006/relationships/notesMaster" Target="../notesMasters/notesMaster1.xml"/></Relationships>
</file>

<file path=ppt/notesSlides/_rels/notesSlide263.xml.rels><?xml version="1.0" encoding="UTF-8" standalone="yes"?>
<Relationships xmlns="http://schemas.openxmlformats.org/package/2006/relationships"><Relationship Id="rId2" Type="http://schemas.openxmlformats.org/officeDocument/2006/relationships/slide" Target="../slides/slide658.xml"/><Relationship Id="rId1" Type="http://schemas.openxmlformats.org/officeDocument/2006/relationships/notesMaster" Target="../notesMasters/notesMaster1.xml"/></Relationships>
</file>

<file path=ppt/notesSlides/_rels/notesSlide264.xml.rels><?xml version="1.0" encoding="UTF-8" standalone="yes"?>
<Relationships xmlns="http://schemas.openxmlformats.org/package/2006/relationships"><Relationship Id="rId2" Type="http://schemas.openxmlformats.org/officeDocument/2006/relationships/slide" Target="../slides/slide660.xml"/><Relationship Id="rId1" Type="http://schemas.openxmlformats.org/officeDocument/2006/relationships/notesMaster" Target="../notesMasters/notesMaster1.xml"/></Relationships>
</file>

<file path=ppt/notesSlides/_rels/notesSlide265.xml.rels><?xml version="1.0" encoding="UTF-8" standalone="yes"?>
<Relationships xmlns="http://schemas.openxmlformats.org/package/2006/relationships"><Relationship Id="rId2" Type="http://schemas.openxmlformats.org/officeDocument/2006/relationships/slide" Target="../slides/slide661.xml"/><Relationship Id="rId1" Type="http://schemas.openxmlformats.org/officeDocument/2006/relationships/notesMaster" Target="../notesMasters/notesMaster1.xml"/></Relationships>
</file>

<file path=ppt/notesSlides/_rels/notesSlide266.xml.rels><?xml version="1.0" encoding="UTF-8" standalone="yes"?>
<Relationships xmlns="http://schemas.openxmlformats.org/package/2006/relationships"><Relationship Id="rId2" Type="http://schemas.openxmlformats.org/officeDocument/2006/relationships/slide" Target="../slides/slide662.xml"/><Relationship Id="rId1" Type="http://schemas.openxmlformats.org/officeDocument/2006/relationships/notesMaster" Target="../notesMasters/notesMaster1.xml"/></Relationships>
</file>

<file path=ppt/notesSlides/_rels/notesSlide267.xml.rels><?xml version="1.0" encoding="UTF-8" standalone="yes"?>
<Relationships xmlns="http://schemas.openxmlformats.org/package/2006/relationships"><Relationship Id="rId2" Type="http://schemas.openxmlformats.org/officeDocument/2006/relationships/slide" Target="../slides/slide6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11</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014414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12</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102008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13</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219416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14</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334822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20</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21</a:t>
            </a:fld>
            <a:endParaRPr 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fld id="{1386CF96-D1CB-4D41-82D0-8389C51CBEB0}" type="slidenum">
              <a:rPr lang="en-US" smtClean="0">
                <a:solidFill>
                  <a:srgbClr val="000000"/>
                </a:solidFill>
              </a:rPr>
              <a:pPr/>
              <a:t>28</a:t>
            </a:fld>
            <a:endParaRPr lang="en-US">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0C47849C-5A47-4F1B-8347-87C15C111F98}"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89</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202230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143</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622316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548029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162</a:t>
            </a:fld>
            <a:endParaRPr lang="en-US" sz="1300">
              <a:solidFill>
                <a:srgbClr val="1F497D"/>
              </a:solidFill>
              <a:latin typeface="Verdana"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163</a:t>
            </a:fld>
            <a:endParaRPr lang="en-US" sz="1300">
              <a:solidFill>
                <a:srgbClr val="1F497D"/>
              </a:solidFill>
              <a:latin typeface="Verdana" pitchFamily="34" charset="0"/>
            </a:endParaRPr>
          </a:p>
        </p:txBody>
      </p:sp>
    </p:spTree>
    <p:extLst>
      <p:ext uri="{BB962C8B-B14F-4D97-AF65-F5344CB8AC3E}">
        <p14:creationId xmlns:p14="http://schemas.microsoft.com/office/powerpoint/2010/main" val="1267292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164</a:t>
            </a:fld>
            <a:endParaRPr lang="en-US" sz="1300">
              <a:solidFill>
                <a:srgbClr val="1F497D"/>
              </a:solidFill>
              <a:latin typeface="Verdana"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165</a:t>
            </a:fld>
            <a:endParaRPr lang="en-US" sz="1300">
              <a:solidFill>
                <a:srgbClr val="1F497D"/>
              </a:solidFill>
              <a:latin typeface="Verdana"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166</a:t>
            </a:fld>
            <a:endParaRPr lang="en-US" sz="1300">
              <a:solidFill>
                <a:srgbClr val="1F497D"/>
              </a:solidFill>
              <a:latin typeface="Verdana"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167</a:t>
            </a:fld>
            <a:endParaRPr lang="en-US" sz="1300">
              <a:solidFill>
                <a:srgbClr val="1F497D"/>
              </a:solidFill>
              <a:latin typeface="Verdana"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168</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1279292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169</a:t>
            </a:fld>
            <a:endParaRPr lang="en-US" sz="1300">
              <a:solidFill>
                <a:srgbClr val="1F497D"/>
              </a:solidFill>
              <a:latin typeface="Verdana"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170</a:t>
            </a:fld>
            <a:endParaRPr lang="en-US" sz="1300">
              <a:solidFill>
                <a:srgbClr val="1F497D"/>
              </a:solidFill>
              <a:latin typeface="Verdana"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171</a:t>
            </a:fld>
            <a:endParaRPr lang="en-US" sz="1300">
              <a:solidFill>
                <a:srgbClr val="1F497D"/>
              </a:solidFill>
              <a:latin typeface="Verdana" pitchFamily="34" charset="0"/>
            </a:endParaRPr>
          </a:p>
        </p:txBody>
      </p:sp>
    </p:spTree>
    <p:extLst>
      <p:ext uri="{BB962C8B-B14F-4D97-AF65-F5344CB8AC3E}">
        <p14:creationId xmlns:p14="http://schemas.microsoft.com/office/powerpoint/2010/main" val="7343278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172</a:t>
            </a:fld>
            <a:endParaRPr lang="en-US" sz="1300">
              <a:solidFill>
                <a:srgbClr val="1F497D"/>
              </a:solidFill>
              <a:latin typeface="Verdana"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173</a:t>
            </a:fld>
            <a:endParaRPr lang="en-US" sz="1300">
              <a:solidFill>
                <a:srgbClr val="1F497D"/>
              </a:solidFill>
              <a:latin typeface="Verdana"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174</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5748266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lIns="91432" tIns="45716" rIns="91432" bIns="45716"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2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175</a:t>
            </a:fld>
            <a:endParaRPr kumimoji="0" lang="en-US" sz="12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10615547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lIns="91432" tIns="45716" rIns="91432" bIns="45716"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2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176</a:t>
            </a:fld>
            <a:endParaRPr kumimoji="0" lang="en-US" sz="12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32900573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177</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947754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lIns="91432" tIns="45716" rIns="91432" bIns="45716"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2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178</a:t>
            </a:fld>
            <a:endParaRPr kumimoji="0" lang="en-US" sz="12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2377129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lIns="91432" tIns="45716" rIns="91432" bIns="45716"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2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179</a:t>
            </a:fld>
            <a:endParaRPr kumimoji="0" lang="en-US" sz="12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15630694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lIns="91432" tIns="45716" rIns="91432" bIns="45716"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2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180</a:t>
            </a:fld>
            <a:endParaRPr kumimoji="0" lang="en-US" sz="12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25346598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lIns="91432" tIns="45716" rIns="91432" bIns="45716"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2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181</a:t>
            </a:fld>
            <a:endParaRPr kumimoji="0" lang="en-US" sz="12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4455119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182</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6011655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183</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2944937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184</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2318997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185</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0098510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186</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9022815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187</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1888523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188</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81271529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189</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365817902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190</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21106494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191</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39641826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192</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17248084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202</a:t>
            </a:fld>
            <a:endParaRPr lang="en-US" sz="1300" dirty="0">
              <a:solidFill>
                <a:srgbClr val="000000"/>
              </a:solidFill>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203</a:t>
            </a:fld>
            <a:endParaRPr lang="en-US" sz="1300" dirty="0">
              <a:solidFill>
                <a:srgbClr val="000000"/>
              </a:solidFill>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205</a:t>
            </a:fld>
            <a:endParaRPr lang="en-US" sz="1300" dirty="0">
              <a:solidFill>
                <a:srgbClr val="000000"/>
              </a:solidFill>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206</a:t>
            </a:fld>
            <a:endParaRPr lang="en-US" sz="1300" dirty="0">
              <a:solidFill>
                <a:srgbClr val="000000"/>
              </a:solidFill>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58743FD-8E33-4B56-8844-F290D29EB8C0}"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210</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403382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C41644BF-A3DE-46B0-BABA-A5C77AA4E9D1}"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211</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52787136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0" fontAlgn="base" latinLnBrk="0" hangingPunct="0">
              <a:lnSpc>
                <a:spcPct val="100000"/>
              </a:lnSpc>
              <a:spcBef>
                <a:spcPct val="0"/>
              </a:spcBef>
              <a:spcAft>
                <a:spcPct val="0"/>
              </a:spcAft>
              <a:buClrTx/>
              <a:buSzTx/>
              <a:buFontTx/>
              <a:buNone/>
              <a:tabLst/>
              <a:defRPr/>
            </a:pPr>
            <a:fld id="{7A668FC5-92AE-4F7C-B476-4CFB23789462}"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212</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43520107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0" fontAlgn="base" latinLnBrk="0" hangingPunct="0">
              <a:lnSpc>
                <a:spcPct val="100000"/>
              </a:lnSpc>
              <a:spcBef>
                <a:spcPct val="0"/>
              </a:spcBef>
              <a:spcAft>
                <a:spcPct val="0"/>
              </a:spcAft>
              <a:buClrTx/>
              <a:buSzTx/>
              <a:buFontTx/>
              <a:buNone/>
              <a:tabLst/>
              <a:defRPr/>
            </a:pPr>
            <a:fld id="{7A668FC5-92AE-4F7C-B476-4CFB23789462}"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213</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53346281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0" fontAlgn="base" latinLnBrk="0" hangingPunct="0">
              <a:lnSpc>
                <a:spcPct val="100000"/>
              </a:lnSpc>
              <a:spcBef>
                <a:spcPct val="0"/>
              </a:spcBef>
              <a:spcAft>
                <a:spcPct val="0"/>
              </a:spcAft>
              <a:buClrTx/>
              <a:buSzTx/>
              <a:buFontTx/>
              <a:buNone/>
              <a:tabLst/>
              <a:defRPr/>
            </a:pPr>
            <a:fld id="{7A668FC5-92AE-4F7C-B476-4CFB23789462}"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214</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75270568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0" fontAlgn="base" latinLnBrk="0" hangingPunct="0">
              <a:lnSpc>
                <a:spcPct val="100000"/>
              </a:lnSpc>
              <a:spcBef>
                <a:spcPct val="0"/>
              </a:spcBef>
              <a:spcAft>
                <a:spcPct val="0"/>
              </a:spcAft>
              <a:buClrTx/>
              <a:buSzTx/>
              <a:buFontTx/>
              <a:buNone/>
              <a:tabLst/>
              <a:defRPr/>
            </a:pPr>
            <a:fld id="{7A668FC5-92AE-4F7C-B476-4CFB23789462}"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215</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17164517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220</a:t>
            </a:fld>
            <a:endParaRPr lang="en-US" sz="1300" dirty="0">
              <a:solidFill>
                <a:srgbClr val="000000"/>
              </a:solidFill>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221</a:t>
            </a:fld>
            <a:endParaRPr lang="en-US" sz="1300" dirty="0">
              <a:solidFill>
                <a:srgbClr val="000000"/>
              </a:solidFill>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222</a:t>
            </a:fld>
            <a:endParaRPr lang="en-US" sz="1300" dirty="0">
              <a:solidFill>
                <a:srgbClr val="000000"/>
              </a:solidFill>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223</a:t>
            </a:fld>
            <a:endParaRPr lang="en-US" dirty="0">
              <a:solidFill>
                <a:srgbClr val="000000"/>
              </a:solidFill>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224</a:t>
            </a:fld>
            <a:endParaRPr lang="en-US" dirty="0">
              <a:solidFill>
                <a:srgbClr val="000000"/>
              </a:solidFill>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F326843-BCFA-4E96-B130-563FFC4C1168}" type="slidenum">
              <a:rPr lang="en-US" sz="1300">
                <a:solidFill>
                  <a:prstClr val="black"/>
                </a:solidFill>
                <a:latin typeface="Verdana" pitchFamily="34" charset="0"/>
              </a:rPr>
              <a:pPr algn="r"/>
              <a:t>225</a:t>
            </a:fld>
            <a:endParaRPr lang="en-US" sz="1300" dirty="0">
              <a:solidFill>
                <a:prstClr val="black"/>
              </a:solidFill>
              <a:latin typeface="Verdana" pitchFamily="34" charset="0"/>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1C2E453A-30B4-47CA-95A5-1499534A5C2B}" type="slidenum">
              <a:rPr lang="en-US" sz="1300">
                <a:solidFill>
                  <a:prstClr val="black"/>
                </a:solidFill>
                <a:latin typeface="Arial" charset="0"/>
              </a:rPr>
              <a:pPr algn="r"/>
              <a:t>226</a:t>
            </a:fld>
            <a:endParaRPr lang="en-US" sz="1300" dirty="0">
              <a:solidFill>
                <a:prstClr val="black"/>
              </a:solidFill>
              <a:latin typeface="Arial" charset="0"/>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230</a:t>
            </a:fld>
            <a:endParaRPr lang="en-US" dirty="0">
              <a:solidFill>
                <a:srgbClr val="000000"/>
              </a:solidFill>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p:spPr>
        <p:txBody>
          <a:bodyPr/>
          <a:lstStyle/>
          <a:p>
            <a:fld id="{958743FD-8E33-4B56-8844-F290D29EB8C0}" type="slidenum">
              <a:rPr lang="en-US">
                <a:solidFill>
                  <a:srgbClr val="000000"/>
                </a:solidFill>
              </a:rPr>
              <a:pPr/>
              <a:t>232</a:t>
            </a:fld>
            <a:endParaRPr lang="en-US" dirty="0">
              <a:solidFill>
                <a:srgbClr val="000000"/>
              </a:solidFill>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fld id="{E85432ED-BC74-4DE2-B8CC-FC1D9D01005D}" type="datetime1">
              <a:rPr lang="en-US" smtClean="0">
                <a:solidFill>
                  <a:prstClr val="black"/>
                </a:solidFill>
              </a:rPr>
              <a:pPr/>
              <a:t>6/4/2022</a:t>
            </a:fld>
            <a:endParaRPr lang="en-US">
              <a:solidFill>
                <a:prstClr val="black"/>
              </a:solidFill>
            </a:endParaRPr>
          </a:p>
        </p:txBody>
      </p:sp>
      <p:sp>
        <p:nvSpPr>
          <p:cNvPr id="145411" name="Rectangle 13"/>
          <p:cNvSpPr>
            <a:spLocks noGrp="1" noChangeArrowheads="1"/>
          </p:cNvSpPr>
          <p:nvPr>
            <p:ph type="sldNum" sz="quarter" idx="5"/>
          </p:nvPr>
        </p:nvSpPr>
        <p:spPr>
          <a:noFill/>
        </p:spPr>
        <p:txBody>
          <a:bodyPr/>
          <a:lstStyle/>
          <a:p>
            <a:fld id="{D4F9B1D3-2CDC-4BE4-A5D4-372937BE2128}" type="slidenum">
              <a:rPr lang="en-US" smtClean="0">
                <a:solidFill>
                  <a:prstClr val="black"/>
                </a:solidFill>
              </a:rPr>
              <a:pPr/>
              <a:t>233</a:t>
            </a:fld>
            <a:endParaRPr lang="en-US">
              <a:solidFill>
                <a:prstClr val="black"/>
              </a:solidFill>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11"/>
          <p:cNvSpPr>
            <a:spLocks noGrp="1" noChangeArrowheads="1"/>
          </p:cNvSpPr>
          <p:nvPr>
            <p:ph type="dt" sz="quarter" idx="1"/>
          </p:nvPr>
        </p:nvSpPr>
        <p:spPr>
          <a:noFill/>
        </p:spPr>
        <p:txBody>
          <a:bodyPr/>
          <a:lstStyle/>
          <a:p>
            <a:fld id="{0634FCDA-2BDE-45C6-9B0D-07EE53E9511E}" type="datetime1">
              <a:rPr lang="en-US" smtClean="0">
                <a:solidFill>
                  <a:prstClr val="black"/>
                </a:solidFill>
              </a:rPr>
              <a:pPr/>
              <a:t>6/4/2022</a:t>
            </a:fld>
            <a:endParaRPr lang="en-US">
              <a:solidFill>
                <a:prstClr val="black"/>
              </a:solidFill>
            </a:endParaRPr>
          </a:p>
        </p:txBody>
      </p:sp>
      <p:sp>
        <p:nvSpPr>
          <p:cNvPr id="152579" name="Rectangle 13"/>
          <p:cNvSpPr>
            <a:spLocks noGrp="1" noChangeArrowheads="1"/>
          </p:cNvSpPr>
          <p:nvPr>
            <p:ph type="sldNum" sz="quarter" idx="5"/>
          </p:nvPr>
        </p:nvSpPr>
        <p:spPr>
          <a:noFill/>
        </p:spPr>
        <p:txBody>
          <a:bodyPr/>
          <a:lstStyle/>
          <a:p>
            <a:fld id="{0C928192-FF61-4826-89B9-FCB3C5960839}" type="slidenum">
              <a:rPr lang="en-US" smtClean="0">
                <a:solidFill>
                  <a:prstClr val="black"/>
                </a:solidFill>
              </a:rPr>
              <a:pPr/>
              <a:t>235</a:t>
            </a:fld>
            <a:endParaRPr lang="en-US">
              <a:solidFill>
                <a:prstClr val="black"/>
              </a:solidFill>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11"/>
          <p:cNvSpPr>
            <a:spLocks noGrp="1" noChangeArrowheads="1"/>
          </p:cNvSpPr>
          <p:nvPr>
            <p:ph type="dt" sz="quarter" idx="1"/>
          </p:nvPr>
        </p:nvSpPr>
        <p:spPr>
          <a:noFill/>
        </p:spPr>
        <p:txBody>
          <a:bodyPr/>
          <a:lstStyle/>
          <a:p>
            <a:fld id="{35981399-961B-423E-A6C3-A60B7457BDFD}" type="datetime1">
              <a:rPr lang="en-US" smtClean="0">
                <a:solidFill>
                  <a:prstClr val="black"/>
                </a:solidFill>
              </a:rPr>
              <a:pPr/>
              <a:t>6/4/2022</a:t>
            </a:fld>
            <a:endParaRPr lang="en-US">
              <a:solidFill>
                <a:prstClr val="black"/>
              </a:solidFill>
            </a:endParaRPr>
          </a:p>
        </p:txBody>
      </p:sp>
      <p:sp>
        <p:nvSpPr>
          <p:cNvPr id="203779" name="Rectangle 13"/>
          <p:cNvSpPr>
            <a:spLocks noGrp="1" noChangeArrowheads="1"/>
          </p:cNvSpPr>
          <p:nvPr>
            <p:ph type="sldNum" sz="quarter" idx="5"/>
          </p:nvPr>
        </p:nvSpPr>
        <p:spPr>
          <a:noFill/>
        </p:spPr>
        <p:txBody>
          <a:bodyPr/>
          <a:lstStyle/>
          <a:p>
            <a:fld id="{FB51CB14-2D21-4203-9053-2EBE479A2B9F}" type="slidenum">
              <a:rPr lang="en-US" smtClean="0">
                <a:solidFill>
                  <a:prstClr val="black"/>
                </a:solidFill>
              </a:rPr>
              <a:pPr/>
              <a:t>236</a:t>
            </a:fld>
            <a:endParaRPr lang="en-US">
              <a:solidFill>
                <a:prstClr val="black"/>
              </a:solidFill>
            </a:endParaRPr>
          </a:p>
        </p:txBody>
      </p:sp>
      <p:sp>
        <p:nvSpPr>
          <p:cNvPr id="203780"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6102A12B-437F-44A4-A0BE-D6EB8CBD6333}" type="slidenum">
              <a:rPr lang="en-US" sz="1300" baseline="30000">
                <a:solidFill>
                  <a:prstClr val="black"/>
                </a:solidFill>
                <a:latin typeface="Verdana" pitchFamily="34" charset="0"/>
              </a:rPr>
              <a:pPr algn="r"/>
              <a:t>236</a:t>
            </a:fld>
            <a:endParaRPr lang="en-US" sz="1300" baseline="30000">
              <a:solidFill>
                <a:prstClr val="black"/>
              </a:solidFill>
              <a:latin typeface="Verdana" pitchFamily="34" charset="0"/>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11"/>
          <p:cNvSpPr>
            <a:spLocks noGrp="1" noChangeArrowheads="1"/>
          </p:cNvSpPr>
          <p:nvPr>
            <p:ph type="dt" sz="quarter" idx="1"/>
          </p:nvPr>
        </p:nvSpPr>
        <p:spPr>
          <a:noFill/>
        </p:spPr>
        <p:txBody>
          <a:bodyPr/>
          <a:lstStyle/>
          <a:p>
            <a:fld id="{31E9CAC3-8A6D-4684-AEBC-04CA13E2DA72}" type="datetime1">
              <a:rPr lang="en-US" smtClean="0">
                <a:solidFill>
                  <a:prstClr val="black"/>
                </a:solidFill>
              </a:rPr>
              <a:pPr/>
              <a:t>6/4/2022</a:t>
            </a:fld>
            <a:endParaRPr lang="en-US">
              <a:solidFill>
                <a:prstClr val="black"/>
              </a:solidFill>
            </a:endParaRPr>
          </a:p>
        </p:txBody>
      </p:sp>
      <p:sp>
        <p:nvSpPr>
          <p:cNvPr id="169987" name="Rectangle 13"/>
          <p:cNvSpPr>
            <a:spLocks noGrp="1" noChangeArrowheads="1"/>
          </p:cNvSpPr>
          <p:nvPr>
            <p:ph type="sldNum" sz="quarter" idx="5"/>
          </p:nvPr>
        </p:nvSpPr>
        <p:spPr>
          <a:noFill/>
        </p:spPr>
        <p:txBody>
          <a:bodyPr/>
          <a:lstStyle/>
          <a:p>
            <a:fld id="{73060180-891F-4656-B0C6-1F042C4B8AAB}" type="slidenum">
              <a:rPr lang="en-US" smtClean="0">
                <a:solidFill>
                  <a:prstClr val="black"/>
                </a:solidFill>
              </a:rPr>
              <a:pPr/>
              <a:t>237</a:t>
            </a:fld>
            <a:endParaRPr lang="en-US">
              <a:solidFill>
                <a:prstClr val="black"/>
              </a:solidFill>
            </a:endParaRPr>
          </a:p>
        </p:txBody>
      </p:sp>
      <p:sp>
        <p:nvSpPr>
          <p:cNvPr id="169988"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3E97352-7412-4006-A6FD-EA1D336E3817}" type="slidenum">
              <a:rPr lang="en-US" sz="1300" baseline="30000">
                <a:solidFill>
                  <a:prstClr val="black"/>
                </a:solidFill>
                <a:latin typeface="Verdana" pitchFamily="34" charset="0"/>
              </a:rPr>
              <a:pPr algn="r"/>
              <a:t>237</a:t>
            </a:fld>
            <a:endParaRPr lang="en-US" sz="1300" baseline="30000">
              <a:solidFill>
                <a:prstClr val="black"/>
              </a:solidFill>
              <a:latin typeface="Verdana" pitchFamily="34" charset="0"/>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11"/>
          <p:cNvSpPr>
            <a:spLocks noGrp="1" noChangeArrowheads="1"/>
          </p:cNvSpPr>
          <p:nvPr>
            <p:ph type="dt" sz="quarter" idx="1"/>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459F4C93-344E-4AD9-BB2C-B7D44D03EE4E}" type="datetime1">
              <a:rPr kumimoji="0" lang="en-US" sz="13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6/4/2022</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
        <p:nvSpPr>
          <p:cNvPr id="146435" name="Rectangle 13"/>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0FAACEF7-76BD-465C-B742-F600A7CDBBCC}" type="slidenum">
              <a:rPr kumimoji="0" lang="en-US" sz="13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242</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12431257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243</a:t>
            </a:fld>
            <a:endParaRPr lang="en-US">
              <a:solidFill>
                <a:srgbClr val="000000"/>
              </a:solidFill>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244</a:t>
            </a:fld>
            <a:endParaRPr lang="en-US">
              <a:solidFill>
                <a:srgbClr val="000000"/>
              </a:solidFill>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245</a:t>
            </a:fld>
            <a:endParaRPr lang="en-US">
              <a:solidFill>
                <a:srgbClr val="000000"/>
              </a:solidFill>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246</a:t>
            </a:fld>
            <a:endParaRPr lang="en-US">
              <a:solidFill>
                <a:srgbClr val="000000"/>
              </a:solidFill>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248</a:t>
            </a:fld>
            <a:endParaRPr lang="en-US">
              <a:solidFill>
                <a:srgbClr val="000000"/>
              </a:solidFill>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249</a:t>
            </a:fld>
            <a:endParaRPr lang="en-US">
              <a:solidFill>
                <a:srgbClr val="000000"/>
              </a:solidFill>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250</a:t>
            </a:fld>
            <a:endParaRPr lang="en-US">
              <a:solidFill>
                <a:srgbClr val="000000"/>
              </a:solidFill>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251</a:t>
            </a:fld>
            <a:endParaRPr lang="en-US">
              <a:solidFill>
                <a:srgbClr val="000000"/>
              </a:solidFill>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257</a:t>
            </a:fld>
            <a:endParaRPr lang="en-US">
              <a:solidFill>
                <a:srgbClr val="000000"/>
              </a:solidFill>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258</a:t>
            </a:fld>
            <a:endParaRPr lang="en-US" dirty="0">
              <a:solidFill>
                <a:srgbClr val="000000"/>
              </a:solidFill>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259</a:t>
            </a:fld>
            <a:endParaRPr lang="en-US" dirty="0">
              <a:solidFill>
                <a:srgbClr val="000000"/>
              </a:solidFill>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260</a:t>
            </a:fld>
            <a:endParaRPr lang="en-US" dirty="0">
              <a:solidFill>
                <a:srgbClr val="000000"/>
              </a:solidFill>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261</a:t>
            </a:fld>
            <a:endParaRPr lang="en-US">
              <a:solidFill>
                <a:srgbClr val="000000"/>
              </a:solidFill>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262</a:t>
            </a:fld>
            <a:endParaRPr lang="en-US">
              <a:solidFill>
                <a:srgbClr val="000000"/>
              </a:solidFill>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263</a:t>
            </a:fld>
            <a:endParaRPr lang="en-US">
              <a:solidFill>
                <a:srgbClr val="000000"/>
              </a:solidFill>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264</a:t>
            </a:fld>
            <a:endParaRPr lang="en-US">
              <a:solidFill>
                <a:srgbClr val="000000"/>
              </a:solidFill>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265</a:t>
            </a:fld>
            <a:endParaRPr lang="en-US">
              <a:solidFill>
                <a:srgbClr val="000000"/>
              </a:solidFill>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266</a:t>
            </a:fld>
            <a:endParaRPr lang="en-US">
              <a:solidFill>
                <a:srgbClr val="000000"/>
              </a:solidFill>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A5FCB8BD-029C-4208-A8A6-BBCB97277AFA}" type="slidenum">
              <a:rPr lang="en-US" sz="1300">
                <a:solidFill>
                  <a:prstClr val="black"/>
                </a:solidFill>
                <a:latin typeface="Verdana" pitchFamily="34" charset="0"/>
              </a:rPr>
              <a:pPr algn="r"/>
              <a:t>267</a:t>
            </a:fld>
            <a:endParaRPr lang="en-US" sz="1300" dirty="0">
              <a:solidFill>
                <a:prstClr val="black"/>
              </a:solidFill>
              <a:latin typeface="Verdana" pitchFamily="34" charset="0"/>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269</a:t>
            </a:fld>
            <a:endParaRPr lang="en-US" dirty="0">
              <a:solidFill>
                <a:srgbClr val="000000"/>
              </a:solidFill>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271</a:t>
            </a:fld>
            <a:endParaRPr lang="en-US" dirty="0">
              <a:solidFill>
                <a:srgbClr val="000000"/>
              </a:solidFill>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272</a:t>
            </a:fld>
            <a:endParaRPr lang="en-US" dirty="0">
              <a:solidFill>
                <a:srgbClr val="000000"/>
              </a:solidFill>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273</a:t>
            </a:fld>
            <a:endParaRPr lang="en-US" dirty="0">
              <a:solidFill>
                <a:srgbClr val="000000"/>
              </a:solidFill>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p:spPr>
        <p:txBody>
          <a:bodyPr/>
          <a:lstStyle/>
          <a:p>
            <a:fld id="{958743FD-8E33-4B56-8844-F290D29EB8C0}" type="slidenum">
              <a:rPr lang="en-US">
                <a:solidFill>
                  <a:srgbClr val="000000"/>
                </a:solidFill>
              </a:rPr>
              <a:pPr/>
              <a:t>275</a:t>
            </a:fld>
            <a:endParaRPr lang="en-US" dirty="0">
              <a:solidFill>
                <a:srgbClr val="000000"/>
              </a:solidFill>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p:spPr>
        <p:txBody>
          <a:bodyPr/>
          <a:lstStyle/>
          <a:p>
            <a:fld id="{958743FD-8E33-4B56-8844-F290D29EB8C0}" type="slidenum">
              <a:rPr lang="en-US">
                <a:solidFill>
                  <a:srgbClr val="000000"/>
                </a:solidFill>
              </a:rPr>
              <a:pPr/>
              <a:t>276</a:t>
            </a:fld>
            <a:endParaRPr lang="en-US" dirty="0">
              <a:solidFill>
                <a:srgbClr val="000000"/>
              </a:solidFill>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fld id="{E85432ED-BC74-4DE2-B8CC-FC1D9D01005D}" type="datetime1">
              <a:rPr lang="en-US" smtClean="0">
                <a:solidFill>
                  <a:prstClr val="black"/>
                </a:solidFill>
              </a:rPr>
              <a:pPr/>
              <a:t>6/4/2022</a:t>
            </a:fld>
            <a:endParaRPr lang="en-US">
              <a:solidFill>
                <a:prstClr val="black"/>
              </a:solidFill>
            </a:endParaRPr>
          </a:p>
        </p:txBody>
      </p:sp>
      <p:sp>
        <p:nvSpPr>
          <p:cNvPr id="145411" name="Rectangle 13"/>
          <p:cNvSpPr>
            <a:spLocks noGrp="1" noChangeArrowheads="1"/>
          </p:cNvSpPr>
          <p:nvPr>
            <p:ph type="sldNum" sz="quarter" idx="5"/>
          </p:nvPr>
        </p:nvSpPr>
        <p:spPr>
          <a:noFill/>
        </p:spPr>
        <p:txBody>
          <a:bodyPr/>
          <a:lstStyle/>
          <a:p>
            <a:fld id="{D4F9B1D3-2CDC-4BE4-A5D4-372937BE2128}" type="slidenum">
              <a:rPr lang="en-US" smtClean="0">
                <a:solidFill>
                  <a:prstClr val="black"/>
                </a:solidFill>
              </a:rPr>
              <a:pPr/>
              <a:t>277</a:t>
            </a:fld>
            <a:endParaRPr lang="en-US">
              <a:solidFill>
                <a:prstClr val="black"/>
              </a:solidFill>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fld id="{E85432ED-BC74-4DE2-B8CC-FC1D9D01005D}" type="datetime1">
              <a:rPr lang="en-US" smtClean="0">
                <a:solidFill>
                  <a:prstClr val="black"/>
                </a:solidFill>
              </a:rPr>
              <a:pPr/>
              <a:t>6/4/2022</a:t>
            </a:fld>
            <a:endParaRPr lang="en-US">
              <a:solidFill>
                <a:prstClr val="black"/>
              </a:solidFill>
            </a:endParaRPr>
          </a:p>
        </p:txBody>
      </p:sp>
      <p:sp>
        <p:nvSpPr>
          <p:cNvPr id="145411" name="Rectangle 13"/>
          <p:cNvSpPr>
            <a:spLocks noGrp="1" noChangeArrowheads="1"/>
          </p:cNvSpPr>
          <p:nvPr>
            <p:ph type="sldNum" sz="quarter" idx="5"/>
          </p:nvPr>
        </p:nvSpPr>
        <p:spPr>
          <a:noFill/>
        </p:spPr>
        <p:txBody>
          <a:bodyPr/>
          <a:lstStyle/>
          <a:p>
            <a:fld id="{D4F9B1D3-2CDC-4BE4-A5D4-372937BE2128}" type="slidenum">
              <a:rPr lang="en-US" smtClean="0">
                <a:solidFill>
                  <a:prstClr val="black"/>
                </a:solidFill>
              </a:rPr>
              <a:pPr/>
              <a:t>279</a:t>
            </a:fld>
            <a:endParaRPr lang="en-US">
              <a:solidFill>
                <a:prstClr val="black"/>
              </a:solidFill>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fld id="{E85432ED-BC74-4DE2-B8CC-FC1D9D01005D}" type="datetime1">
              <a:rPr lang="en-US" smtClean="0">
                <a:solidFill>
                  <a:prstClr val="black"/>
                </a:solidFill>
              </a:rPr>
              <a:pPr/>
              <a:t>6/4/2022</a:t>
            </a:fld>
            <a:endParaRPr lang="en-US">
              <a:solidFill>
                <a:prstClr val="black"/>
              </a:solidFill>
            </a:endParaRPr>
          </a:p>
        </p:txBody>
      </p:sp>
      <p:sp>
        <p:nvSpPr>
          <p:cNvPr id="145411" name="Rectangle 13"/>
          <p:cNvSpPr>
            <a:spLocks noGrp="1" noChangeArrowheads="1"/>
          </p:cNvSpPr>
          <p:nvPr>
            <p:ph type="sldNum" sz="quarter" idx="5"/>
          </p:nvPr>
        </p:nvSpPr>
        <p:spPr>
          <a:noFill/>
        </p:spPr>
        <p:txBody>
          <a:bodyPr/>
          <a:lstStyle/>
          <a:p>
            <a:fld id="{D4F9B1D3-2CDC-4BE4-A5D4-372937BE2128}" type="slidenum">
              <a:rPr lang="en-US" smtClean="0">
                <a:solidFill>
                  <a:prstClr val="black"/>
                </a:solidFill>
              </a:rPr>
              <a:pPr/>
              <a:t>280</a:t>
            </a:fld>
            <a:endParaRPr lang="en-US">
              <a:solidFill>
                <a:prstClr val="black"/>
              </a:solidFill>
            </a:endParaRPr>
          </a:p>
        </p:txBody>
      </p:sp>
    </p:spTree>
    <p:extLst>
      <p:ext uri="{BB962C8B-B14F-4D97-AF65-F5344CB8AC3E}">
        <p14:creationId xmlns:p14="http://schemas.microsoft.com/office/powerpoint/2010/main" val="2886446988"/>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fld id="{E85432ED-BC74-4DE2-B8CC-FC1D9D01005D}" type="datetime1">
              <a:rPr lang="en-US" smtClean="0">
                <a:solidFill>
                  <a:prstClr val="black"/>
                </a:solidFill>
              </a:rPr>
              <a:pPr/>
              <a:t>6/4/2022</a:t>
            </a:fld>
            <a:endParaRPr lang="en-US">
              <a:solidFill>
                <a:prstClr val="black"/>
              </a:solidFill>
            </a:endParaRPr>
          </a:p>
        </p:txBody>
      </p:sp>
      <p:sp>
        <p:nvSpPr>
          <p:cNvPr id="145411" name="Rectangle 13"/>
          <p:cNvSpPr>
            <a:spLocks noGrp="1" noChangeArrowheads="1"/>
          </p:cNvSpPr>
          <p:nvPr>
            <p:ph type="sldNum" sz="quarter" idx="5"/>
          </p:nvPr>
        </p:nvSpPr>
        <p:spPr>
          <a:noFill/>
        </p:spPr>
        <p:txBody>
          <a:bodyPr/>
          <a:lstStyle/>
          <a:p>
            <a:fld id="{D4F9B1D3-2CDC-4BE4-A5D4-372937BE2128}" type="slidenum">
              <a:rPr lang="en-US" smtClean="0">
                <a:solidFill>
                  <a:prstClr val="black"/>
                </a:solidFill>
              </a:rPr>
              <a:pPr/>
              <a:t>281</a:t>
            </a:fld>
            <a:endParaRPr lang="en-US">
              <a:solidFill>
                <a:prstClr val="black"/>
              </a:solidFill>
            </a:endParaRPr>
          </a:p>
        </p:txBody>
      </p:sp>
    </p:spTree>
    <p:extLst>
      <p:ext uri="{BB962C8B-B14F-4D97-AF65-F5344CB8AC3E}">
        <p14:creationId xmlns:p14="http://schemas.microsoft.com/office/powerpoint/2010/main" val="372946927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Rectangle 7"/>
          <p:cNvSpPr>
            <a:spLocks noGrp="1" noChangeArrowheads="1"/>
          </p:cNvSpPr>
          <p:nvPr>
            <p:ph type="sldNum" sz="quarter" idx="5"/>
          </p:nvPr>
        </p:nvSpPr>
        <p:spPr>
          <a:noFill/>
        </p:spPr>
        <p:txBody>
          <a:bodyPr/>
          <a:lstStyle/>
          <a:p>
            <a:fld id="{C41644BF-A3DE-46B0-BABA-A5C77AA4E9D1}" type="slidenum">
              <a:rPr lang="en-US" smtClean="0">
                <a:solidFill>
                  <a:srgbClr val="000000"/>
                </a:solidFill>
              </a:rPr>
              <a:pPr/>
              <a:t>282</a:t>
            </a:fld>
            <a:endParaRPr lang="en-US">
              <a:solidFill>
                <a:srgbClr val="000000"/>
              </a:solidFill>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283</a:t>
            </a:fld>
            <a:endParaRPr lang="en-US" sz="1300" dirty="0">
              <a:solidFill>
                <a:srgbClr val="000000"/>
              </a:solidFill>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1C2E453A-30B4-47CA-95A5-1499534A5C2B}" type="slidenum">
              <a:rPr lang="en-US" sz="1300">
                <a:solidFill>
                  <a:prstClr val="black"/>
                </a:solidFill>
                <a:latin typeface="Arial" charset="0"/>
              </a:rPr>
              <a:pPr algn="r"/>
              <a:t>287</a:t>
            </a:fld>
            <a:endParaRPr lang="en-US" sz="1300" dirty="0">
              <a:solidFill>
                <a:prstClr val="black"/>
              </a:solidFill>
              <a:latin typeface="Arial" charset="0"/>
            </a:endParaRPr>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289</a:t>
            </a:fld>
            <a:endParaRPr lang="en-US" dirty="0">
              <a:solidFill>
                <a:srgbClr val="000000"/>
              </a:solidFill>
              <a:latin typeface="Arial" pitchFamily="34" charset="0"/>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290</a:t>
            </a:fld>
            <a:endParaRPr lang="en-US" sz="1300" dirty="0">
              <a:solidFill>
                <a:srgbClr val="000000"/>
              </a:solidFill>
            </a:endParaRPr>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291</a:t>
            </a:fld>
            <a:endParaRPr lang="en-US" sz="1300" dirty="0">
              <a:solidFill>
                <a:srgbClr val="000000"/>
              </a:solidFill>
            </a:endParaRPr>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292</a:t>
            </a:fld>
            <a:endParaRPr lang="en-US" sz="1300" dirty="0">
              <a:solidFill>
                <a:srgbClr val="000000"/>
              </a:solidFill>
            </a:endParaRPr>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293</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343744166"/>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294</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45195958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295</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181674868"/>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296</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248118663"/>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299</a:t>
            </a:fld>
            <a:endParaRPr lang="en-US">
              <a:solidFill>
                <a:prstClr val="black"/>
              </a:solidFill>
            </a:endParaRPr>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301</a:t>
            </a:fld>
            <a:endParaRPr lang="en-US">
              <a:solidFill>
                <a:prstClr val="black"/>
              </a:solidFill>
            </a:endParaRPr>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303</a:t>
            </a:fld>
            <a:endParaRPr lang="en-US">
              <a:solidFill>
                <a:prstClr val="black"/>
              </a:solidFill>
            </a:endParaRPr>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328</a:t>
            </a:fld>
            <a:endParaRPr lang="en-US">
              <a:solidFill>
                <a:prstClr val="black"/>
              </a:solidFill>
            </a:endParaRPr>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330</a:t>
            </a:fld>
            <a:endParaRPr lang="en-US">
              <a:solidFill>
                <a:prstClr val="black"/>
              </a:solidFill>
            </a:endParaRPr>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9538" name="Rectangle 7"/>
          <p:cNvSpPr>
            <a:spLocks noGrp="1" noChangeArrowheads="1"/>
          </p:cNvSpPr>
          <p:nvPr>
            <p:ph type="sldNum" sz="quarter" idx="5"/>
          </p:nvPr>
        </p:nvSpPr>
        <p:spPr>
          <a:noFill/>
        </p:spPr>
        <p:txBody>
          <a:bodyPr/>
          <a:lstStyle/>
          <a:p>
            <a:pPr algn="r" rtl="0" fontAlgn="base">
              <a:spcBef>
                <a:spcPct val="20000"/>
              </a:spcBef>
              <a:spcAft>
                <a:spcPct val="0"/>
              </a:spcAft>
            </a:pPr>
            <a:fld id="{3F484FDD-5C58-4A66-9D84-5025DFC75FA6}" type="slidenum">
              <a:rPr lang="en-US">
                <a:solidFill>
                  <a:prstClr val="black"/>
                </a:solidFill>
                <a:latin typeface="Verdana" pitchFamily="34" charset="0"/>
              </a:rPr>
              <a:pPr algn="r" rtl="0" fontAlgn="base">
                <a:spcBef>
                  <a:spcPct val="20000"/>
                </a:spcBef>
                <a:spcAft>
                  <a:spcPct val="0"/>
                </a:spcAft>
              </a:pPr>
              <a:t>336</a:t>
            </a:fld>
            <a:endParaRPr lang="en-US" dirty="0">
              <a:solidFill>
                <a:prstClr val="black"/>
              </a:solidFill>
              <a:latin typeface="Verdana" pitchFamily="34" charset="0"/>
            </a:endParaRPr>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8514" name="Rectangle 7"/>
          <p:cNvSpPr>
            <a:spLocks noGrp="1" noChangeArrowheads="1"/>
          </p:cNvSpPr>
          <p:nvPr>
            <p:ph type="sldNum" sz="quarter" idx="5"/>
          </p:nvPr>
        </p:nvSpPr>
        <p:spPr>
          <a:noFill/>
        </p:spPr>
        <p:txBody>
          <a:bodyPr/>
          <a:lstStyle/>
          <a:p>
            <a:pPr algn="r" rtl="0" fontAlgn="base">
              <a:spcBef>
                <a:spcPct val="20000"/>
              </a:spcBef>
              <a:spcAft>
                <a:spcPct val="0"/>
              </a:spcAft>
            </a:pPr>
            <a:fld id="{89E1789E-4D06-48D8-A375-E8D7F5692A36}" type="slidenum">
              <a:rPr lang="en-US">
                <a:solidFill>
                  <a:prstClr val="black"/>
                </a:solidFill>
                <a:latin typeface="Verdana" pitchFamily="34" charset="0"/>
              </a:rPr>
              <a:pPr algn="r" rtl="0" fontAlgn="base">
                <a:spcBef>
                  <a:spcPct val="20000"/>
                </a:spcBef>
                <a:spcAft>
                  <a:spcPct val="0"/>
                </a:spcAft>
              </a:pPr>
              <a:t>337</a:t>
            </a:fld>
            <a:endParaRPr lang="en-US" dirty="0">
              <a:solidFill>
                <a:prstClr val="black"/>
              </a:solidFill>
              <a:latin typeface="Verdana" pitchFamily="34" charset="0"/>
            </a:endParaRPr>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1586" name="Rectangle 7"/>
          <p:cNvSpPr>
            <a:spLocks noGrp="1" noChangeArrowheads="1"/>
          </p:cNvSpPr>
          <p:nvPr>
            <p:ph type="sldNum" sz="quarter" idx="5"/>
          </p:nvPr>
        </p:nvSpPr>
        <p:spPr>
          <a:noFill/>
        </p:spPr>
        <p:txBody>
          <a:bodyPr/>
          <a:lstStyle/>
          <a:p>
            <a:pPr algn="r" rtl="0" fontAlgn="base">
              <a:spcBef>
                <a:spcPct val="20000"/>
              </a:spcBef>
              <a:spcAft>
                <a:spcPct val="0"/>
              </a:spcAft>
            </a:pPr>
            <a:fld id="{05038814-04B8-4943-8F0B-31FD555D4692}" type="slidenum">
              <a:rPr lang="en-US">
                <a:solidFill>
                  <a:prstClr val="black"/>
                </a:solidFill>
                <a:latin typeface="Verdana" pitchFamily="34" charset="0"/>
              </a:rPr>
              <a:pPr algn="r" rtl="0" fontAlgn="base">
                <a:spcBef>
                  <a:spcPct val="20000"/>
                </a:spcBef>
                <a:spcAft>
                  <a:spcPct val="0"/>
                </a:spcAft>
              </a:pPr>
              <a:t>339</a:t>
            </a:fld>
            <a:endParaRPr lang="en-US" dirty="0">
              <a:solidFill>
                <a:prstClr val="black"/>
              </a:solidFill>
              <a:latin typeface="Verdana" pitchFamily="34" charset="0"/>
            </a:endParaRPr>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2610" name="Rectangle 7"/>
          <p:cNvSpPr>
            <a:spLocks noGrp="1" noChangeArrowheads="1"/>
          </p:cNvSpPr>
          <p:nvPr>
            <p:ph type="sldNum" sz="quarter" idx="5"/>
          </p:nvPr>
        </p:nvSpPr>
        <p:spPr>
          <a:noFill/>
        </p:spPr>
        <p:txBody>
          <a:bodyPr/>
          <a:lstStyle/>
          <a:p>
            <a:pPr algn="r" rtl="0" fontAlgn="base">
              <a:spcBef>
                <a:spcPct val="20000"/>
              </a:spcBef>
              <a:spcAft>
                <a:spcPct val="0"/>
              </a:spcAft>
            </a:pPr>
            <a:fld id="{D903A99E-BADD-4E54-A85D-0EC5D9ABCF90}" type="slidenum">
              <a:rPr lang="en-US">
                <a:solidFill>
                  <a:prstClr val="black"/>
                </a:solidFill>
                <a:latin typeface="Verdana" pitchFamily="34" charset="0"/>
              </a:rPr>
              <a:pPr algn="r" rtl="0" fontAlgn="base">
                <a:spcBef>
                  <a:spcPct val="20000"/>
                </a:spcBef>
                <a:spcAft>
                  <a:spcPct val="0"/>
                </a:spcAft>
              </a:pPr>
              <a:t>340</a:t>
            </a:fld>
            <a:endParaRPr lang="en-US" dirty="0">
              <a:solidFill>
                <a:prstClr val="black"/>
              </a:solidFill>
              <a:latin typeface="Verdana" pitchFamily="34" charset="0"/>
            </a:endParaRPr>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634" name="Rectangle 7"/>
          <p:cNvSpPr>
            <a:spLocks noGrp="1" noChangeArrowheads="1"/>
          </p:cNvSpPr>
          <p:nvPr>
            <p:ph type="sldNum" sz="quarter" idx="5"/>
          </p:nvPr>
        </p:nvSpPr>
        <p:spPr>
          <a:noFill/>
        </p:spPr>
        <p:txBody>
          <a:bodyPr/>
          <a:lstStyle/>
          <a:p>
            <a:pPr algn="r" rtl="0" fontAlgn="base">
              <a:spcBef>
                <a:spcPct val="20000"/>
              </a:spcBef>
              <a:spcAft>
                <a:spcPct val="0"/>
              </a:spcAft>
            </a:pPr>
            <a:fld id="{BFC02344-DD58-479F-9969-89F1CF4BF614}" type="slidenum">
              <a:rPr lang="en-US">
                <a:solidFill>
                  <a:prstClr val="black"/>
                </a:solidFill>
                <a:latin typeface="Verdana" pitchFamily="34" charset="0"/>
              </a:rPr>
              <a:pPr algn="r" rtl="0" fontAlgn="base">
                <a:spcBef>
                  <a:spcPct val="20000"/>
                </a:spcBef>
                <a:spcAft>
                  <a:spcPct val="0"/>
                </a:spcAft>
              </a:pPr>
              <a:t>341</a:t>
            </a:fld>
            <a:endParaRPr lang="en-US" dirty="0">
              <a:solidFill>
                <a:prstClr val="black"/>
              </a:solidFill>
              <a:latin typeface="Verdana" pitchFamily="34" charset="0"/>
            </a:endParaRPr>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4658" name="Rectangle 7"/>
          <p:cNvSpPr>
            <a:spLocks noGrp="1" noChangeArrowheads="1"/>
          </p:cNvSpPr>
          <p:nvPr>
            <p:ph type="sldNum" sz="quarter" idx="5"/>
          </p:nvPr>
        </p:nvSpPr>
        <p:spPr>
          <a:noFill/>
        </p:spPr>
        <p:txBody>
          <a:bodyPr/>
          <a:lstStyle/>
          <a:p>
            <a:pPr algn="r" rtl="0" fontAlgn="base">
              <a:spcBef>
                <a:spcPct val="20000"/>
              </a:spcBef>
              <a:spcAft>
                <a:spcPct val="0"/>
              </a:spcAft>
            </a:pPr>
            <a:fld id="{3F733BAD-4A70-4134-A90C-EAEECF8DFC33}" type="slidenum">
              <a:rPr lang="en-US">
                <a:solidFill>
                  <a:prstClr val="black"/>
                </a:solidFill>
                <a:latin typeface="Verdana" pitchFamily="34" charset="0"/>
              </a:rPr>
              <a:pPr algn="r" rtl="0" fontAlgn="base">
                <a:spcBef>
                  <a:spcPct val="20000"/>
                </a:spcBef>
                <a:spcAft>
                  <a:spcPct val="0"/>
                </a:spcAft>
              </a:pPr>
              <a:t>342</a:t>
            </a:fld>
            <a:endParaRPr lang="en-US" dirty="0">
              <a:solidFill>
                <a:prstClr val="black"/>
              </a:solidFill>
              <a:latin typeface="Verdana" pitchFamily="34" charset="0"/>
            </a:endParaRPr>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5682" name="Rectangle 7"/>
          <p:cNvSpPr>
            <a:spLocks noGrp="1" noChangeArrowheads="1"/>
          </p:cNvSpPr>
          <p:nvPr>
            <p:ph type="sldNum" sz="quarter" idx="5"/>
          </p:nvPr>
        </p:nvSpPr>
        <p:spPr>
          <a:noFill/>
        </p:spPr>
        <p:txBody>
          <a:bodyPr/>
          <a:lstStyle/>
          <a:p>
            <a:pPr algn="r" rtl="0" fontAlgn="base">
              <a:spcBef>
                <a:spcPct val="20000"/>
              </a:spcBef>
              <a:spcAft>
                <a:spcPct val="0"/>
              </a:spcAft>
            </a:pPr>
            <a:fld id="{C66A6CF2-7150-4EEA-A430-AE68A0497F37}" type="slidenum">
              <a:rPr lang="en-US">
                <a:solidFill>
                  <a:prstClr val="black"/>
                </a:solidFill>
                <a:latin typeface="Verdana" pitchFamily="34" charset="0"/>
              </a:rPr>
              <a:pPr algn="r" rtl="0" fontAlgn="base">
                <a:spcBef>
                  <a:spcPct val="20000"/>
                </a:spcBef>
                <a:spcAft>
                  <a:spcPct val="0"/>
                </a:spcAft>
              </a:pPr>
              <a:t>343</a:t>
            </a:fld>
            <a:endParaRPr lang="en-US" dirty="0">
              <a:solidFill>
                <a:prstClr val="black"/>
              </a:solidFill>
              <a:latin typeface="Verdana" pitchFamily="34" charset="0"/>
            </a:endParaRPr>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Rectangle 7"/>
          <p:cNvSpPr>
            <a:spLocks noGrp="1" noChangeArrowheads="1"/>
          </p:cNvSpPr>
          <p:nvPr>
            <p:ph type="sldNum" sz="quarter" idx="5"/>
          </p:nvPr>
        </p:nvSpPr>
        <p:spPr>
          <a:noFill/>
        </p:spPr>
        <p:txBody>
          <a:bodyPr/>
          <a:lstStyle/>
          <a:p>
            <a:pPr algn="r" rtl="0" fontAlgn="base">
              <a:spcBef>
                <a:spcPct val="20000"/>
              </a:spcBef>
              <a:spcAft>
                <a:spcPct val="0"/>
              </a:spcAft>
            </a:pPr>
            <a:fld id="{583A5FD1-D2EB-4D6C-B05E-46E61BA55F59}" type="slidenum">
              <a:rPr lang="en-US">
                <a:solidFill>
                  <a:prstClr val="black"/>
                </a:solidFill>
                <a:latin typeface="Verdana" pitchFamily="34" charset="0"/>
              </a:rPr>
              <a:pPr algn="r" rtl="0" fontAlgn="base">
                <a:spcBef>
                  <a:spcPct val="20000"/>
                </a:spcBef>
                <a:spcAft>
                  <a:spcPct val="0"/>
                </a:spcAft>
              </a:pPr>
              <a:t>345</a:t>
            </a:fld>
            <a:endParaRPr lang="en-US" dirty="0">
              <a:solidFill>
                <a:prstClr val="black"/>
              </a:solidFill>
              <a:latin typeface="Verdana" pitchFamily="34" charset="0"/>
            </a:endParaRPr>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583A5FD1-D2EB-4D6C-B05E-46E61BA55F59}"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346</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953315882"/>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2850" name="Rectangle 7"/>
          <p:cNvSpPr>
            <a:spLocks noGrp="1" noChangeArrowheads="1"/>
          </p:cNvSpPr>
          <p:nvPr>
            <p:ph type="sldNum" sz="quarter" idx="5"/>
          </p:nvPr>
        </p:nvSpPr>
        <p:spPr>
          <a:noFill/>
        </p:spPr>
        <p:txBody>
          <a:bodyPr/>
          <a:lstStyle/>
          <a:p>
            <a:pPr algn="r" rtl="0" fontAlgn="base">
              <a:spcBef>
                <a:spcPct val="20000"/>
              </a:spcBef>
              <a:spcAft>
                <a:spcPct val="0"/>
              </a:spcAft>
            </a:pPr>
            <a:fld id="{6DF162EF-2E51-47D8-ABC9-52A7AD1BE044}" type="slidenum">
              <a:rPr lang="en-US">
                <a:solidFill>
                  <a:prstClr val="black"/>
                </a:solidFill>
                <a:latin typeface="Verdana" pitchFamily="34" charset="0"/>
              </a:rPr>
              <a:pPr algn="r" rtl="0" fontAlgn="base">
                <a:spcBef>
                  <a:spcPct val="20000"/>
                </a:spcBef>
                <a:spcAft>
                  <a:spcPct val="0"/>
                </a:spcAft>
              </a:pPr>
              <a:t>347</a:t>
            </a:fld>
            <a:endParaRPr lang="en-US" dirty="0">
              <a:solidFill>
                <a:prstClr val="black"/>
              </a:solidFill>
              <a:latin typeface="Verdana" pitchFamily="34" charset="0"/>
            </a:endParaRPr>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874" name="Rectangle 7"/>
          <p:cNvSpPr>
            <a:spLocks noGrp="1" noChangeArrowheads="1"/>
          </p:cNvSpPr>
          <p:nvPr>
            <p:ph type="sldNum" sz="quarter" idx="5"/>
          </p:nvPr>
        </p:nvSpPr>
        <p:spPr>
          <a:noFill/>
        </p:spPr>
        <p:txBody>
          <a:bodyPr/>
          <a:lstStyle/>
          <a:p>
            <a:pPr algn="r" rtl="0" fontAlgn="base">
              <a:spcBef>
                <a:spcPct val="20000"/>
              </a:spcBef>
              <a:spcAft>
                <a:spcPct val="0"/>
              </a:spcAft>
            </a:pPr>
            <a:fld id="{AC36E11B-766B-4B60-8D9A-B98675F2FE55}" type="slidenum">
              <a:rPr lang="en-US">
                <a:solidFill>
                  <a:prstClr val="black"/>
                </a:solidFill>
                <a:latin typeface="Verdana" pitchFamily="34" charset="0"/>
              </a:rPr>
              <a:pPr algn="r" rtl="0" fontAlgn="base">
                <a:spcBef>
                  <a:spcPct val="20000"/>
                </a:spcBef>
                <a:spcAft>
                  <a:spcPct val="0"/>
                </a:spcAft>
              </a:pPr>
              <a:t>348</a:t>
            </a:fld>
            <a:endParaRPr lang="en-US" dirty="0">
              <a:solidFill>
                <a:prstClr val="black"/>
              </a:solidFill>
              <a:latin typeface="Verdana" pitchFamily="34" charset="0"/>
            </a:endParaRPr>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70" name="Rectangle 7"/>
          <p:cNvSpPr>
            <a:spLocks noGrp="1" noChangeArrowheads="1"/>
          </p:cNvSpPr>
          <p:nvPr>
            <p:ph type="sldNum" sz="quarter" idx="5"/>
          </p:nvPr>
        </p:nvSpPr>
        <p:spPr>
          <a:noFill/>
        </p:spPr>
        <p:txBody>
          <a:bodyPr/>
          <a:lstStyle/>
          <a:p>
            <a:pPr algn="r" rtl="0" fontAlgn="base">
              <a:spcBef>
                <a:spcPct val="20000"/>
              </a:spcBef>
              <a:spcAft>
                <a:spcPct val="0"/>
              </a:spcAft>
            </a:pPr>
            <a:fld id="{A354497A-FCAC-467E-8881-72F4D7588915}" type="slidenum">
              <a:rPr lang="en-US">
                <a:solidFill>
                  <a:prstClr val="black"/>
                </a:solidFill>
                <a:latin typeface="Verdana" pitchFamily="34" charset="0"/>
              </a:rPr>
              <a:pPr algn="r" rtl="0" fontAlgn="base">
                <a:spcBef>
                  <a:spcPct val="20000"/>
                </a:spcBef>
                <a:spcAft>
                  <a:spcPct val="0"/>
                </a:spcAft>
              </a:pPr>
              <a:t>349</a:t>
            </a:fld>
            <a:endParaRPr lang="en-US" dirty="0">
              <a:solidFill>
                <a:prstClr val="black"/>
              </a:solidFill>
              <a:latin typeface="Verdana" pitchFamily="34" charset="0"/>
            </a:endParaRPr>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4898" name="Rectangle 7"/>
          <p:cNvSpPr>
            <a:spLocks noGrp="1" noChangeArrowheads="1"/>
          </p:cNvSpPr>
          <p:nvPr>
            <p:ph type="sldNum" sz="quarter" idx="5"/>
          </p:nvPr>
        </p:nvSpPr>
        <p:spPr>
          <a:noFill/>
        </p:spPr>
        <p:txBody>
          <a:bodyPr/>
          <a:lstStyle/>
          <a:p>
            <a:pPr algn="r" rtl="0" fontAlgn="base">
              <a:spcBef>
                <a:spcPct val="20000"/>
              </a:spcBef>
              <a:spcAft>
                <a:spcPct val="0"/>
              </a:spcAft>
            </a:pPr>
            <a:fld id="{C88C088A-098E-43E8-8F61-2B0ECD8E1114}" type="slidenum">
              <a:rPr lang="en-US">
                <a:solidFill>
                  <a:prstClr val="black"/>
                </a:solidFill>
                <a:latin typeface="Verdana" pitchFamily="34" charset="0"/>
              </a:rPr>
              <a:pPr algn="r" rtl="0" fontAlgn="base">
                <a:spcBef>
                  <a:spcPct val="20000"/>
                </a:spcBef>
                <a:spcAft>
                  <a:spcPct val="0"/>
                </a:spcAft>
              </a:pPr>
              <a:t>350</a:t>
            </a:fld>
            <a:endParaRPr lang="en-US" dirty="0">
              <a:solidFill>
                <a:prstClr val="black"/>
              </a:solidFill>
              <a:latin typeface="Verdana" pitchFamily="34" charset="0"/>
            </a:endParaRPr>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922" name="Rectangle 7"/>
          <p:cNvSpPr>
            <a:spLocks noGrp="1" noChangeArrowheads="1"/>
          </p:cNvSpPr>
          <p:nvPr>
            <p:ph type="sldNum" sz="quarter" idx="5"/>
          </p:nvPr>
        </p:nvSpPr>
        <p:spPr>
          <a:noFill/>
        </p:spPr>
        <p:txBody>
          <a:bodyPr/>
          <a:lstStyle/>
          <a:p>
            <a:pPr algn="r" rtl="0" fontAlgn="base">
              <a:spcBef>
                <a:spcPct val="20000"/>
              </a:spcBef>
              <a:spcAft>
                <a:spcPct val="0"/>
              </a:spcAft>
            </a:pPr>
            <a:fld id="{5509BB81-342F-4351-8704-B69611E03CA4}" type="slidenum">
              <a:rPr lang="en-US">
                <a:solidFill>
                  <a:prstClr val="black"/>
                </a:solidFill>
                <a:latin typeface="Verdana" pitchFamily="34" charset="0"/>
              </a:rPr>
              <a:pPr algn="r" rtl="0" fontAlgn="base">
                <a:spcBef>
                  <a:spcPct val="20000"/>
                </a:spcBef>
                <a:spcAft>
                  <a:spcPct val="0"/>
                </a:spcAft>
              </a:pPr>
              <a:t>351</a:t>
            </a:fld>
            <a:endParaRPr lang="en-US" dirty="0">
              <a:solidFill>
                <a:prstClr val="black"/>
              </a:solidFill>
              <a:latin typeface="Verdana" pitchFamily="34" charset="0"/>
            </a:endParaRPr>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6946" name="Rectangle 7"/>
          <p:cNvSpPr>
            <a:spLocks noGrp="1" noChangeArrowheads="1"/>
          </p:cNvSpPr>
          <p:nvPr>
            <p:ph type="sldNum" sz="quarter" idx="5"/>
          </p:nvPr>
        </p:nvSpPr>
        <p:spPr>
          <a:noFill/>
        </p:spPr>
        <p:txBody>
          <a:bodyPr/>
          <a:lstStyle/>
          <a:p>
            <a:pPr algn="r" rtl="0" fontAlgn="base">
              <a:spcBef>
                <a:spcPct val="20000"/>
              </a:spcBef>
              <a:spcAft>
                <a:spcPct val="0"/>
              </a:spcAft>
            </a:pPr>
            <a:fld id="{9982A5A9-801A-4644-9722-571124C10726}" type="slidenum">
              <a:rPr lang="en-US">
                <a:solidFill>
                  <a:prstClr val="black"/>
                </a:solidFill>
                <a:latin typeface="Verdana" pitchFamily="34" charset="0"/>
              </a:rPr>
              <a:pPr algn="r" rtl="0" fontAlgn="base">
                <a:spcBef>
                  <a:spcPct val="20000"/>
                </a:spcBef>
                <a:spcAft>
                  <a:spcPct val="0"/>
                </a:spcAft>
              </a:pPr>
              <a:t>352</a:t>
            </a:fld>
            <a:endParaRPr lang="en-US" dirty="0">
              <a:solidFill>
                <a:prstClr val="black"/>
              </a:solidFill>
              <a:latin typeface="Verdana" pitchFamily="34" charset="0"/>
            </a:endParaRPr>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70" name="Rectangle 7"/>
          <p:cNvSpPr>
            <a:spLocks noGrp="1" noChangeArrowheads="1"/>
          </p:cNvSpPr>
          <p:nvPr>
            <p:ph type="sldNum" sz="quarter" idx="5"/>
          </p:nvPr>
        </p:nvSpPr>
        <p:spPr>
          <a:noFill/>
        </p:spPr>
        <p:txBody>
          <a:bodyPr/>
          <a:lstStyle/>
          <a:p>
            <a:pPr algn="r" rtl="0" fontAlgn="base">
              <a:spcBef>
                <a:spcPct val="20000"/>
              </a:spcBef>
              <a:spcAft>
                <a:spcPct val="0"/>
              </a:spcAft>
            </a:pPr>
            <a:fld id="{A354497A-FCAC-467E-8881-72F4D7588915}" type="slidenum">
              <a:rPr lang="en-US">
                <a:solidFill>
                  <a:prstClr val="black"/>
                </a:solidFill>
                <a:latin typeface="Verdana" pitchFamily="34" charset="0"/>
              </a:rPr>
              <a:pPr algn="r" rtl="0" fontAlgn="base">
                <a:spcBef>
                  <a:spcPct val="20000"/>
                </a:spcBef>
                <a:spcAft>
                  <a:spcPct val="0"/>
                </a:spcAft>
              </a:pPr>
              <a:t>353</a:t>
            </a:fld>
            <a:endParaRPr lang="en-US" dirty="0">
              <a:solidFill>
                <a:prstClr val="black"/>
              </a:solidFill>
              <a:latin typeface="Verdana" pitchFamily="34" charset="0"/>
            </a:endParaRPr>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994" name="Rectangle 7"/>
          <p:cNvSpPr>
            <a:spLocks noGrp="1" noChangeArrowheads="1"/>
          </p:cNvSpPr>
          <p:nvPr>
            <p:ph type="sldNum" sz="quarter" idx="5"/>
          </p:nvPr>
        </p:nvSpPr>
        <p:spPr>
          <a:noFill/>
        </p:spPr>
        <p:txBody>
          <a:bodyPr/>
          <a:lstStyle/>
          <a:p>
            <a:pPr algn="r" rtl="0" fontAlgn="base">
              <a:spcBef>
                <a:spcPct val="20000"/>
              </a:spcBef>
              <a:spcAft>
                <a:spcPct val="0"/>
              </a:spcAft>
            </a:pPr>
            <a:fld id="{7AE4BD6A-5883-48EF-962F-A96D0E1A55FD}" type="slidenum">
              <a:rPr lang="en-US">
                <a:solidFill>
                  <a:prstClr val="black"/>
                </a:solidFill>
                <a:latin typeface="Verdana" pitchFamily="34" charset="0"/>
              </a:rPr>
              <a:pPr algn="r" rtl="0" fontAlgn="base">
                <a:spcBef>
                  <a:spcPct val="20000"/>
                </a:spcBef>
                <a:spcAft>
                  <a:spcPct val="0"/>
                </a:spcAft>
              </a:pPr>
              <a:t>354</a:t>
            </a:fld>
            <a:endParaRPr lang="en-US" dirty="0">
              <a:solidFill>
                <a:prstClr val="black"/>
              </a:solidFill>
              <a:latin typeface="Verdana" pitchFamily="34" charset="0"/>
            </a:endParaRPr>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018" name="Rectangle 7"/>
          <p:cNvSpPr>
            <a:spLocks noGrp="1" noChangeArrowheads="1"/>
          </p:cNvSpPr>
          <p:nvPr>
            <p:ph type="sldNum" sz="quarter" idx="5"/>
          </p:nvPr>
        </p:nvSpPr>
        <p:spPr>
          <a:noFill/>
        </p:spPr>
        <p:txBody>
          <a:bodyPr/>
          <a:lstStyle/>
          <a:p>
            <a:pPr algn="r" rtl="0" fontAlgn="base">
              <a:spcBef>
                <a:spcPct val="20000"/>
              </a:spcBef>
              <a:spcAft>
                <a:spcPct val="0"/>
              </a:spcAft>
            </a:pPr>
            <a:fld id="{14460D78-4D95-4738-A663-177241A37964}" type="slidenum">
              <a:rPr lang="en-US">
                <a:solidFill>
                  <a:prstClr val="black"/>
                </a:solidFill>
                <a:latin typeface="Verdana" pitchFamily="34" charset="0"/>
              </a:rPr>
              <a:pPr algn="r" rtl="0" fontAlgn="base">
                <a:spcBef>
                  <a:spcPct val="20000"/>
                </a:spcBef>
                <a:spcAft>
                  <a:spcPct val="0"/>
                </a:spcAft>
              </a:pPr>
              <a:t>355</a:t>
            </a:fld>
            <a:endParaRPr lang="en-US" dirty="0">
              <a:solidFill>
                <a:prstClr val="black"/>
              </a:solidFill>
              <a:latin typeface="Verdana" pitchFamily="34" charset="0"/>
            </a:endParaRPr>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994" name="Rectangle 7"/>
          <p:cNvSpPr>
            <a:spLocks noGrp="1" noChangeArrowheads="1"/>
          </p:cNvSpPr>
          <p:nvPr>
            <p:ph type="sldNum" sz="quarter" idx="5"/>
          </p:nvPr>
        </p:nvSpPr>
        <p:spPr>
          <a:noFill/>
        </p:spPr>
        <p:txBody>
          <a:bodyPr/>
          <a:lstStyle/>
          <a:p>
            <a:pPr>
              <a:spcBef>
                <a:spcPct val="20000"/>
              </a:spcBef>
            </a:pPr>
            <a:fld id="{7AE4BD6A-5883-48EF-962F-A96D0E1A55FD}" type="slidenum">
              <a:rPr lang="en-US">
                <a:solidFill>
                  <a:prstClr val="black"/>
                </a:solidFill>
                <a:latin typeface="Verdana" pitchFamily="34" charset="0"/>
              </a:rPr>
              <a:pPr>
                <a:spcBef>
                  <a:spcPct val="20000"/>
                </a:spcBef>
              </a:pPr>
              <a:t>356</a:t>
            </a:fld>
            <a:endParaRPr lang="en-US">
              <a:solidFill>
                <a:prstClr val="black"/>
              </a:solidFill>
              <a:latin typeface="Verdana" pitchFamily="34" charset="0"/>
            </a:endParaRPr>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42" name="Rectangle 7"/>
          <p:cNvSpPr>
            <a:spLocks noGrp="1" noChangeArrowheads="1"/>
          </p:cNvSpPr>
          <p:nvPr>
            <p:ph type="sldNum" sz="quarter" idx="5"/>
          </p:nvPr>
        </p:nvSpPr>
        <p:spPr>
          <a:noFill/>
        </p:spPr>
        <p:txBody>
          <a:bodyPr/>
          <a:lstStyle/>
          <a:p>
            <a:pPr algn="r" rtl="0" fontAlgn="base">
              <a:spcBef>
                <a:spcPct val="20000"/>
              </a:spcBef>
              <a:spcAft>
                <a:spcPct val="0"/>
              </a:spcAft>
            </a:pPr>
            <a:fld id="{11321D9C-6952-4305-8639-9889BC58715F}" type="slidenum">
              <a:rPr lang="en-US">
                <a:solidFill>
                  <a:prstClr val="black"/>
                </a:solidFill>
                <a:latin typeface="Verdana" pitchFamily="34" charset="0"/>
              </a:rPr>
              <a:pPr algn="r" rtl="0" fontAlgn="base">
                <a:spcBef>
                  <a:spcPct val="20000"/>
                </a:spcBef>
                <a:spcAft>
                  <a:spcPct val="0"/>
                </a:spcAft>
              </a:pPr>
              <a:t>357</a:t>
            </a:fld>
            <a:endParaRPr lang="en-US" dirty="0">
              <a:solidFill>
                <a:prstClr val="black"/>
              </a:solidFill>
              <a:latin typeface="Verdana" pitchFamily="34" charset="0"/>
            </a:endParaRPr>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2066" name="Rectangle 7"/>
          <p:cNvSpPr>
            <a:spLocks noGrp="1" noChangeArrowheads="1"/>
          </p:cNvSpPr>
          <p:nvPr>
            <p:ph type="sldNum" sz="quarter" idx="5"/>
          </p:nvPr>
        </p:nvSpPr>
        <p:spPr>
          <a:noFill/>
        </p:spPr>
        <p:txBody>
          <a:bodyPr/>
          <a:lstStyle/>
          <a:p>
            <a:pPr algn="r" rtl="0" fontAlgn="base">
              <a:spcBef>
                <a:spcPct val="20000"/>
              </a:spcBef>
              <a:spcAft>
                <a:spcPct val="0"/>
              </a:spcAft>
            </a:pPr>
            <a:fld id="{759F631E-5D2A-415C-8CDA-A662517647BD}" type="slidenum">
              <a:rPr lang="en-US">
                <a:solidFill>
                  <a:prstClr val="black"/>
                </a:solidFill>
                <a:latin typeface="Verdana" pitchFamily="34" charset="0"/>
              </a:rPr>
              <a:pPr algn="r" rtl="0" fontAlgn="base">
                <a:spcBef>
                  <a:spcPct val="20000"/>
                </a:spcBef>
                <a:spcAft>
                  <a:spcPct val="0"/>
                </a:spcAft>
              </a:pPr>
              <a:t>359</a:t>
            </a:fld>
            <a:endParaRPr lang="en-US" dirty="0">
              <a:solidFill>
                <a:prstClr val="black"/>
              </a:solidFill>
              <a:latin typeface="Verdana" pitchFamily="34" charset="0"/>
            </a:endParaRPr>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Rectangle 7"/>
          <p:cNvSpPr>
            <a:spLocks noGrp="1" noChangeArrowheads="1"/>
          </p:cNvSpPr>
          <p:nvPr>
            <p:ph type="sldNum" sz="quarter" idx="5"/>
          </p:nvPr>
        </p:nvSpPr>
        <p:spPr>
          <a:noFill/>
        </p:spPr>
        <p:txBody>
          <a:bodyPr/>
          <a:lstStyle/>
          <a:p>
            <a:pPr algn="r" rtl="0" fontAlgn="base">
              <a:spcBef>
                <a:spcPct val="20000"/>
              </a:spcBef>
              <a:spcAft>
                <a:spcPct val="0"/>
              </a:spcAft>
            </a:pPr>
            <a:fld id="{5D08F9BF-56AC-498E-A68D-68AB8B84420C}" type="slidenum">
              <a:rPr lang="en-US">
                <a:solidFill>
                  <a:prstClr val="black"/>
                </a:solidFill>
                <a:latin typeface="Verdana" pitchFamily="34" charset="0"/>
              </a:rPr>
              <a:pPr algn="r" rtl="0" fontAlgn="base">
                <a:spcBef>
                  <a:spcPct val="20000"/>
                </a:spcBef>
                <a:spcAft>
                  <a:spcPct val="0"/>
                </a:spcAft>
              </a:pPr>
              <a:t>360</a:t>
            </a:fld>
            <a:endParaRPr lang="en-US" dirty="0">
              <a:solidFill>
                <a:prstClr val="black"/>
              </a:solidFill>
              <a:latin typeface="Verdana" pitchFamily="34" charset="0"/>
            </a:endParaRPr>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114" name="Rectangle 7"/>
          <p:cNvSpPr>
            <a:spLocks noGrp="1" noChangeArrowheads="1"/>
          </p:cNvSpPr>
          <p:nvPr>
            <p:ph type="sldNum" sz="quarter" idx="5"/>
          </p:nvPr>
        </p:nvSpPr>
        <p:spPr>
          <a:noFill/>
        </p:spPr>
        <p:txBody>
          <a:bodyPr/>
          <a:lstStyle/>
          <a:p>
            <a:pPr algn="r" rtl="0" fontAlgn="base">
              <a:spcBef>
                <a:spcPct val="20000"/>
              </a:spcBef>
              <a:spcAft>
                <a:spcPct val="0"/>
              </a:spcAft>
            </a:pPr>
            <a:fld id="{36B7466E-27A4-4973-A0F6-2B76F2086FEF}" type="slidenum">
              <a:rPr lang="en-US">
                <a:solidFill>
                  <a:prstClr val="black"/>
                </a:solidFill>
                <a:latin typeface="Verdana" pitchFamily="34" charset="0"/>
              </a:rPr>
              <a:pPr algn="r" rtl="0" fontAlgn="base">
                <a:spcBef>
                  <a:spcPct val="20000"/>
                </a:spcBef>
                <a:spcAft>
                  <a:spcPct val="0"/>
                </a:spcAft>
              </a:pPr>
              <a:t>361</a:t>
            </a:fld>
            <a:endParaRPr lang="en-US" dirty="0">
              <a:solidFill>
                <a:prstClr val="black"/>
              </a:solidFill>
              <a:latin typeface="Verdana" pitchFamily="34" charset="0"/>
            </a:endParaRPr>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5138" name="Rectangle 7"/>
          <p:cNvSpPr>
            <a:spLocks noGrp="1" noChangeArrowheads="1"/>
          </p:cNvSpPr>
          <p:nvPr>
            <p:ph type="sldNum" sz="quarter" idx="5"/>
          </p:nvPr>
        </p:nvSpPr>
        <p:spPr>
          <a:noFill/>
        </p:spPr>
        <p:txBody>
          <a:bodyPr/>
          <a:lstStyle/>
          <a:p>
            <a:pPr algn="r" rtl="0" fontAlgn="base">
              <a:spcBef>
                <a:spcPct val="20000"/>
              </a:spcBef>
              <a:spcAft>
                <a:spcPct val="0"/>
              </a:spcAft>
            </a:pPr>
            <a:fld id="{FAAA586B-843D-4B87-BBB7-47E269D6229E}" type="slidenum">
              <a:rPr lang="en-US">
                <a:solidFill>
                  <a:prstClr val="black"/>
                </a:solidFill>
                <a:latin typeface="Verdana" pitchFamily="34" charset="0"/>
              </a:rPr>
              <a:pPr algn="r" rtl="0" fontAlgn="base">
                <a:spcBef>
                  <a:spcPct val="20000"/>
                </a:spcBef>
                <a:spcAft>
                  <a:spcPct val="0"/>
                </a:spcAft>
              </a:pPr>
              <a:t>362</a:t>
            </a:fld>
            <a:endParaRPr lang="en-US" dirty="0">
              <a:solidFill>
                <a:prstClr val="black"/>
              </a:solidFill>
              <a:latin typeface="Verdana" pitchFamily="34" charset="0"/>
            </a:endParaRPr>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162" name="Rectangle 7"/>
          <p:cNvSpPr>
            <a:spLocks noGrp="1" noChangeArrowheads="1"/>
          </p:cNvSpPr>
          <p:nvPr>
            <p:ph type="sldNum" sz="quarter" idx="5"/>
          </p:nvPr>
        </p:nvSpPr>
        <p:spPr>
          <a:noFill/>
        </p:spPr>
        <p:txBody>
          <a:bodyPr/>
          <a:lstStyle/>
          <a:p>
            <a:pPr algn="r" rtl="0" fontAlgn="base">
              <a:spcBef>
                <a:spcPct val="20000"/>
              </a:spcBef>
              <a:spcAft>
                <a:spcPct val="0"/>
              </a:spcAft>
            </a:pPr>
            <a:fld id="{67083EFB-D684-4919-8F05-3374BF5D8B33}" type="slidenum">
              <a:rPr lang="en-US">
                <a:solidFill>
                  <a:prstClr val="black"/>
                </a:solidFill>
                <a:latin typeface="Verdana" pitchFamily="34" charset="0"/>
              </a:rPr>
              <a:pPr algn="r" rtl="0" fontAlgn="base">
                <a:spcBef>
                  <a:spcPct val="20000"/>
                </a:spcBef>
                <a:spcAft>
                  <a:spcPct val="0"/>
                </a:spcAft>
              </a:pPr>
              <a:t>363</a:t>
            </a:fld>
            <a:endParaRPr lang="en-US" dirty="0">
              <a:solidFill>
                <a:prstClr val="black"/>
              </a:solidFill>
              <a:latin typeface="Verdana" pitchFamily="34" charset="0"/>
            </a:endParaRPr>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7186" name="Rectangle 7"/>
          <p:cNvSpPr>
            <a:spLocks noGrp="1" noChangeArrowheads="1"/>
          </p:cNvSpPr>
          <p:nvPr>
            <p:ph type="sldNum" sz="quarter" idx="5"/>
          </p:nvPr>
        </p:nvSpPr>
        <p:spPr>
          <a:noFill/>
        </p:spPr>
        <p:txBody>
          <a:bodyPr/>
          <a:lstStyle/>
          <a:p>
            <a:pPr algn="r" rtl="0" fontAlgn="base">
              <a:spcBef>
                <a:spcPct val="20000"/>
              </a:spcBef>
              <a:spcAft>
                <a:spcPct val="0"/>
              </a:spcAft>
            </a:pPr>
            <a:fld id="{02CBEB2E-0380-4454-98E8-CA2D61B4A43E}" type="slidenum">
              <a:rPr lang="en-US">
                <a:solidFill>
                  <a:prstClr val="black"/>
                </a:solidFill>
                <a:latin typeface="Verdana" pitchFamily="34" charset="0"/>
              </a:rPr>
              <a:pPr algn="r" rtl="0" fontAlgn="base">
                <a:spcBef>
                  <a:spcPct val="20000"/>
                </a:spcBef>
                <a:spcAft>
                  <a:spcPct val="0"/>
                </a:spcAft>
              </a:pPr>
              <a:t>364</a:t>
            </a:fld>
            <a:endParaRPr lang="en-US" dirty="0">
              <a:solidFill>
                <a:prstClr val="black"/>
              </a:solidFill>
              <a:latin typeface="Verdana" pitchFamily="34" charset="0"/>
            </a:endParaRPr>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7186" name="Rectangle 7"/>
          <p:cNvSpPr>
            <a:spLocks noGrp="1" noChangeArrowheads="1"/>
          </p:cNvSpPr>
          <p:nvPr>
            <p:ph type="sldNum" sz="quarter" idx="5"/>
          </p:nvPr>
        </p:nvSpPr>
        <p:spPr>
          <a:noFill/>
        </p:spPr>
        <p:txBody>
          <a:bodyPr/>
          <a:lstStyle/>
          <a:p>
            <a:pPr algn="r" rtl="0" fontAlgn="base">
              <a:spcBef>
                <a:spcPct val="20000"/>
              </a:spcBef>
              <a:spcAft>
                <a:spcPct val="0"/>
              </a:spcAft>
            </a:pPr>
            <a:fld id="{02CBEB2E-0380-4454-98E8-CA2D61B4A43E}" type="slidenum">
              <a:rPr lang="en-US">
                <a:solidFill>
                  <a:prstClr val="black"/>
                </a:solidFill>
                <a:latin typeface="Verdana" pitchFamily="34" charset="0"/>
              </a:rPr>
              <a:pPr algn="r" rtl="0" fontAlgn="base">
                <a:spcBef>
                  <a:spcPct val="20000"/>
                </a:spcBef>
                <a:spcAft>
                  <a:spcPct val="0"/>
                </a:spcAft>
              </a:pPr>
              <a:t>365</a:t>
            </a:fld>
            <a:endParaRPr lang="en-US" dirty="0">
              <a:solidFill>
                <a:prstClr val="black"/>
              </a:solidFill>
              <a:latin typeface="Verdana" pitchFamily="34" charset="0"/>
            </a:endParaRPr>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8210" name="Rectangle 7"/>
          <p:cNvSpPr>
            <a:spLocks noGrp="1" noChangeArrowheads="1"/>
          </p:cNvSpPr>
          <p:nvPr>
            <p:ph type="sldNum" sz="quarter" idx="5"/>
          </p:nvPr>
        </p:nvSpPr>
        <p:spPr>
          <a:noFill/>
        </p:spPr>
        <p:txBody>
          <a:bodyPr/>
          <a:lstStyle/>
          <a:p>
            <a:pPr algn="r" rtl="0" fontAlgn="base">
              <a:spcBef>
                <a:spcPct val="20000"/>
              </a:spcBef>
              <a:spcAft>
                <a:spcPct val="0"/>
              </a:spcAft>
            </a:pPr>
            <a:fld id="{FBC2E4CB-2981-477A-BAF4-DFB4F84F6D55}" type="slidenum">
              <a:rPr lang="en-US">
                <a:solidFill>
                  <a:prstClr val="black"/>
                </a:solidFill>
                <a:latin typeface="Verdana" pitchFamily="34" charset="0"/>
              </a:rPr>
              <a:pPr algn="r" rtl="0" fontAlgn="base">
                <a:spcBef>
                  <a:spcPct val="20000"/>
                </a:spcBef>
                <a:spcAft>
                  <a:spcPct val="0"/>
                </a:spcAft>
              </a:pPr>
              <a:t>367</a:t>
            </a:fld>
            <a:endParaRPr lang="en-US" dirty="0">
              <a:solidFill>
                <a:prstClr val="black"/>
              </a:solidFill>
              <a:latin typeface="Verdana" pitchFamily="34" charset="0"/>
            </a:endParaRPr>
          </a:p>
        </p:txBody>
      </p:sp>
    </p:spTree>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9234" name="Rectangle 7"/>
          <p:cNvSpPr>
            <a:spLocks noGrp="1" noChangeArrowheads="1"/>
          </p:cNvSpPr>
          <p:nvPr>
            <p:ph type="sldNum" sz="quarter" idx="5"/>
          </p:nvPr>
        </p:nvSpPr>
        <p:spPr>
          <a:noFill/>
        </p:spPr>
        <p:txBody>
          <a:bodyPr/>
          <a:lstStyle/>
          <a:p>
            <a:pPr algn="r" rtl="0" fontAlgn="base">
              <a:spcBef>
                <a:spcPct val="20000"/>
              </a:spcBef>
              <a:spcAft>
                <a:spcPct val="0"/>
              </a:spcAft>
            </a:pPr>
            <a:fld id="{2C8BE16F-160E-4630-83C4-FA6406FF7982}" type="slidenum">
              <a:rPr lang="en-US">
                <a:solidFill>
                  <a:prstClr val="black"/>
                </a:solidFill>
                <a:latin typeface="Verdana" pitchFamily="34" charset="0"/>
              </a:rPr>
              <a:pPr algn="r" rtl="0" fontAlgn="base">
                <a:spcBef>
                  <a:spcPct val="20000"/>
                </a:spcBef>
                <a:spcAft>
                  <a:spcPct val="0"/>
                </a:spcAft>
              </a:pPr>
              <a:t>368</a:t>
            </a:fld>
            <a:endParaRPr lang="en-US" dirty="0">
              <a:solidFill>
                <a:prstClr val="black"/>
              </a:solidFill>
              <a:latin typeface="Verdana" pitchFamily="34" charset="0"/>
            </a:endParaRPr>
          </a:p>
        </p:txBody>
      </p:sp>
    </p:spTree>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0258" name="Rectangle 7"/>
          <p:cNvSpPr>
            <a:spLocks noGrp="1" noChangeArrowheads="1"/>
          </p:cNvSpPr>
          <p:nvPr>
            <p:ph type="sldNum" sz="quarter" idx="5"/>
          </p:nvPr>
        </p:nvSpPr>
        <p:spPr>
          <a:noFill/>
        </p:spPr>
        <p:txBody>
          <a:bodyPr/>
          <a:lstStyle/>
          <a:p>
            <a:pPr algn="r" rtl="0" fontAlgn="base">
              <a:spcBef>
                <a:spcPct val="20000"/>
              </a:spcBef>
              <a:spcAft>
                <a:spcPct val="0"/>
              </a:spcAft>
            </a:pPr>
            <a:fld id="{2CC603A5-5BAB-4419-A854-F7F2E2BC1665}" type="slidenum">
              <a:rPr lang="en-US">
                <a:solidFill>
                  <a:prstClr val="black"/>
                </a:solidFill>
                <a:latin typeface="Verdana" pitchFamily="34" charset="0"/>
              </a:rPr>
              <a:pPr algn="r" rtl="0" fontAlgn="base">
                <a:spcBef>
                  <a:spcPct val="20000"/>
                </a:spcBef>
                <a:spcAft>
                  <a:spcPct val="0"/>
                </a:spcAft>
              </a:pPr>
              <a:t>369</a:t>
            </a:fld>
            <a:endParaRPr lang="en-US" dirty="0">
              <a:solidFill>
                <a:prstClr val="black"/>
              </a:solidFill>
              <a:latin typeface="Verdana" pitchFamily="34" charset="0"/>
            </a:endParaRPr>
          </a:p>
        </p:txBody>
      </p:sp>
    </p:spTree>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82" name="Rectangle 7"/>
          <p:cNvSpPr>
            <a:spLocks noGrp="1" noChangeArrowheads="1"/>
          </p:cNvSpPr>
          <p:nvPr>
            <p:ph type="sldNum" sz="quarter" idx="5"/>
          </p:nvPr>
        </p:nvSpPr>
        <p:spPr>
          <a:noFill/>
        </p:spPr>
        <p:txBody>
          <a:bodyPr/>
          <a:lstStyle/>
          <a:p>
            <a:pPr algn="r" rtl="0" fontAlgn="base">
              <a:spcBef>
                <a:spcPct val="20000"/>
              </a:spcBef>
              <a:spcAft>
                <a:spcPct val="0"/>
              </a:spcAft>
            </a:pPr>
            <a:fld id="{489B95D0-4869-40AD-ABB0-7810E2FD0C02}" type="slidenum">
              <a:rPr lang="en-US">
                <a:solidFill>
                  <a:prstClr val="black"/>
                </a:solidFill>
                <a:latin typeface="Verdana" pitchFamily="34" charset="0"/>
              </a:rPr>
              <a:pPr algn="r" rtl="0" fontAlgn="base">
                <a:spcBef>
                  <a:spcPct val="20000"/>
                </a:spcBef>
                <a:spcAft>
                  <a:spcPct val="0"/>
                </a:spcAft>
              </a:pPr>
              <a:t>370</a:t>
            </a:fld>
            <a:endParaRPr lang="en-US" dirty="0">
              <a:solidFill>
                <a:prstClr val="black"/>
              </a:solidFill>
              <a:latin typeface="Verdana" pitchFamily="34" charset="0"/>
            </a:endParaRPr>
          </a:p>
        </p:txBody>
      </p:sp>
    </p:spTree>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306" name="Rectangle 7"/>
          <p:cNvSpPr>
            <a:spLocks noGrp="1" noChangeArrowheads="1"/>
          </p:cNvSpPr>
          <p:nvPr>
            <p:ph type="sldNum" sz="quarter" idx="5"/>
          </p:nvPr>
        </p:nvSpPr>
        <p:spPr>
          <a:noFill/>
        </p:spPr>
        <p:txBody>
          <a:bodyPr/>
          <a:lstStyle/>
          <a:p>
            <a:pPr algn="r" rtl="0" fontAlgn="base">
              <a:spcBef>
                <a:spcPct val="20000"/>
              </a:spcBef>
              <a:spcAft>
                <a:spcPct val="0"/>
              </a:spcAft>
            </a:pPr>
            <a:fld id="{364C8164-EBFE-4353-96B7-CBE88BC07004}" type="slidenum">
              <a:rPr lang="en-US">
                <a:solidFill>
                  <a:prstClr val="black"/>
                </a:solidFill>
                <a:latin typeface="Verdana" pitchFamily="34" charset="0"/>
              </a:rPr>
              <a:pPr algn="r" rtl="0" fontAlgn="base">
                <a:spcBef>
                  <a:spcPct val="20000"/>
                </a:spcBef>
                <a:spcAft>
                  <a:spcPct val="0"/>
                </a:spcAft>
              </a:pPr>
              <a:t>371</a:t>
            </a:fld>
            <a:endParaRPr lang="en-US" dirty="0">
              <a:solidFill>
                <a:prstClr val="black"/>
              </a:solidFill>
              <a:latin typeface="Verdana" pitchFamily="34" charset="0"/>
            </a:endParaRPr>
          </a:p>
        </p:txBody>
      </p:sp>
    </p:spTree>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lgn="r" rtl="0" fontAlgn="base">
              <a:spcBef>
                <a:spcPct val="20000"/>
              </a:spcBef>
              <a:spcAft>
                <a:spcPct val="0"/>
              </a:spcAft>
            </a:pPr>
            <a:fld id="{EFF88A2F-F635-49AE-93CD-3C24BD8FF119}" type="slidenum">
              <a:rPr lang="en-US">
                <a:solidFill>
                  <a:prstClr val="black"/>
                </a:solidFill>
                <a:latin typeface="Verdana" pitchFamily="34" charset="0"/>
              </a:rPr>
              <a:pPr algn="r" rtl="0" fontAlgn="base">
                <a:spcBef>
                  <a:spcPct val="20000"/>
                </a:spcBef>
                <a:spcAft>
                  <a:spcPct val="0"/>
                </a:spcAft>
              </a:pPr>
              <a:t>377</a:t>
            </a:fld>
            <a:endParaRPr lang="en-US" dirty="0">
              <a:solidFill>
                <a:prstClr val="black"/>
              </a:solidFill>
              <a:latin typeface="Verdana" pitchFamily="34" charset="0"/>
            </a:endParaRPr>
          </a:p>
        </p:txBody>
      </p:sp>
    </p:spTree>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8930" name="Rectangle 7"/>
          <p:cNvSpPr>
            <a:spLocks noGrp="1" noChangeArrowheads="1"/>
          </p:cNvSpPr>
          <p:nvPr>
            <p:ph type="sldNum" sz="quarter" idx="5"/>
          </p:nvPr>
        </p:nvSpPr>
        <p:spPr>
          <a:noFill/>
        </p:spPr>
        <p:txBody>
          <a:bodyPr/>
          <a:lstStyle/>
          <a:p>
            <a:pPr algn="r" rtl="0" fontAlgn="base">
              <a:spcBef>
                <a:spcPct val="20000"/>
              </a:spcBef>
              <a:spcAft>
                <a:spcPct val="0"/>
              </a:spcAft>
            </a:pPr>
            <a:fld id="{095A2A8B-7905-446C-B0C6-97A4817B8ED7}" type="slidenum">
              <a:rPr lang="en-US">
                <a:solidFill>
                  <a:prstClr val="black"/>
                </a:solidFill>
                <a:latin typeface="Verdana" pitchFamily="34" charset="0"/>
              </a:rPr>
              <a:pPr algn="r" rtl="0" fontAlgn="base">
                <a:spcBef>
                  <a:spcPct val="20000"/>
                </a:spcBef>
                <a:spcAft>
                  <a:spcPct val="0"/>
                </a:spcAft>
              </a:pPr>
              <a:t>378</a:t>
            </a:fld>
            <a:endParaRPr lang="en-US" dirty="0">
              <a:solidFill>
                <a:prstClr val="black"/>
              </a:solidFill>
              <a:latin typeface="Verdana" pitchFamily="34" charset="0"/>
            </a:endParaRPr>
          </a:p>
        </p:txBody>
      </p:sp>
    </p:spTree>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lgn="r" rtl="0" fontAlgn="base">
              <a:spcBef>
                <a:spcPct val="20000"/>
              </a:spcBef>
              <a:spcAft>
                <a:spcPct val="0"/>
              </a:spcAft>
            </a:pPr>
            <a:fld id="{EFF88A2F-F635-49AE-93CD-3C24BD8FF119}" type="slidenum">
              <a:rPr lang="en-US">
                <a:solidFill>
                  <a:prstClr val="black"/>
                </a:solidFill>
                <a:latin typeface="Verdana" pitchFamily="34" charset="0"/>
              </a:rPr>
              <a:pPr algn="r" rtl="0" fontAlgn="base">
                <a:spcBef>
                  <a:spcPct val="20000"/>
                </a:spcBef>
                <a:spcAft>
                  <a:spcPct val="0"/>
                </a:spcAft>
              </a:pPr>
              <a:t>380</a:t>
            </a:fld>
            <a:endParaRPr lang="en-US" dirty="0">
              <a:solidFill>
                <a:prstClr val="black"/>
              </a:solidFill>
              <a:latin typeface="Verdana" pitchFamily="34" charset="0"/>
            </a:endParaRPr>
          </a:p>
        </p:txBody>
      </p:sp>
    </p:spTree>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381</a:t>
            </a:fld>
            <a:endParaRPr lang="en-US">
              <a:solidFill>
                <a:prstClr val="black"/>
              </a:solidFill>
            </a:endParaRPr>
          </a:p>
        </p:txBody>
      </p:sp>
    </p:spTree>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spcBef>
                <a:spcPct val="20000"/>
              </a:spcBef>
            </a:pPr>
            <a:fld id="{EFF88A2F-F635-49AE-93CD-3C24BD8FF119}" type="slidenum">
              <a:rPr lang="en-US">
                <a:solidFill>
                  <a:prstClr val="black"/>
                </a:solidFill>
                <a:latin typeface="Verdana" pitchFamily="34" charset="0"/>
              </a:rPr>
              <a:pPr>
                <a:spcBef>
                  <a:spcPct val="20000"/>
                </a:spcBef>
              </a:pPr>
              <a:t>383</a:t>
            </a:fld>
            <a:endParaRPr lang="en-US">
              <a:solidFill>
                <a:prstClr val="black"/>
              </a:solidFill>
              <a:latin typeface="Verdana" pitchFamily="34" charset="0"/>
            </a:endParaRPr>
          </a:p>
        </p:txBody>
      </p:sp>
    </p:spTree>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384</a:t>
            </a:fld>
            <a:endParaRPr lang="en-US">
              <a:solidFill>
                <a:prstClr val="black"/>
              </a:solidFill>
            </a:endParaRPr>
          </a:p>
        </p:txBody>
      </p:sp>
    </p:spTree>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386</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042395906"/>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388</a:t>
            </a:fld>
            <a:endParaRPr lang="en-US">
              <a:solidFill>
                <a:prstClr val="black"/>
              </a:solidFill>
            </a:endParaRPr>
          </a:p>
        </p:txBody>
      </p:sp>
    </p:spTree>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389</a:t>
            </a:fld>
            <a:endParaRPr lang="en-US" dirty="0">
              <a:solidFill>
                <a:srgbClr val="000000"/>
              </a:solidFill>
              <a:latin typeface="Arial" pitchFamily="34" charset="0"/>
            </a:endParaRPr>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lgn="r" rtl="0" fontAlgn="base">
              <a:spcBef>
                <a:spcPct val="20000"/>
              </a:spcBef>
              <a:spcAft>
                <a:spcPct val="0"/>
              </a:spcAft>
            </a:pPr>
            <a:fld id="{EFF88A2F-F635-49AE-93CD-3C24BD8FF119}" type="slidenum">
              <a:rPr lang="en-US">
                <a:solidFill>
                  <a:prstClr val="black"/>
                </a:solidFill>
                <a:latin typeface="Verdana" pitchFamily="34" charset="0"/>
              </a:rPr>
              <a:pPr algn="r" rtl="0" fontAlgn="base">
                <a:spcBef>
                  <a:spcPct val="20000"/>
                </a:spcBef>
                <a:spcAft>
                  <a:spcPct val="0"/>
                </a:spcAft>
              </a:pPr>
              <a:t>390</a:t>
            </a:fld>
            <a:endParaRPr lang="en-US" dirty="0">
              <a:solidFill>
                <a:prstClr val="black"/>
              </a:solidFill>
              <a:latin typeface="Verdana" pitchFamily="34" charset="0"/>
            </a:endParaRPr>
          </a:p>
        </p:txBody>
      </p:sp>
    </p:spTree>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spcBef>
                <a:spcPct val="20000"/>
              </a:spcBef>
            </a:pPr>
            <a:fld id="{EFF88A2F-F635-49AE-93CD-3C24BD8FF119}" type="slidenum">
              <a:rPr lang="en-US">
                <a:solidFill>
                  <a:prstClr val="black"/>
                </a:solidFill>
                <a:latin typeface="Verdana" pitchFamily="34" charset="0"/>
              </a:rPr>
              <a:pPr>
                <a:spcBef>
                  <a:spcPct val="20000"/>
                </a:spcBef>
              </a:pPr>
              <a:t>391</a:t>
            </a:fld>
            <a:endParaRPr lang="en-US">
              <a:solidFill>
                <a:prstClr val="black"/>
              </a:solidFill>
              <a:latin typeface="Verdana" pitchFamily="34" charset="0"/>
            </a:endParaRPr>
          </a:p>
        </p:txBody>
      </p:sp>
    </p:spTree>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spcBef>
                <a:spcPct val="20000"/>
              </a:spcBef>
            </a:pPr>
            <a:fld id="{EFF88A2F-F635-49AE-93CD-3C24BD8FF119}" type="slidenum">
              <a:rPr lang="en-US">
                <a:solidFill>
                  <a:prstClr val="black"/>
                </a:solidFill>
                <a:latin typeface="Verdana" pitchFamily="34" charset="0"/>
              </a:rPr>
              <a:pPr>
                <a:spcBef>
                  <a:spcPct val="20000"/>
                </a:spcBef>
              </a:pPr>
              <a:t>392</a:t>
            </a:fld>
            <a:endParaRPr lang="en-US">
              <a:solidFill>
                <a:prstClr val="black"/>
              </a:solidFill>
              <a:latin typeface="Verdana" pitchFamily="34" charset="0"/>
            </a:endParaRPr>
          </a:p>
        </p:txBody>
      </p:sp>
    </p:spTree>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spcBef>
                <a:spcPct val="20000"/>
              </a:spcBef>
            </a:pPr>
            <a:fld id="{EFF88A2F-F635-49AE-93CD-3C24BD8FF119}" type="slidenum">
              <a:rPr lang="en-US">
                <a:solidFill>
                  <a:prstClr val="black"/>
                </a:solidFill>
                <a:latin typeface="Verdana" pitchFamily="34" charset="0"/>
              </a:rPr>
              <a:pPr>
                <a:spcBef>
                  <a:spcPct val="20000"/>
                </a:spcBef>
              </a:pPr>
              <a:t>393</a:t>
            </a:fld>
            <a:endParaRPr lang="en-US">
              <a:solidFill>
                <a:prstClr val="black"/>
              </a:solidFill>
              <a:latin typeface="Verdana" pitchFamily="34" charset="0"/>
            </a:endParaRPr>
          </a:p>
        </p:txBody>
      </p:sp>
    </p:spTree>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394</a:t>
            </a:fld>
            <a:endParaRPr lang="en-US" dirty="0">
              <a:solidFill>
                <a:srgbClr val="000000"/>
              </a:solidFill>
              <a:latin typeface="Arial" pitchFamily="34" charset="0"/>
            </a:endParaRPr>
          </a:p>
        </p:txBody>
      </p:sp>
    </p:spTree>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395</a:t>
            </a:fld>
            <a:endParaRPr lang="en-US" dirty="0">
              <a:solidFill>
                <a:srgbClr val="000000"/>
              </a:solidFill>
              <a:latin typeface="Arial" pitchFamily="34" charset="0"/>
            </a:endParaRPr>
          </a:p>
        </p:txBody>
      </p:sp>
    </p:spTree>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396</a:t>
            </a:fld>
            <a:endParaRPr lang="en-US" dirty="0">
              <a:solidFill>
                <a:srgbClr val="000000"/>
              </a:solidFill>
              <a:latin typeface="Arial" pitchFamily="34" charset="0"/>
            </a:endParaRPr>
          </a:p>
        </p:txBody>
      </p:sp>
    </p:spTree>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lgn="r" rtl="0" fontAlgn="base">
              <a:spcBef>
                <a:spcPct val="20000"/>
              </a:spcBef>
              <a:spcAft>
                <a:spcPct val="0"/>
              </a:spcAft>
            </a:pPr>
            <a:fld id="{EFF88A2F-F635-49AE-93CD-3C24BD8FF119}" type="slidenum">
              <a:rPr lang="en-US">
                <a:solidFill>
                  <a:prstClr val="black"/>
                </a:solidFill>
                <a:latin typeface="Verdana" pitchFamily="34" charset="0"/>
              </a:rPr>
              <a:pPr algn="r" rtl="0" fontAlgn="base">
                <a:spcBef>
                  <a:spcPct val="20000"/>
                </a:spcBef>
                <a:spcAft>
                  <a:spcPct val="0"/>
                </a:spcAft>
              </a:pPr>
              <a:t>397</a:t>
            </a:fld>
            <a:endParaRPr lang="en-US" dirty="0">
              <a:solidFill>
                <a:prstClr val="black"/>
              </a:solidFill>
              <a:latin typeface="Verdana" pitchFamily="34" charset="0"/>
            </a:endParaRPr>
          </a:p>
        </p:txBody>
      </p:sp>
    </p:spTree>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lgn="r" rtl="0" fontAlgn="base">
              <a:spcBef>
                <a:spcPct val="20000"/>
              </a:spcBef>
              <a:spcAft>
                <a:spcPct val="0"/>
              </a:spcAft>
            </a:pPr>
            <a:fld id="{EFF88A2F-F635-49AE-93CD-3C24BD8FF119}" type="slidenum">
              <a:rPr lang="en-US">
                <a:solidFill>
                  <a:prstClr val="black"/>
                </a:solidFill>
                <a:latin typeface="Verdana" pitchFamily="34" charset="0"/>
              </a:rPr>
              <a:pPr algn="r" rtl="0" fontAlgn="base">
                <a:spcBef>
                  <a:spcPct val="20000"/>
                </a:spcBef>
                <a:spcAft>
                  <a:spcPct val="0"/>
                </a:spcAft>
              </a:pPr>
              <a:t>398</a:t>
            </a:fld>
            <a:endParaRPr lang="en-US" dirty="0">
              <a:solidFill>
                <a:prstClr val="black"/>
              </a:solidFill>
              <a:latin typeface="Verdana" pitchFamily="34" charset="0"/>
            </a:endParaRPr>
          </a:p>
        </p:txBody>
      </p:sp>
    </p:spTree>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401</a:t>
            </a:fld>
            <a:endParaRPr lang="en-US">
              <a:solidFill>
                <a:prstClr val="black"/>
              </a:solidFill>
            </a:endParaRPr>
          </a:p>
        </p:txBody>
      </p:sp>
    </p:spTree>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403</a:t>
            </a:fld>
            <a:endParaRPr lang="en-US">
              <a:solidFill>
                <a:srgbClr val="000000"/>
              </a:solidFill>
            </a:endParaRPr>
          </a:p>
        </p:txBody>
      </p:sp>
    </p:spTree>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404</a:t>
            </a:fld>
            <a:endParaRPr lang="en-US">
              <a:solidFill>
                <a:srgbClr val="000000"/>
              </a:solidFill>
            </a:endParaRPr>
          </a:p>
        </p:txBody>
      </p:sp>
    </p:spTree>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407</a:t>
            </a:fld>
            <a:endParaRPr lang="en-US">
              <a:solidFill>
                <a:srgbClr val="000000"/>
              </a:solidFill>
            </a:endParaRPr>
          </a:p>
        </p:txBody>
      </p:sp>
    </p:spTree>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408</a:t>
            </a:fld>
            <a:endParaRPr lang="en-US" dirty="0">
              <a:solidFill>
                <a:srgbClr val="000000"/>
              </a:solidFill>
              <a:latin typeface="Arial" pitchFamily="34" charset="0"/>
            </a:endParaRPr>
          </a:p>
        </p:txBody>
      </p:sp>
    </p:spTree>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409</a:t>
            </a:fld>
            <a:endParaRPr lang="en-US" dirty="0">
              <a:solidFill>
                <a:srgbClr val="000000"/>
              </a:solidFill>
              <a:latin typeface="Arial" pitchFamily="34" charset="0"/>
            </a:endParaRPr>
          </a:p>
        </p:txBody>
      </p:sp>
    </p:spTree>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410</a:t>
            </a:fld>
            <a:endParaRPr lang="en-US" dirty="0">
              <a:solidFill>
                <a:srgbClr val="000000"/>
              </a:solidFill>
              <a:latin typeface="Arial" pitchFamily="34" charset="0"/>
            </a:endParaRPr>
          </a:p>
        </p:txBody>
      </p:sp>
    </p:spTree>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411</a:t>
            </a:fld>
            <a:endParaRPr lang="en-US" dirty="0">
              <a:solidFill>
                <a:srgbClr val="000000"/>
              </a:solidFill>
            </a:endParaRPr>
          </a:p>
        </p:txBody>
      </p:sp>
    </p:spTree>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412</a:t>
            </a:fld>
            <a:endParaRPr lang="en-US" dirty="0">
              <a:solidFill>
                <a:srgbClr val="000000"/>
              </a:solidFill>
            </a:endParaRPr>
          </a:p>
        </p:txBody>
      </p:sp>
    </p:spTree>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413</a:t>
            </a:fld>
            <a:endParaRPr lang="en-US" dirty="0">
              <a:solidFill>
                <a:srgbClr val="000000"/>
              </a:solidFill>
            </a:endParaRPr>
          </a:p>
        </p:txBody>
      </p:sp>
    </p:spTree>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414</a:t>
            </a:fld>
            <a:endParaRPr lang="en-US" dirty="0">
              <a:solidFill>
                <a:srgbClr val="000000"/>
              </a:solidFill>
            </a:endParaRPr>
          </a:p>
        </p:txBody>
      </p:sp>
    </p:spTree>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415</a:t>
            </a:fld>
            <a:endParaRPr lang="en-US">
              <a:solidFill>
                <a:prstClr val="black"/>
              </a:solidFill>
            </a:endParaRPr>
          </a:p>
        </p:txBody>
      </p:sp>
    </p:spTree>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417</a:t>
            </a:fld>
            <a:endParaRPr lang="en-US" dirty="0">
              <a:solidFill>
                <a:srgbClr val="000000"/>
              </a:solidFill>
            </a:endParaRPr>
          </a:p>
        </p:txBody>
      </p:sp>
    </p:spTree>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418</a:t>
            </a:fld>
            <a:endParaRPr lang="en-US">
              <a:solidFill>
                <a:prstClr val="black"/>
              </a:solidFill>
            </a:endParaRPr>
          </a:p>
        </p:txBody>
      </p:sp>
    </p:spTree>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422</a:t>
            </a:fld>
            <a:endParaRPr lang="en-US" dirty="0">
              <a:solidFill>
                <a:srgbClr val="000000"/>
              </a:solidFill>
            </a:endParaRPr>
          </a:p>
        </p:txBody>
      </p:sp>
    </p:spTree>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424</a:t>
            </a:fld>
            <a:endParaRPr lang="en-US" dirty="0">
              <a:solidFill>
                <a:srgbClr val="000000"/>
              </a:solidFill>
              <a:latin typeface="Arial" pitchFamily="34" charset="0"/>
            </a:endParaRPr>
          </a:p>
        </p:txBody>
      </p:sp>
    </p:spTree>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425</a:t>
            </a:fld>
            <a:endParaRPr lang="en-US" dirty="0">
              <a:solidFill>
                <a:srgbClr val="000000"/>
              </a:solidFill>
              <a:latin typeface="Arial" pitchFamily="34" charset="0"/>
            </a:endParaRPr>
          </a:p>
        </p:txBody>
      </p:sp>
    </p:spTree>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426</a:t>
            </a:fld>
            <a:endParaRPr lang="en-US" dirty="0">
              <a:solidFill>
                <a:srgbClr val="000000"/>
              </a:solidFill>
              <a:latin typeface="Arial" pitchFamily="34" charset="0"/>
            </a:endParaRPr>
          </a:p>
        </p:txBody>
      </p:sp>
    </p:spTree>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427</a:t>
            </a:fld>
            <a:endParaRPr lang="en-US" dirty="0">
              <a:solidFill>
                <a:srgbClr val="000000"/>
              </a:solidFill>
              <a:latin typeface="Arial" pitchFamily="34" charset="0"/>
            </a:endParaRPr>
          </a:p>
        </p:txBody>
      </p:sp>
    </p:spTree>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428</a:t>
            </a:fld>
            <a:endParaRPr lang="en-US" dirty="0">
              <a:solidFill>
                <a:srgbClr val="000000"/>
              </a:solidFill>
              <a:latin typeface="Arial" pitchFamily="34" charset="0"/>
            </a:endParaRPr>
          </a:p>
        </p:txBody>
      </p:sp>
    </p:spTree>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429</a:t>
            </a:fld>
            <a:endParaRPr lang="en-US" dirty="0">
              <a:solidFill>
                <a:srgbClr val="000000"/>
              </a:solidFill>
              <a:latin typeface="Arial" pitchFamily="34" charset="0"/>
            </a:endParaRPr>
          </a:p>
        </p:txBody>
      </p:sp>
    </p:spTree>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432</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228322007"/>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434</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465456682"/>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435</a:t>
            </a:fld>
            <a:endParaRPr lang="en-US" sz="1300">
              <a:solidFill>
                <a:srgbClr val="1F497D"/>
              </a:solidFill>
              <a:latin typeface="Verdana" pitchFamily="34" charset="0"/>
            </a:endParaRPr>
          </a:p>
        </p:txBody>
      </p:sp>
    </p:spTree>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436</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277428613"/>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437</a:t>
            </a:fld>
            <a:endParaRPr lang="en-US" sz="1300">
              <a:solidFill>
                <a:srgbClr val="1F497D"/>
              </a:solidFill>
              <a:latin typeface="Verdana" pitchFamily="34" charset="0"/>
            </a:endParaRPr>
          </a:p>
        </p:txBody>
      </p:sp>
    </p:spTree>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438</a:t>
            </a:fld>
            <a:endParaRPr lang="en-US" sz="1300">
              <a:solidFill>
                <a:srgbClr val="1F497D"/>
              </a:solidFill>
              <a:latin typeface="Verdana" pitchFamily="34" charset="0"/>
            </a:endParaRPr>
          </a:p>
        </p:txBody>
      </p:sp>
    </p:spTree>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439</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416835032"/>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440</a:t>
            </a:fld>
            <a:endParaRPr lang="en-US" sz="1300">
              <a:solidFill>
                <a:srgbClr val="1F497D"/>
              </a:solidFill>
              <a:latin typeface="Verdana" pitchFamily="34" charset="0"/>
            </a:endParaRPr>
          </a:p>
        </p:txBody>
      </p:sp>
    </p:spTree>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444</a:t>
            </a:fld>
            <a:endParaRPr lang="en-US" dirty="0">
              <a:solidFill>
                <a:srgbClr val="000000"/>
              </a:solidFill>
              <a:latin typeface="Arial" pitchFamily="34" charset="0"/>
            </a:endParaRPr>
          </a:p>
        </p:txBody>
      </p:sp>
    </p:spTree>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445</a:t>
            </a:fld>
            <a:endParaRPr lang="en-US" dirty="0">
              <a:solidFill>
                <a:srgbClr val="000000"/>
              </a:solidFill>
              <a:latin typeface="Arial" pitchFamily="34" charset="0"/>
            </a:endParaRPr>
          </a:p>
        </p:txBody>
      </p:sp>
    </p:spTree>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1393" name="Rectangle 7"/>
          <p:cNvSpPr>
            <a:spLocks noGrp="1" noChangeArrowheads="1"/>
          </p:cNvSpPr>
          <p:nvPr>
            <p:ph type="sldNum" sz="quarter" idx="5"/>
          </p:nvPr>
        </p:nvSpPr>
        <p:spPr>
          <a:noFill/>
        </p:spPr>
        <p:txBody>
          <a:bodyPr/>
          <a:lstStyle/>
          <a:p>
            <a:pPr>
              <a:spcBef>
                <a:spcPct val="20000"/>
              </a:spcBef>
            </a:pPr>
            <a:fld id="{DD52CB35-C496-4312-8855-AD3C3AC66966}" type="slidenum">
              <a:rPr lang="en-US" smtClean="0">
                <a:solidFill>
                  <a:srgbClr val="000000"/>
                </a:solidFill>
                <a:latin typeface="Verdana" pitchFamily="34" charset="0"/>
              </a:rPr>
              <a:pPr>
                <a:spcBef>
                  <a:spcPct val="20000"/>
                </a:spcBef>
              </a:pPr>
              <a:t>454</a:t>
            </a:fld>
            <a:endParaRPr lang="en-US">
              <a:solidFill>
                <a:srgbClr val="000000"/>
              </a:solidFill>
              <a:latin typeface="Verdana" pitchFamily="34" charset="0"/>
            </a:endParaRPr>
          </a:p>
        </p:txBody>
      </p:sp>
    </p:spTree>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spcBef>
                <a:spcPct val="20000"/>
              </a:spcBef>
            </a:pPr>
            <a:fld id="{EFF88A2F-F635-49AE-93CD-3C24BD8FF119}" type="slidenum">
              <a:rPr lang="en-US">
                <a:solidFill>
                  <a:prstClr val="black"/>
                </a:solidFill>
                <a:latin typeface="Verdana" pitchFamily="34" charset="0"/>
              </a:rPr>
              <a:pPr>
                <a:spcBef>
                  <a:spcPct val="20000"/>
                </a:spcBef>
              </a:pPr>
              <a:t>456</a:t>
            </a:fld>
            <a:endParaRPr lang="en-US">
              <a:solidFill>
                <a:prstClr val="black"/>
              </a:solidFill>
              <a:latin typeface="Verdana" pitchFamily="34" charset="0"/>
            </a:endParaRPr>
          </a:p>
        </p:txBody>
      </p:sp>
    </p:spTree>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spcBef>
                <a:spcPct val="20000"/>
              </a:spcBef>
            </a:pPr>
            <a:fld id="{EFF88A2F-F635-49AE-93CD-3C24BD8FF119}" type="slidenum">
              <a:rPr lang="en-US">
                <a:solidFill>
                  <a:prstClr val="black"/>
                </a:solidFill>
                <a:latin typeface="Verdana" pitchFamily="34" charset="0"/>
              </a:rPr>
              <a:pPr>
                <a:spcBef>
                  <a:spcPct val="20000"/>
                </a:spcBef>
              </a:pPr>
              <a:t>459</a:t>
            </a:fld>
            <a:endParaRPr lang="en-US">
              <a:solidFill>
                <a:prstClr val="black"/>
              </a:solidFill>
              <a:latin typeface="Verdana" pitchFamily="34" charset="0"/>
            </a:endParaRPr>
          </a:p>
        </p:txBody>
      </p:sp>
    </p:spTree>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460</a:t>
            </a:fld>
            <a:endParaRPr lang="en-US">
              <a:solidFill>
                <a:prstClr val="black"/>
              </a:solidFill>
            </a:endParaRPr>
          </a:p>
        </p:txBody>
      </p:sp>
    </p:spTree>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467</a:t>
            </a:fld>
            <a:endParaRPr lang="en-US">
              <a:solidFill>
                <a:prstClr val="black"/>
              </a:solidFill>
            </a:endParaRPr>
          </a:p>
        </p:txBody>
      </p:sp>
    </p:spTree>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468</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857383559"/>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7"/>
          <p:cNvSpPr>
            <a:spLocks noGrp="1" noChangeArrowheads="1"/>
          </p:cNvSpPr>
          <p:nvPr>
            <p:ph type="sldNum" sz="quarter" idx="5"/>
          </p:nvPr>
        </p:nvSpPr>
        <p:spPr>
          <a:noFill/>
        </p:spPr>
        <p:txBody>
          <a:bodyPr/>
          <a:lstStyle/>
          <a:p>
            <a:fld id="{6150EF4C-430F-447F-9CD5-15907E3C10F8}" type="slidenum">
              <a:rPr lang="en-US" smtClean="0">
                <a:solidFill>
                  <a:srgbClr val="000000"/>
                </a:solidFill>
                <a:latin typeface="Arial" pitchFamily="34" charset="0"/>
              </a:rPr>
              <a:pPr/>
              <a:t>502</a:t>
            </a:fld>
            <a:endParaRPr lang="en-US">
              <a:solidFill>
                <a:srgbClr val="000000"/>
              </a:solidFill>
              <a:latin typeface="Arial" pitchFamily="34" charset="0"/>
            </a:endParaRPr>
          </a:p>
        </p:txBody>
      </p:sp>
    </p:spTree>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7"/>
          <p:cNvSpPr>
            <a:spLocks noGrp="1" noChangeArrowheads="1"/>
          </p:cNvSpPr>
          <p:nvPr>
            <p:ph type="sldNum" sz="quarter" idx="5"/>
          </p:nvPr>
        </p:nvSpPr>
        <p:spPr>
          <a:noFill/>
        </p:spPr>
        <p:txBody>
          <a:bodyPr/>
          <a:lstStyle/>
          <a:p>
            <a:fld id="{9DEB1F1F-7897-4E86-B121-6EE013C3BAC8}" type="slidenum">
              <a:rPr lang="en-US" smtClean="0">
                <a:solidFill>
                  <a:srgbClr val="000000"/>
                </a:solidFill>
                <a:latin typeface="Arial" pitchFamily="34" charset="0"/>
              </a:rPr>
              <a:pPr/>
              <a:t>503</a:t>
            </a:fld>
            <a:endParaRPr lang="en-US">
              <a:solidFill>
                <a:srgbClr val="000000"/>
              </a:solidFill>
              <a:latin typeface="Arial" pitchFamily="34" charset="0"/>
            </a:endParaRPr>
          </a:p>
        </p:txBody>
      </p:sp>
    </p:spTree>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7"/>
          <p:cNvSpPr>
            <a:spLocks noGrp="1" noChangeArrowheads="1"/>
          </p:cNvSpPr>
          <p:nvPr>
            <p:ph type="sldNum" sz="quarter" idx="5"/>
          </p:nvPr>
        </p:nvSpPr>
        <p:spPr>
          <a:noFill/>
        </p:spPr>
        <p:txBody>
          <a:bodyPr/>
          <a:lstStyle/>
          <a:p>
            <a:fld id="{9DEB1F1F-7897-4E86-B121-6EE013C3BAC8}" type="slidenum">
              <a:rPr lang="en-US" smtClean="0">
                <a:solidFill>
                  <a:srgbClr val="000000"/>
                </a:solidFill>
                <a:latin typeface="Arial" pitchFamily="34" charset="0"/>
              </a:rPr>
              <a:pPr/>
              <a:t>504</a:t>
            </a:fld>
            <a:endParaRPr lang="en-US">
              <a:solidFill>
                <a:srgbClr val="000000"/>
              </a:solidFill>
              <a:latin typeface="Arial" pitchFamily="34" charset="0"/>
            </a:endParaRPr>
          </a:p>
        </p:txBody>
      </p:sp>
    </p:spTree>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7"/>
          <p:cNvSpPr>
            <a:spLocks noGrp="1" noChangeArrowheads="1"/>
          </p:cNvSpPr>
          <p:nvPr>
            <p:ph type="sldNum" sz="quarter" idx="5"/>
          </p:nvPr>
        </p:nvSpPr>
        <p:spPr>
          <a:noFill/>
        </p:spPr>
        <p:txBody>
          <a:bodyPr/>
          <a:lstStyle/>
          <a:p>
            <a:fld id="{D33C652B-D2BA-4FC3-9099-721197DAF383}" type="slidenum">
              <a:rPr lang="en-US" smtClean="0">
                <a:solidFill>
                  <a:srgbClr val="000000"/>
                </a:solidFill>
                <a:latin typeface="Arial" pitchFamily="34" charset="0"/>
              </a:rPr>
              <a:pPr/>
              <a:t>506</a:t>
            </a:fld>
            <a:endParaRPr lang="en-US">
              <a:solidFill>
                <a:srgbClr val="000000"/>
              </a:solidFill>
              <a:latin typeface="Arial" pitchFamily="34" charset="0"/>
            </a:endParaRPr>
          </a:p>
        </p:txBody>
      </p:sp>
    </p:spTree>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7"/>
          <p:cNvSpPr>
            <a:spLocks noGrp="1" noChangeArrowheads="1"/>
          </p:cNvSpPr>
          <p:nvPr>
            <p:ph type="sldNum" sz="quarter" idx="5"/>
          </p:nvPr>
        </p:nvSpPr>
        <p:spPr>
          <a:noFill/>
        </p:spPr>
        <p:txBody>
          <a:bodyPr/>
          <a:lstStyle/>
          <a:p>
            <a:fld id="{D33C652B-D2BA-4FC3-9099-721197DAF383}" type="slidenum">
              <a:rPr lang="en-US" smtClean="0">
                <a:solidFill>
                  <a:srgbClr val="000000"/>
                </a:solidFill>
                <a:latin typeface="Arial" pitchFamily="34" charset="0"/>
              </a:rPr>
              <a:pPr/>
              <a:t>507</a:t>
            </a:fld>
            <a:endParaRPr lang="en-US">
              <a:solidFill>
                <a:srgbClr val="000000"/>
              </a:solidFill>
              <a:latin typeface="Arial" pitchFamily="34" charset="0"/>
            </a:endParaRPr>
          </a:p>
        </p:txBody>
      </p:sp>
    </p:spTree>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7"/>
          <p:cNvSpPr>
            <a:spLocks noGrp="1" noChangeArrowheads="1"/>
          </p:cNvSpPr>
          <p:nvPr>
            <p:ph type="sldNum" sz="quarter" idx="5"/>
          </p:nvPr>
        </p:nvSpPr>
        <p:spPr>
          <a:noFill/>
        </p:spPr>
        <p:txBody>
          <a:bodyPr/>
          <a:lstStyle/>
          <a:p>
            <a:fld id="{C4141BC7-0A44-4E4C-BE56-44A6960AB155}" type="slidenum">
              <a:rPr lang="en-US" smtClean="0">
                <a:solidFill>
                  <a:srgbClr val="000000"/>
                </a:solidFill>
                <a:latin typeface="Arial" pitchFamily="34" charset="0"/>
              </a:rPr>
              <a:pPr/>
              <a:t>509</a:t>
            </a:fld>
            <a:endParaRPr lang="en-US">
              <a:solidFill>
                <a:srgbClr val="000000"/>
              </a:solidFill>
              <a:latin typeface="Arial" pitchFamily="34" charset="0"/>
            </a:endParaRPr>
          </a:p>
        </p:txBody>
      </p:sp>
    </p:spTree>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7"/>
          <p:cNvSpPr>
            <a:spLocks noGrp="1" noChangeArrowheads="1"/>
          </p:cNvSpPr>
          <p:nvPr>
            <p:ph type="sldNum" sz="quarter" idx="5"/>
          </p:nvPr>
        </p:nvSpPr>
        <p:spPr>
          <a:noFill/>
        </p:spPr>
        <p:txBody>
          <a:bodyPr/>
          <a:lstStyle/>
          <a:p>
            <a:fld id="{85823549-540E-48F2-B560-AB2AFCB5861D}" type="slidenum">
              <a:rPr lang="en-US" smtClean="0">
                <a:solidFill>
                  <a:srgbClr val="000000"/>
                </a:solidFill>
                <a:latin typeface="Arial" pitchFamily="34" charset="0"/>
              </a:rPr>
              <a:pPr/>
              <a:t>510</a:t>
            </a:fld>
            <a:endParaRPr lang="en-US">
              <a:solidFill>
                <a:srgbClr val="000000"/>
              </a:solidFill>
              <a:latin typeface="Arial" pitchFamily="34" charset="0"/>
            </a:endParaRPr>
          </a:p>
        </p:txBody>
      </p:sp>
    </p:spTree>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689" name="Rectangle 7"/>
          <p:cNvSpPr>
            <a:spLocks noGrp="1" noChangeArrowheads="1"/>
          </p:cNvSpPr>
          <p:nvPr>
            <p:ph type="sldNum" sz="quarter" idx="5"/>
          </p:nvPr>
        </p:nvSpPr>
        <p:spPr>
          <a:noFill/>
        </p:spPr>
        <p:txBody>
          <a:bodyPr/>
          <a:lstStyle/>
          <a:p>
            <a:fld id="{6B47DE6D-ADDE-49CA-9E2A-6886339D2730}" type="slidenum">
              <a:rPr lang="en-US" smtClean="0">
                <a:solidFill>
                  <a:srgbClr val="000000"/>
                </a:solidFill>
              </a:rPr>
              <a:pPr/>
              <a:t>511</a:t>
            </a:fld>
            <a:endParaRPr lang="en-US">
              <a:solidFill>
                <a:srgbClr val="000000"/>
              </a:solidFill>
            </a:endParaRPr>
          </a:p>
        </p:txBody>
      </p:sp>
    </p:spTree>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7"/>
          <p:cNvSpPr>
            <a:spLocks noGrp="1" noChangeArrowheads="1"/>
          </p:cNvSpPr>
          <p:nvPr>
            <p:ph type="sldNum" sz="quarter" idx="5"/>
          </p:nvPr>
        </p:nvSpPr>
        <p:spPr>
          <a:noFill/>
        </p:spPr>
        <p:txBody>
          <a:bodyPr/>
          <a:lstStyle/>
          <a:p>
            <a:fld id="{C4141BC7-0A44-4E4C-BE56-44A6960AB155}" type="slidenum">
              <a:rPr lang="en-US" smtClean="0">
                <a:solidFill>
                  <a:srgbClr val="000000"/>
                </a:solidFill>
                <a:latin typeface="Arial" pitchFamily="34" charset="0"/>
              </a:rPr>
              <a:pPr/>
              <a:t>513</a:t>
            </a:fld>
            <a:endParaRPr lang="en-US">
              <a:solidFill>
                <a:srgbClr val="000000"/>
              </a:solidFill>
              <a:latin typeface="Arial" pitchFamily="34" charset="0"/>
            </a:endParaRPr>
          </a:p>
        </p:txBody>
      </p:sp>
    </p:spTree>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7"/>
          <p:cNvSpPr>
            <a:spLocks noGrp="1" noChangeArrowheads="1"/>
          </p:cNvSpPr>
          <p:nvPr>
            <p:ph type="sldNum" sz="quarter" idx="5"/>
          </p:nvPr>
        </p:nvSpPr>
        <p:spPr>
          <a:noFill/>
        </p:spPr>
        <p:txBody>
          <a:bodyPr/>
          <a:lstStyle/>
          <a:p>
            <a:fld id="{957DC8D8-1968-4719-A9EC-115AB565DC72}" type="slidenum">
              <a:rPr lang="en-US" smtClean="0">
                <a:solidFill>
                  <a:srgbClr val="000000"/>
                </a:solidFill>
                <a:latin typeface="Arial" pitchFamily="34" charset="0"/>
              </a:rPr>
              <a:pPr/>
              <a:t>514</a:t>
            </a:fld>
            <a:endParaRPr lang="en-US">
              <a:solidFill>
                <a:srgbClr val="000000"/>
              </a:solidFill>
              <a:latin typeface="Arial" pitchFamily="34" charset="0"/>
            </a:endParaRPr>
          </a:p>
        </p:txBody>
      </p:sp>
    </p:spTree>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522</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956617849"/>
      </p:ext>
    </p:extLst>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525</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880174658"/>
      </p:ext>
    </p:extLst>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526</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508645330"/>
      </p:ext>
    </p:extLst>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573</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095195368"/>
      </p:ext>
    </p:extLst>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574</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4289486533"/>
      </p:ext>
    </p:extLst>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575</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775919407"/>
      </p:ext>
    </p:extLst>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577</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290968261"/>
      </p:ext>
    </p:extLst>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578</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897654827"/>
      </p:ext>
    </p:extLst>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579</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41652945"/>
      </p:ext>
    </p:extLst>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580</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67491320"/>
      </p:ext>
    </p:extLst>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581</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8423955"/>
      </p:ext>
    </p:extLst>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583</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46715723"/>
      </p:ext>
    </p:extLst>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584</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728171279"/>
      </p:ext>
    </p:extLst>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587</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01012030"/>
      </p:ext>
    </p:extLst>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589</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716290358"/>
      </p:ext>
    </p:extLst>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590</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946642654"/>
      </p:ext>
    </p:extLst>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591</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250455442"/>
      </p:ext>
    </p:extLst>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592</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809806050"/>
      </p:ext>
    </p:extLst>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593</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085423908"/>
      </p:ext>
    </p:extLst>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594</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685151050"/>
      </p:ext>
    </p:extLst>
  </p:cSld>
  <p:clrMapOvr>
    <a:masterClrMapping/>
  </p:clrMapOvr>
</p:notes>
</file>

<file path=ppt/notesSlides/notesSlide2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595</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506497552"/>
      </p:ext>
    </p:extLst>
  </p:cSld>
  <p:clrMapOvr>
    <a:masterClrMapping/>
  </p:clrMapOvr>
</p:notes>
</file>

<file path=ppt/notesSlides/notesSlide2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596</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919080664"/>
      </p:ext>
    </p:extLst>
  </p:cSld>
  <p:clrMapOvr>
    <a:masterClrMapping/>
  </p:clrMapOvr>
</p:notes>
</file>

<file path=ppt/notesSlides/notesSlide2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597</a:t>
            </a:fld>
            <a:endParaRPr lang="en-US">
              <a:solidFill>
                <a:srgbClr val="000000"/>
              </a:solidFill>
            </a:endParaRPr>
          </a:p>
        </p:txBody>
      </p:sp>
    </p:spTree>
  </p:cSld>
  <p:clrMapOvr>
    <a:masterClrMapping/>
  </p:clrMapOvr>
</p:notes>
</file>

<file path=ppt/notesSlides/notesSlide2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599</a:t>
            </a:fld>
            <a:endParaRPr lang="en-US">
              <a:solidFill>
                <a:prstClr val="black"/>
              </a:solidFill>
            </a:endParaRPr>
          </a:p>
        </p:txBody>
      </p:sp>
    </p:spTree>
  </p:cSld>
  <p:clrMapOvr>
    <a:masterClrMapping/>
  </p:clrMapOvr>
</p:notes>
</file>

<file path=ppt/notesSlides/notesSlide2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600</a:t>
            </a:fld>
            <a:endParaRPr lang="en-US">
              <a:solidFill>
                <a:srgbClr val="000000"/>
              </a:solidFill>
            </a:endParaRPr>
          </a:p>
        </p:txBody>
      </p:sp>
    </p:spTree>
  </p:cSld>
  <p:clrMapOvr>
    <a:masterClrMapping/>
  </p:clrMapOvr>
</p:notes>
</file>

<file path=ppt/notesSlides/notesSlide2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601</a:t>
            </a:fld>
            <a:endParaRPr lang="en-US">
              <a:solidFill>
                <a:srgbClr val="000000"/>
              </a:solidFill>
            </a:endParaRPr>
          </a:p>
        </p:txBody>
      </p:sp>
    </p:spTree>
  </p:cSld>
  <p:clrMapOvr>
    <a:masterClrMapping/>
  </p:clrMapOvr>
</p:notes>
</file>

<file path=ppt/notesSlides/notesSlide2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602</a:t>
            </a:fld>
            <a:endParaRPr lang="en-US">
              <a:solidFill>
                <a:srgbClr val="000000"/>
              </a:solidFill>
            </a:endParaRPr>
          </a:p>
        </p:txBody>
      </p:sp>
    </p:spTree>
  </p:cSld>
  <p:clrMapOvr>
    <a:masterClrMapping/>
  </p:clrMapOvr>
</p:notes>
</file>

<file path=ppt/notesSlides/notesSlide2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603</a:t>
            </a:fld>
            <a:endParaRPr lang="en-US">
              <a:solidFill>
                <a:srgbClr val="000000"/>
              </a:solidFill>
            </a:endParaRPr>
          </a:p>
        </p:txBody>
      </p:sp>
    </p:spTree>
  </p:cSld>
  <p:clrMapOvr>
    <a:masterClrMapping/>
  </p:clrMapOvr>
</p:notes>
</file>

<file path=ppt/notesSlides/notesSlide2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608</a:t>
            </a:fld>
            <a:endParaRPr lang="en-US">
              <a:solidFill>
                <a:prstClr val="black"/>
              </a:solidFill>
            </a:endParaRPr>
          </a:p>
        </p:txBody>
      </p:sp>
    </p:spTree>
  </p:cSld>
  <p:clrMapOvr>
    <a:masterClrMapping/>
  </p:clrMapOvr>
</p:notes>
</file>

<file path=ppt/notesSlides/notesSlide2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611</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463461572"/>
      </p:ext>
    </p:extLst>
  </p:cSld>
  <p:clrMapOvr>
    <a:masterClrMapping/>
  </p:clrMapOvr>
</p:notes>
</file>

<file path=ppt/notesSlides/notesSlide2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612</a:t>
            </a:fld>
            <a:endParaRPr lang="en-US">
              <a:solidFill>
                <a:srgbClr val="000000"/>
              </a:solidFill>
            </a:endParaRPr>
          </a:p>
        </p:txBody>
      </p:sp>
    </p:spTree>
  </p:cSld>
  <p:clrMapOvr>
    <a:masterClrMapping/>
  </p:clrMapOvr>
</p:notes>
</file>

<file path=ppt/notesSlides/notesSlide2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613</a:t>
            </a:fld>
            <a:endParaRPr lang="en-US">
              <a:solidFill>
                <a:prstClr val="black"/>
              </a:solidFill>
            </a:endParaRPr>
          </a:p>
        </p:txBody>
      </p:sp>
    </p:spTree>
  </p:cSld>
  <p:clrMapOvr>
    <a:masterClrMapping/>
  </p:clrMapOvr>
</p:notes>
</file>

<file path=ppt/notesSlides/notesSlide2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614</a:t>
            </a:fld>
            <a:endParaRPr lang="en-US">
              <a:solidFill>
                <a:srgbClr val="000000"/>
              </a:solidFill>
            </a:endParaRPr>
          </a:p>
        </p:txBody>
      </p:sp>
    </p:spTree>
  </p:cSld>
  <p:clrMapOvr>
    <a:masterClrMapping/>
  </p:clrMapOvr>
</p:notes>
</file>

<file path=ppt/notesSlides/notesSlide2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615</a:t>
            </a:fld>
            <a:endParaRPr lang="en-US">
              <a:solidFill>
                <a:srgbClr val="000000"/>
              </a:solidFill>
            </a:endParaRPr>
          </a:p>
        </p:txBody>
      </p:sp>
    </p:spTree>
    <p:extLst>
      <p:ext uri="{BB962C8B-B14F-4D97-AF65-F5344CB8AC3E}">
        <p14:creationId xmlns:p14="http://schemas.microsoft.com/office/powerpoint/2010/main" val="1407219797"/>
      </p:ext>
    </p:extLst>
  </p:cSld>
  <p:clrMapOvr>
    <a:masterClrMapping/>
  </p:clrMapOvr>
</p:notes>
</file>

<file path=ppt/notesSlides/notesSlide2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616</a:t>
            </a:fld>
            <a:endParaRPr lang="en-US">
              <a:solidFill>
                <a:srgbClr val="000000"/>
              </a:solidFill>
            </a:endParaRPr>
          </a:p>
        </p:txBody>
      </p:sp>
    </p:spTree>
    <p:extLst>
      <p:ext uri="{BB962C8B-B14F-4D97-AF65-F5344CB8AC3E}">
        <p14:creationId xmlns:p14="http://schemas.microsoft.com/office/powerpoint/2010/main" val="3392464530"/>
      </p:ext>
    </p:extLst>
  </p:cSld>
  <p:clrMapOvr>
    <a:masterClrMapping/>
  </p:clrMapOvr>
</p:notes>
</file>

<file path=ppt/notesSlides/notesSlide2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617</a:t>
            </a:fld>
            <a:endParaRPr lang="en-US">
              <a:solidFill>
                <a:srgbClr val="000000"/>
              </a:solidFill>
            </a:endParaRPr>
          </a:p>
        </p:txBody>
      </p:sp>
    </p:spTree>
    <p:extLst>
      <p:ext uri="{BB962C8B-B14F-4D97-AF65-F5344CB8AC3E}">
        <p14:creationId xmlns:p14="http://schemas.microsoft.com/office/powerpoint/2010/main" val="2287462295"/>
      </p:ext>
    </p:extLst>
  </p:cSld>
  <p:clrMapOvr>
    <a:masterClrMapping/>
  </p:clrMapOvr>
</p:notes>
</file>

<file path=ppt/notesSlides/notesSlide2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618</a:t>
            </a:fld>
            <a:endParaRPr lang="en-US">
              <a:solidFill>
                <a:srgbClr val="000000"/>
              </a:solidFill>
            </a:endParaRPr>
          </a:p>
        </p:txBody>
      </p:sp>
    </p:spTree>
  </p:cSld>
  <p:clrMapOvr>
    <a:masterClrMapping/>
  </p:clrMapOvr>
</p:notes>
</file>

<file path=ppt/notesSlides/notesSlide2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619</a:t>
            </a:fld>
            <a:endParaRPr lang="en-US">
              <a:solidFill>
                <a:srgbClr val="000000"/>
              </a:solidFill>
            </a:endParaRPr>
          </a:p>
        </p:txBody>
      </p:sp>
    </p:spTree>
  </p:cSld>
  <p:clrMapOvr>
    <a:masterClrMapping/>
  </p:clrMapOvr>
</p:notes>
</file>

<file path=ppt/notesSlides/notesSlide2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620</a:t>
            </a:fld>
            <a:endParaRPr lang="en-US">
              <a:solidFill>
                <a:srgbClr val="000000"/>
              </a:solidFill>
            </a:endParaRPr>
          </a:p>
        </p:txBody>
      </p:sp>
    </p:spTree>
  </p:cSld>
  <p:clrMapOvr>
    <a:masterClrMapping/>
  </p:clrMapOvr>
</p:notes>
</file>

<file path=ppt/notesSlides/notesSlide2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621</a:t>
            </a:fld>
            <a:endParaRPr lang="en-US">
              <a:solidFill>
                <a:srgbClr val="000000"/>
              </a:solidFill>
            </a:endParaRPr>
          </a:p>
        </p:txBody>
      </p:sp>
    </p:spTree>
  </p:cSld>
  <p:clrMapOvr>
    <a:masterClrMapping/>
  </p:clrMapOvr>
</p:notes>
</file>

<file path=ppt/notesSlides/notesSlide2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622</a:t>
            </a:fld>
            <a:endParaRPr lang="en-US">
              <a:solidFill>
                <a:srgbClr val="000000"/>
              </a:solidFill>
            </a:endParaRPr>
          </a:p>
        </p:txBody>
      </p:sp>
    </p:spTree>
  </p:cSld>
  <p:clrMapOvr>
    <a:masterClrMapping/>
  </p:clrMapOvr>
</p:notes>
</file>

<file path=ppt/notesSlides/notesSlide2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624</a:t>
            </a:fld>
            <a:endParaRPr lang="en-US">
              <a:solidFill>
                <a:srgbClr val="000000"/>
              </a:solidFill>
            </a:endParaRPr>
          </a:p>
        </p:txBody>
      </p:sp>
    </p:spTree>
  </p:cSld>
  <p:clrMapOvr>
    <a:masterClrMapping/>
  </p:clrMapOvr>
</p:notes>
</file>

<file path=ppt/notesSlides/notesSlide2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625</a:t>
            </a:fld>
            <a:endParaRPr lang="en-US">
              <a:solidFill>
                <a:srgbClr val="000000"/>
              </a:solidFill>
            </a:endParaRPr>
          </a:p>
        </p:txBody>
      </p:sp>
    </p:spTree>
  </p:cSld>
  <p:clrMapOvr>
    <a:masterClrMapping/>
  </p:clrMapOvr>
</p:notes>
</file>

<file path=ppt/notesSlides/notesSlide2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626</a:t>
            </a:fld>
            <a:endParaRPr lang="en-US">
              <a:solidFill>
                <a:prstClr val="black"/>
              </a:solidFill>
            </a:endParaRPr>
          </a:p>
        </p:txBody>
      </p:sp>
    </p:spTree>
  </p:cSld>
  <p:clrMapOvr>
    <a:masterClrMapping/>
  </p:clrMapOvr>
</p:notes>
</file>

<file path=ppt/notesSlides/notesSlide2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629</a:t>
            </a:fld>
            <a:endParaRPr lang="en-US">
              <a:solidFill>
                <a:prstClr val="black"/>
              </a:solidFill>
            </a:endParaRPr>
          </a:p>
        </p:txBody>
      </p:sp>
    </p:spTree>
  </p:cSld>
  <p:clrMapOvr>
    <a:masterClrMapping/>
  </p:clrMapOvr>
</p:notes>
</file>

<file path=ppt/notesSlides/notesSlide2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630</a:t>
            </a:fld>
            <a:endParaRPr lang="en-US">
              <a:solidFill>
                <a:srgbClr val="000000"/>
              </a:solidFill>
            </a:endParaRPr>
          </a:p>
        </p:txBody>
      </p:sp>
    </p:spTree>
  </p:cSld>
  <p:clrMapOvr>
    <a:masterClrMapping/>
  </p:clrMapOvr>
</p:notes>
</file>

<file path=ppt/notesSlides/notesSlide2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631</a:t>
            </a:fld>
            <a:endParaRPr kumimoji="0" lang="en-US"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19432281"/>
      </p:ext>
    </p:extLst>
  </p:cSld>
  <p:clrMapOvr>
    <a:masterClrMapping/>
  </p:clrMapOvr>
</p:notes>
</file>

<file path=ppt/notesSlides/notesSlide2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632</a:t>
            </a:fld>
            <a:endParaRPr lang="en-US">
              <a:solidFill>
                <a:prstClr val="black"/>
              </a:solidFill>
            </a:endParaRPr>
          </a:p>
        </p:txBody>
      </p:sp>
    </p:spTree>
  </p:cSld>
  <p:clrMapOvr>
    <a:masterClrMapping/>
  </p:clrMapOvr>
</p:notes>
</file>

<file path=ppt/notesSlides/notesSlide2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633</a:t>
            </a:fld>
            <a:endParaRPr lang="en-US">
              <a:solidFill>
                <a:srgbClr val="000000"/>
              </a:solidFill>
            </a:endParaRPr>
          </a:p>
        </p:txBody>
      </p:sp>
    </p:spTree>
  </p:cSld>
  <p:clrMapOvr>
    <a:masterClrMapping/>
  </p:clrMapOvr>
</p:notes>
</file>

<file path=ppt/notesSlides/notesSlide2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634</a:t>
            </a:fld>
            <a:endParaRPr lang="en-US">
              <a:solidFill>
                <a:srgbClr val="000000"/>
              </a:solidFill>
            </a:endParaRPr>
          </a:p>
        </p:txBody>
      </p:sp>
    </p:spTree>
  </p:cSld>
  <p:clrMapOvr>
    <a:masterClrMapping/>
  </p:clrMapOvr>
</p:notes>
</file>

<file path=ppt/notesSlides/notesSlide2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635</a:t>
            </a:fld>
            <a:endParaRPr lang="en-US">
              <a:solidFill>
                <a:srgbClr val="000000"/>
              </a:solidFill>
            </a:endParaRPr>
          </a:p>
        </p:txBody>
      </p:sp>
    </p:spTree>
    <p:extLst>
      <p:ext uri="{BB962C8B-B14F-4D97-AF65-F5344CB8AC3E}">
        <p14:creationId xmlns:p14="http://schemas.microsoft.com/office/powerpoint/2010/main" val="3965897083"/>
      </p:ext>
    </p:extLst>
  </p:cSld>
  <p:clrMapOvr>
    <a:masterClrMapping/>
  </p:clrMapOvr>
</p:notes>
</file>

<file path=ppt/notesSlides/notesSlide2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637</a:t>
            </a:fld>
            <a:endParaRPr lang="en-US">
              <a:solidFill>
                <a:prstClr val="black"/>
              </a:solidFill>
            </a:endParaRPr>
          </a:p>
        </p:txBody>
      </p:sp>
    </p:spTree>
  </p:cSld>
  <p:clrMapOvr>
    <a:masterClrMapping/>
  </p:clrMapOvr>
</p:notes>
</file>

<file path=ppt/notesSlides/notesSlide2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639</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cSld>
  <p:clrMapOvr>
    <a:masterClrMapping/>
  </p:clrMapOvr>
</p:notes>
</file>

<file path=ppt/notesSlides/notesSlide2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644</a:t>
            </a:fld>
            <a:endParaRPr lang="en-US">
              <a:solidFill>
                <a:prstClr val="black"/>
              </a:solidFill>
            </a:endParaRPr>
          </a:p>
        </p:txBody>
      </p:sp>
    </p:spTree>
  </p:cSld>
  <p:clrMapOvr>
    <a:masterClrMapping/>
  </p:clrMapOvr>
</p:notes>
</file>

<file path=ppt/notesSlides/notesSlide2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656</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690564007"/>
      </p:ext>
    </p:extLst>
  </p:cSld>
  <p:clrMapOvr>
    <a:masterClrMapping/>
  </p:clrMapOvr>
</p:notes>
</file>

<file path=ppt/notesSlides/notesSlide2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658</a:t>
            </a:fld>
            <a:endParaRPr lang="en-US">
              <a:solidFill>
                <a:prstClr val="black"/>
              </a:solidFill>
            </a:endParaRPr>
          </a:p>
        </p:txBody>
      </p:sp>
    </p:spTree>
  </p:cSld>
  <p:clrMapOvr>
    <a:masterClrMapping/>
  </p:clrMapOvr>
</p:notes>
</file>

<file path=ppt/notesSlides/notesSlide2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660</a:t>
            </a:fld>
            <a:endParaRPr lang="en-US">
              <a:solidFill>
                <a:prstClr val="black"/>
              </a:solidFill>
            </a:endParaRPr>
          </a:p>
        </p:txBody>
      </p:sp>
    </p:spTree>
  </p:cSld>
  <p:clrMapOvr>
    <a:masterClrMapping/>
  </p:clrMapOvr>
</p:notes>
</file>

<file path=ppt/notesSlides/notesSlide2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661</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77700970"/>
      </p:ext>
    </p:extLst>
  </p:cSld>
  <p:clrMapOvr>
    <a:masterClrMapping/>
  </p:clrMapOvr>
</p:notes>
</file>

<file path=ppt/notesSlides/notesSlide2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662</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385297904"/>
      </p:ext>
    </p:extLst>
  </p:cSld>
  <p:clrMapOvr>
    <a:masterClrMapping/>
  </p:clrMapOvr>
</p:notes>
</file>

<file path=ppt/notesSlides/notesSlide2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663</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826931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6.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9.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2.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8.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9CF13B2-1104-40C1-A3DF-E4CA1C9F99E7}"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CB4AEB6-FAD4-4E02-834A-F9F0F5BBED9B}"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BF4D809-7AB2-4B37-8B84-246B0EC101E2}"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E265829-95B1-4346-BD21-D91C4A7FC255}"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A21FF50-5117-4456-A946-5722B6974BD3}"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9FC8401B-7D02-4BD4-9E48-E2971190C379}"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A4D0E87-6BE3-43E6-876F-020C78AB8C5F}"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7CF9929-2F28-40E8-BB8D-CC56ED2390F7}"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9695E2D-1F8B-4D04-8931-62B1D08C4B38}"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F1FB0C-3862-421B-A059-DF544CA6F2A1}"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9614FD8-3282-4E9F-9A5C-E74BE7D5B819}"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2CFDE66-0E29-45F4-813C-C80E0FA35275}"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A6988DA-493C-4160-A8D5-CA0600A6BB3F}"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4D6EA33-D003-435A-82A0-DF3A7732C503}"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18EA8DD-56F9-4985-A93C-EF1F078ED03A}"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A0F8535D-6635-4E1C-B7E0-66CAD01F8A6D}"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432E331-3866-416C-9E66-63870BFC2316}"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788022A-9D9B-4AC4-93F9-D1C63F4D4B54}"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A01FB44-B2EC-44A3-8E7C-311BA009EB46}"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F5FC686-E176-40A4-A884-06B7D9255314}"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F311DE7-E7D7-4FBF-AD3B-B57758D1452C}"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945F2C5-C97A-4EF9-8208-910D72A231F9}"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30"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742"/>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5030" y="1598613"/>
            <a:ext cx="4037013"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B2EE2BF-602C-4EF1-B57E-0894C582F5F4}" type="slidenum">
              <a:rPr lang="en-US"/>
              <a:pPr>
                <a:defRPr/>
              </a:pPr>
              <a:t>‹#›</a:t>
            </a:fld>
            <a:endParaRPr lang="en-US"/>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8CDED45-4783-4F44-9FDF-2BA0ADBC707D}" type="slidenum">
              <a:rPr lang="en-US"/>
              <a:pPr>
                <a:defRPr/>
              </a:pPr>
              <a:t>‹#›</a:t>
            </a:fld>
            <a:endParaRPr lang="en-US"/>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AF10623-321A-4C9F-AEA6-AE0E5F01CAE0}" type="slidenum">
              <a:rPr lang="en-US"/>
              <a:pPr>
                <a:defRPr/>
              </a:pPr>
              <a:t>‹#›</a:t>
            </a:fld>
            <a:endParaRPr lang="en-US"/>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F132263-7EE4-4B31-BE95-F71DEA0FC422}" type="slidenum">
              <a:rPr lang="en-US"/>
              <a:pPr>
                <a:defRPr/>
              </a:pPr>
              <a:t>‹#›</a:t>
            </a:fld>
            <a:endParaRPr lang="en-US"/>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A1939BC9-58D7-4C01-B32F-69878B258C5E}" type="slidenum">
              <a:rPr lang="en-US"/>
              <a:pPr>
                <a:defRPr/>
              </a:pPr>
              <a:t>‹#›</a:t>
            </a:fld>
            <a:endParaRPr lang="en-US"/>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C6EE37E-14DE-4248-A841-1963EE165AB0}" type="slidenum">
              <a:rPr lang="en-US"/>
              <a:pPr>
                <a:defRPr/>
              </a:pPr>
              <a:t>‹#›</a:t>
            </a:fld>
            <a:endParaRPr lang="en-US"/>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DEF5C0A-9EC9-4CB4-9E9A-45A951368388}" type="slidenum">
              <a:rPr lang="en-US"/>
              <a:pPr>
                <a:defRPr/>
              </a:pPr>
              <a:t>‹#›</a:t>
            </a:fld>
            <a:endParaRPr lang="en-US"/>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518AABC-A77B-4F0F-B829-1B51F39AA886}" type="slidenum">
              <a:rPr lang="en-US"/>
              <a:pPr>
                <a:defRPr/>
              </a:pPr>
              <a:t>‹#›</a:t>
            </a:fld>
            <a:endParaRPr lang="en-US"/>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776DB1C-1AAF-4B10-9B76-C29F582B96EA}" type="slidenum">
              <a:rPr lang="en-US"/>
              <a:pPr>
                <a:defRPr/>
              </a:pPr>
              <a:t>‹#›</a:t>
            </a:fld>
            <a:endParaRPr lang="en-US"/>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1FA60C6-5372-466F-A9A0-04E793B8BD9B}" type="slidenum">
              <a:rPr lang="en-US"/>
              <a:pPr>
                <a:defRPr/>
              </a:pPr>
              <a:t>‹#›</a:t>
            </a:fld>
            <a:endParaRPr lang="en-US"/>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BF59D49-7279-4540-9453-41C57592D27E}" type="slidenum">
              <a:rPr lang="en-US"/>
              <a:pPr>
                <a:defRPr/>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8200" y="1600206"/>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C79CE90-F038-478D-80D5-AECC21AD2C91}" type="slidenum">
              <a:rPr lang="en-US"/>
              <a:pPr>
                <a:defRPr/>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9E1AC87-BE86-4706-915B-DFA032A8F6D5}" type="slidenum">
              <a:rPr lang="en-US"/>
              <a:pPr>
                <a:defRPr/>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84FE5A3-8EB1-46C5-9160-C1B71BC0F52B}" type="slidenum">
              <a:rPr lang="en-US"/>
              <a:pPr>
                <a:defRPr/>
              </a:pPr>
              <a:t>‹#›</a:t>
            </a:fld>
            <a:endParaRPr lang="en-US"/>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B2A226D-445E-4841-869E-66F5AC1C4A92}" type="slidenum">
              <a:rPr lang="en-US"/>
              <a:pPr>
                <a:defRPr/>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D185D48-732F-40C5-AF59-3EC5CBF9A84E}" type="slidenum">
              <a:rPr lang="en-US"/>
              <a:pPr>
                <a:defRPr/>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CE3E354-1FA2-4317-994C-54D55EEE5038}" type="slidenum">
              <a:rPr lang="en-US"/>
              <a:pPr>
                <a:defRPr/>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804524F-1018-44E8-8CFC-6A46A474786B}" type="slidenum">
              <a:rPr lang="en-US"/>
              <a:pPr>
                <a:defRPr/>
              </a:pPr>
              <a:t>‹#›</a:t>
            </a:fld>
            <a:endParaRPr lang="en-US"/>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9165FFE9-A02F-4225-A248-02F338AC1DE0}" type="slidenum">
              <a:rPr lang="en-US"/>
              <a:pPr>
                <a:defRPr/>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CA7BD2F-9D91-49C7-BE4A-A16C25306E20}" type="slidenum">
              <a:rPr lang="en-US"/>
              <a:pPr>
                <a:defRPr/>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7765060-3E6F-4CCE-8325-1B7D9E49AB58}" type="slidenum">
              <a:rPr lang="en-US"/>
              <a:pPr>
                <a:defRPr/>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16ABF9B-3DBD-4F5D-B5EF-5876F294F7DC}" type="slidenum">
              <a:rPr lang="en-US"/>
              <a:pPr>
                <a:defRPr/>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D816384-8923-4977-8AEE-E1A6ACB9E11F}" type="slidenum">
              <a:rPr lang="en-US"/>
              <a:pPr>
                <a:defRPr/>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30"/>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5CD5A15-DD98-4E06-84A4-CC8985EED67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792CCBB-B48C-4688-AA99-401A53C4BFB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700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0126867-E981-479C-B990-1C00008F96A9}"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45463DA-9758-4977-9A58-FCAC9CABD4E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BFF9779-67C1-45C2-BCA9-C99A5D6DCE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1DFA063-A919-4412-A0B8-603E388762F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63D1D87F-5718-472C-969E-198112277A3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5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C6BF5D3-0594-4D90-8AFF-B8BB576B8A5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8D058C3-CB48-408C-ABE9-3868B06DC5E3}"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7F1F76E6-6999-4AF9-B9E9-6DAB290D2F6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3"/>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53" y="274743"/>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8AC201C-3D4C-47EC-825F-FA435D9169D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4"/>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5CD5A15-DD98-4E06-84A4-CC8985EED67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792CCBB-B48C-4688-AA99-401A53C4BFB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99"/>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0126867-E981-479C-B990-1C00008F96A9}"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45463DA-9758-4977-9A58-FCAC9CABD4E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BFF9779-67C1-45C2-BCA9-C99A5D6DCE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1DFA063-A919-4412-A0B8-603E388762F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63D1D87F-5718-472C-969E-198112277A3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49"/>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C6BF5D3-0594-4D90-8AFF-B8BB576B8A5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8D058C3-CB48-408C-ABE9-3868B06DC5E3}"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7F1F76E6-6999-4AF9-B9E9-6DAB290D2F6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7"/>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50" y="274737"/>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8AC201C-3D4C-47EC-825F-FA435D9169D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BFCB6A4-A3BA-4570-BECD-D199A02C472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DF3DD7D-D355-4468-8CD8-7D8BF4D391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0982839-C0A7-40B7-B132-E2B5D0FBD12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AD26389-9545-45BA-BF81-68C412580DFF}"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0F345DC-9FA1-426B-9338-39E7CAFBC4A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A7E2FEF-65B5-4F74-9145-7E252F1A712F}"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5CD3BD6-8DEE-42CF-9BC2-3E7EFEB7216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4EDB6E3-2689-4AAC-A9F1-AD2115E71ADA}"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1CEDACD-7602-48F7-A3B3-CCBBE21ECE0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53FF599-6F2A-4222-AF29-FEC3CC8634D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7ED2C91-EE16-4791-903E-89893883324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3"/>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A1FFA3F-0529-47EE-AF88-438232F16B2F}"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A6C6797D-333A-4C39-B5D1-96373ADC4292}"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CA95195-6071-4C8F-85D5-A9298C7D7ED4}"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A4292821-B1E5-4D3E-ABF9-D495292D4186}"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22532446-A9E8-4F0F-A87F-856B24F33D88}"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51BE6C5-F862-431A-A625-9D1A8DC307DE}"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C2E96AE-28E5-4C2B-814A-AC280434BAE7}"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94B4F53-C1EF-4049-9C80-91A8783D320A}"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063A11C-B25D-46F8-B798-36A813BEB910}"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04ECC4B-5B79-4AE2-AF62-15C7F2F1D6B9}"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3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C7806D5-08C1-41C8-BE9F-898D222DB952}"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ltGray">
            <a:xfrm>
              <a:off x="0" y="4032"/>
              <a:ext cx="5760" cy="96"/>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6" name="Rectangle 4" descr="mutegras"/>
            <p:cNvSpPr>
              <a:spLocks noChangeArrowheads="1"/>
            </p:cNvSpPr>
            <p:nvPr/>
          </p:nvSpPr>
          <p:spPr bwMode="ltGray">
            <a:xfrm>
              <a:off x="0" y="0"/>
              <a:ext cx="5760" cy="2304"/>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7" name="Line 5"/>
            <p:cNvSpPr>
              <a:spLocks noChangeShapeType="1"/>
            </p:cNvSpPr>
            <p:nvPr/>
          </p:nvSpPr>
          <p:spPr bwMode="ltGray">
            <a:xfrm>
              <a:off x="0" y="2304"/>
              <a:ext cx="5760" cy="1"/>
            </a:xfrm>
            <a:prstGeom prst="line">
              <a:avLst/>
            </a:prstGeom>
            <a:noFill/>
            <a:ln w="19050">
              <a:solidFill>
                <a:schemeClr val="bg2"/>
              </a:solidFill>
              <a:round/>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8" name="Rectangle 6" descr="mutegras"/>
            <p:cNvSpPr>
              <a:spLocks noChangeArrowheads="1"/>
            </p:cNvSpPr>
            <p:nvPr/>
          </p:nvSpPr>
          <p:spPr bwMode="ltGray">
            <a:xfrm>
              <a:off x="0" y="4128"/>
              <a:ext cx="5760" cy="192"/>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9" name="Line 7"/>
            <p:cNvSpPr>
              <a:spLocks noChangeShapeType="1"/>
            </p:cNvSpPr>
            <p:nvPr/>
          </p:nvSpPr>
          <p:spPr bwMode="ltGray">
            <a:xfrm>
              <a:off x="0" y="4128"/>
              <a:ext cx="5760" cy="1"/>
            </a:xfrm>
            <a:prstGeom prst="line">
              <a:avLst/>
            </a:prstGeom>
            <a:noFill/>
            <a:ln w="19050">
              <a:solidFill>
                <a:schemeClr val="bg2"/>
              </a:solidFill>
              <a:round/>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10" name="Rectangle 8"/>
            <p:cNvSpPr>
              <a:spLocks noChangeArrowheads="1"/>
            </p:cNvSpPr>
            <p:nvPr/>
          </p:nvSpPr>
          <p:spPr bwMode="ltGray">
            <a:xfrm>
              <a:off x="384" y="1584"/>
              <a:ext cx="5376" cy="432"/>
            </a:xfrm>
            <a:prstGeom prst="rect">
              <a:avLst/>
            </a:prstGeom>
            <a:solidFill>
              <a:schemeClr val="hlink">
                <a:alpha val="50000"/>
              </a:schemeClr>
            </a:solid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grpSp>
      <p:sp>
        <p:nvSpPr>
          <p:cNvPr id="253961" name="Rectangle 9"/>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253962" name="Rectangle 10"/>
          <p:cNvSpPr>
            <a:spLocks noGrp="1" noChangeArrowheads="1"/>
          </p:cNvSpPr>
          <p:nvPr>
            <p:ph type="subTitle" idx="1"/>
          </p:nvPr>
        </p:nvSpPr>
        <p:spPr>
          <a:xfrm>
            <a:off x="1371600" y="4191000"/>
            <a:ext cx="6400800" cy="1752600"/>
          </a:xfrm>
        </p:spPr>
        <p:txBody>
          <a:bodyPr/>
          <a:lstStyle>
            <a:lvl1pPr marL="0" indent="0" algn="ctr">
              <a:buFontTx/>
              <a:buNone/>
              <a:defRPr/>
            </a:lvl1pPr>
          </a:lstStyle>
          <a:p>
            <a:r>
              <a:rPr lang="en-US"/>
              <a:t>Click to edit Master subtitle style</a:t>
            </a:r>
          </a:p>
        </p:txBody>
      </p:sp>
      <p:sp>
        <p:nvSpPr>
          <p:cNvPr id="11" name="Rectangle 11"/>
          <p:cNvSpPr>
            <a:spLocks noGrp="1" noChangeArrowheads="1"/>
          </p:cNvSpPr>
          <p:nvPr>
            <p:ph type="dt" sz="half" idx="10"/>
          </p:nvPr>
        </p:nvSpPr>
        <p:spPr>
          <a:xfrm>
            <a:off x="685800" y="6248400"/>
            <a:ext cx="1905000" cy="457200"/>
          </a:xfrm>
        </p:spPr>
        <p:txBody>
          <a:bodyPr/>
          <a:lstStyle>
            <a:lvl1pPr>
              <a:defRPr>
                <a:solidFill>
                  <a:srgbClr val="003300"/>
                </a:solidFill>
              </a:defRPr>
            </a:lvl1pPr>
          </a:lstStyle>
          <a:p>
            <a:pPr algn="l" rtl="0" fontAlgn="base">
              <a:spcBef>
                <a:spcPct val="50000"/>
              </a:spcBef>
              <a:spcAft>
                <a:spcPct val="0"/>
              </a:spcAft>
              <a:defRPr/>
            </a:pPr>
            <a:endParaRPr lang="en-US" sz="1400" kern="1200">
              <a:latin typeface="Verdana" pitchFamily="34" charset="0"/>
              <a:ea typeface="+mn-ea"/>
              <a:cs typeface="+mn-cs"/>
            </a:endParaRPr>
          </a:p>
        </p:txBody>
      </p:sp>
      <p:sp>
        <p:nvSpPr>
          <p:cNvPr id="12" name="Rectangle 12"/>
          <p:cNvSpPr>
            <a:spLocks noGrp="1" noChangeArrowheads="1"/>
          </p:cNvSpPr>
          <p:nvPr>
            <p:ph type="ftr" sz="quarter" idx="11"/>
          </p:nvPr>
        </p:nvSpPr>
        <p:spPr>
          <a:xfrm>
            <a:off x="3124200" y="6248400"/>
            <a:ext cx="2895600" cy="457200"/>
          </a:xfrm>
        </p:spPr>
        <p:txBody>
          <a:bodyPr/>
          <a:lstStyle>
            <a:lvl1pPr>
              <a:defRPr>
                <a:solidFill>
                  <a:srgbClr val="003300"/>
                </a:solidFill>
              </a:defRPr>
            </a:lvl1pPr>
          </a:lstStyle>
          <a:p>
            <a:pPr algn="ctr" rtl="0" fontAlgn="base">
              <a:spcBef>
                <a:spcPct val="50000"/>
              </a:spcBef>
              <a:spcAft>
                <a:spcPct val="0"/>
              </a:spcAft>
              <a:defRPr/>
            </a:pPr>
            <a:endParaRPr lang="en-US" sz="1400" kern="1200">
              <a:latin typeface="Verdana" pitchFamily="34" charset="0"/>
              <a:ea typeface="+mn-ea"/>
              <a:cs typeface="+mn-cs"/>
            </a:endParaRPr>
          </a:p>
        </p:txBody>
      </p:sp>
      <p:sp>
        <p:nvSpPr>
          <p:cNvPr id="13" name="Rectangle 13"/>
          <p:cNvSpPr>
            <a:spLocks noGrp="1" noChangeArrowheads="1"/>
          </p:cNvSpPr>
          <p:nvPr>
            <p:ph type="sldNum" sz="quarter" idx="12"/>
          </p:nvPr>
        </p:nvSpPr>
        <p:spPr>
          <a:xfrm>
            <a:off x="6553200" y="6248400"/>
            <a:ext cx="1905000" cy="457200"/>
          </a:xfrm>
        </p:spPr>
        <p:txBody>
          <a:bodyPr/>
          <a:lstStyle>
            <a:lvl1pPr>
              <a:defRPr>
                <a:solidFill>
                  <a:srgbClr val="003300"/>
                </a:solidFill>
              </a:defRPr>
            </a:lvl1pPr>
          </a:lstStyle>
          <a:p>
            <a:pPr algn="r" rtl="0" fontAlgn="base">
              <a:spcBef>
                <a:spcPct val="50000"/>
              </a:spcBef>
              <a:spcAft>
                <a:spcPct val="0"/>
              </a:spcAft>
              <a:defRPr/>
            </a:pPr>
            <a:fld id="{68471B56-0774-4879-8F5D-568B400280E9}" type="slidenum">
              <a:rPr lang="en-US" sz="1400" kern="1200">
                <a:latin typeface="Verdana" pitchFamily="34" charset="0"/>
                <a:ea typeface="+mn-ea"/>
                <a:cs typeface="+mn-cs"/>
              </a:rPr>
              <a:pPr algn="r" rtl="0" fontAlgn="base">
                <a:spcBef>
                  <a:spcPct val="50000"/>
                </a:spcBef>
                <a:spcAft>
                  <a:spcPct val="0"/>
                </a:spcAft>
                <a:defRPr/>
              </a:pPr>
              <a:t>‹#›</a:t>
            </a:fld>
            <a:endParaRPr lang="en-US" sz="1400" kern="1200">
              <a:latin typeface="Verdana" pitchFamily="34" charset="0"/>
              <a:ea typeface="+mn-ea"/>
              <a:cs typeface="+mn-cs"/>
            </a:endParaRPr>
          </a:p>
        </p:txBody>
      </p:sp>
    </p:spTree>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F0D915F0-6ADC-4425-AF73-181A7B3D64B2}"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8F4086E4-4492-491C-806F-AD7094D7E469}"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7"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4728B17B-4A95-4CA7-AB1D-D9F14F47606B}"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8"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9"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451DE1A4-87EF-4C3F-9D8B-E4A667CD8665}"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4"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20DD093C-14AF-4236-9FC3-0A7B51453D1C}"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3"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4"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1426E5A6-F9AE-43B5-AF35-99693485FF5D}"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7"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58DC04F0-10AA-46BC-931C-8C63A6637E6B}"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7"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7B651B53-133F-4F63-B637-1368F6116A82}"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242E81DD-1BE7-457D-BC91-4D2D6CE3FDE7}"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4800"/>
            <a:ext cx="1943100" cy="56594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2" y="304800"/>
            <a:ext cx="5676900" cy="56594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3E2A93C2-A705-407F-8861-6A2987669F75}"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3"/>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8"/>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30"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6"/>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736"/>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285EBE78-7E79-479F-8107-B784B51F2BD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57684FE2-7115-4559-9858-1BA58E0FF7A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07AACFD-51C9-4357-8098-092D3C55E793}"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CEF86ABA-EDA0-46F3-978C-FB28CE158A0D}"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ABD4A821-6FA5-4097-8F16-3E37C4D91409}"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C6734A68-7019-4626-B251-892D11C8F9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785C8524-80AD-4B93-A8B8-7D64EB1AA89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966E4C0-41BA-42DA-83C4-FBD55B7DA451}"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64D0FC51-B648-464A-A42D-A211AE2F5499}"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C4944DB-034F-4933-8848-C9F7B368760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95E40B8-5242-496B-AAE6-8D083C19BBE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BFCB6A4-A3BA-4570-BECD-D199A02C472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DF3DD7D-D355-4468-8CD8-7D8BF4D391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0982839-C0A7-40B7-B132-E2B5D0FBD12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AD26389-9545-45BA-BF81-68C412580DFF}"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0F345DC-9FA1-426B-9338-39E7CAFBC4A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A7E2FEF-65B5-4F74-9145-7E252F1A712F}"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5CD3BD6-8DEE-42CF-9BC2-3E7EFEB7216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4EDB6E3-2689-4AAC-A9F1-AD2115E71ADA}"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1CEDACD-7602-48F7-A3B3-CCBBE21ECE0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53FF599-6F2A-4222-AF29-FEC3CC8634D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7ED2C91-EE16-4791-903E-89893883324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3"/>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DEBEE0D-5B42-4F4B-A0AC-F040477C031D}"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C0DB892E-0907-49E7-9910-1F6FCED3655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9CB148F-9BC7-4835-97F2-E11CA43CA521}"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7C96A00-307F-4720-B660-454B3F6F702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5F17B0B-84BF-4C52-8157-345FBEC30C9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4EFDC48-B62E-4DFB-AD47-5063EFB6D03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F1B8499-6545-450A-982E-A05BFB2D4C0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A14BCF17-5D7A-4EFB-8F22-2CF2B7E5DCC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FCFDCDB-300B-4C97-8151-D37FAAF711BB}"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41B0F8F-4FBE-4E30-AE76-2E1744594DC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3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C1E7AD0-3402-4847-9544-E32CF60AD86C}"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1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2600F0F-8F84-4EF4-8C6B-E45EB315D982}"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CA86052-CEDA-4996-B0D5-CDB3AE60703D}" type="slidenum">
              <a:rPr lang="en-US"/>
              <a:pPr>
                <a:defRPr/>
              </a:pPr>
              <a:t>‹#›</a:t>
            </a:fld>
            <a:endParaRPr lang="en-US"/>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671B332-DB63-4A9B-92C8-BF70426063E2}"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FB7A42B-86B8-4EF2-ADBC-59228D67F61F}" type="slidenum">
              <a:rPr lang="en-US"/>
              <a:pPr>
                <a:defRPr/>
              </a:pPr>
              <a:t>‹#›</a:t>
            </a:fld>
            <a:endParaRPr lang="en-US"/>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312F3B2-A2C3-45D6-A922-518BE38CB4C7}"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25764D5F-D54D-4B73-87CE-30414C1359CC}" type="slidenum">
              <a:rPr lang="en-US"/>
              <a:pPr>
                <a:defRPr/>
              </a:pPr>
              <a:t>‹#›</a:t>
            </a:fld>
            <a:endParaRPr lang="en-US"/>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4C2D4ADA-0C66-4EE5-AE8C-FA99F21BE299}" type="datetimeFigureOut">
              <a:rPr lang="en-US"/>
              <a:pPr>
                <a:defRPr/>
              </a:pPr>
              <a:t>6/4/2022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A1DBC79-94DF-4788-AE69-8C17ECF591D3}" type="slidenum">
              <a:rPr lang="en-US"/>
              <a:pPr>
                <a:defRPr/>
              </a:pPr>
              <a:t>‹#›</a:t>
            </a:fld>
            <a:endParaRPr lang="en-US"/>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B07C7AE-204F-40A2-A898-DBEF07C3C0C5}" type="datetimeFigureOut">
              <a:rPr lang="en-US"/>
              <a:pPr>
                <a:defRPr/>
              </a:pPr>
              <a:t>6/4/2022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B088F95E-0BCB-4EA3-9EA1-56884996F8CD}" type="slidenum">
              <a:rPr lang="en-US"/>
              <a:pPr>
                <a:defRPr/>
              </a:pPr>
              <a:t>‹#›</a:t>
            </a:fld>
            <a:endParaRPr lang="en-US"/>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760E6BBD-03A4-4B88-BE2E-7251B597D570}" type="datetimeFigureOut">
              <a:rPr lang="en-US"/>
              <a:pPr>
                <a:defRPr/>
              </a:pPr>
              <a:t>6/4/2022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94CD038A-AC0E-4820-AB12-6290769B94BE}" type="slidenum">
              <a:rPr lang="en-US"/>
              <a:pPr>
                <a:defRPr/>
              </a:pPr>
              <a:t>‹#›</a:t>
            </a:fld>
            <a:endParaRPr lang="en-US"/>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49D5B0D-8B78-4EA6-B605-1AFD6C63110D}" type="datetimeFigureOut">
              <a:rPr lang="en-US"/>
              <a:pPr>
                <a:defRPr/>
              </a:pPr>
              <a:t>6/4/2022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DD39715E-342C-497C-BD08-0F57A8ADC0AB}" type="slidenum">
              <a:rPr lang="en-US"/>
              <a:pPr>
                <a:defRPr/>
              </a:pPr>
              <a:t>‹#›</a:t>
            </a:fld>
            <a:endParaRPr lang="en-US"/>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B315E7A-FEC2-4FF9-AFA7-FF3947044BF6}" type="datetimeFigureOut">
              <a:rPr lang="en-US"/>
              <a:pPr>
                <a:defRPr/>
              </a:pPr>
              <a:t>6/4/2022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9EF5068-0E2B-45BE-A48A-0295EA31C59B}" type="slidenum">
              <a:rPr lang="en-US"/>
              <a:pPr>
                <a:defRPr/>
              </a:pPr>
              <a:t>‹#›</a:t>
            </a:fld>
            <a:endParaRPr lang="en-US"/>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82EB83A-B315-4461-B399-15DBBC63F473}" type="datetimeFigureOut">
              <a:rPr lang="en-US"/>
              <a:pPr>
                <a:defRPr/>
              </a:pPr>
              <a:t>6/4/2022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7AE744D-6C58-498D-9893-8F6682F9B4D5}" type="slidenum">
              <a:rPr lang="en-US"/>
              <a:pPr>
                <a:defRPr/>
              </a:pPr>
              <a:t>‹#›</a:t>
            </a:fld>
            <a:endParaRPr lang="en-US"/>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F6D048E-7234-4B6D-9338-95B963C1EC0A}"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8509A30-68E4-4498-A251-8B21F5EAC1FF}" type="slidenum">
              <a:rPr lang="en-US"/>
              <a:pPr>
                <a:defRPr/>
              </a:pPr>
              <a:t>‹#›</a:t>
            </a:fld>
            <a:endParaRPr lang="en-US"/>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3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7E3075F-47D0-4802-94E4-3A802AA797EB}"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60BE948-F895-4013-BF92-366EFFA032BF}" type="slidenum">
              <a:rPr lang="en-US"/>
              <a:pPr>
                <a:defRPr/>
              </a:pPr>
              <a:t>‹#›</a:t>
            </a:fld>
            <a:endParaRPr lang="en-US"/>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1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9E50B0A0-0606-4F58-955F-CC44201B98A6}"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D82F7FF-DB22-40B0-A1F6-7A38351E3766}"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910A43B-4334-4108-AB18-594EB33901C4}"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73B2E99-7D06-4CE5-834A-953B4AB38EF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A77AB83-88CF-48B5-B1FE-420B84E8413A}"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4CA7921-F3FE-4EB3-A9B1-F1BF951B8972}"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94C0100F-B200-4F19-A4AD-B3D27A0002D1}"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C0678042-E6D8-48C0-8FD0-33348A062095}"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FF954D99-A156-425B-A5B0-5E927BFAE9AA}" type="datetimeFigureOut">
              <a:rPr lang="en-US">
                <a:solidFill>
                  <a:prstClr val="black">
                    <a:tint val="75000"/>
                  </a:prstClr>
                </a:solidFill>
              </a:rPr>
              <a:pPr>
                <a:defRPr/>
              </a:pPr>
              <a:t>6/4/2022</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856662CD-C2E6-41CD-BD91-69798F56B3F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9D53A564-65E3-49FC-AD44-BB948A2F0793}" type="datetimeFigureOut">
              <a:rPr lang="en-US">
                <a:solidFill>
                  <a:prstClr val="black">
                    <a:tint val="75000"/>
                  </a:prstClr>
                </a:solidFill>
              </a:rPr>
              <a:pPr>
                <a:defRPr/>
              </a:pPr>
              <a:t>6/4/2022</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8E3982B-ED78-4F18-B234-871DE7B607B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8812662-CB44-4005-8DC0-2F9B000F2F71}" type="datetimeFigureOut">
              <a:rPr lang="en-US">
                <a:solidFill>
                  <a:prstClr val="black">
                    <a:tint val="75000"/>
                  </a:prstClr>
                </a:solidFill>
              </a:rPr>
              <a:pPr>
                <a:defRPr/>
              </a:pPr>
              <a:t>6/4/2022</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CBDDF485-61B9-45B1-8893-241C041AA12B}"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211680E-2688-425B-967D-5B18AD681D62}"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CFDF7AC3-35F9-4F39-B153-6A95C256B6EB}"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E668B76-6161-4EFB-ADC6-AAE714A68108}"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40708C-A1C5-4458-8C1E-34E7EBAA2B2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630DF09-760B-4FE6-99F8-198D7DB4D09C}"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B4EAE6D-C5C7-4CFA-A72B-89BBDEB96834}"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3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583B765C-7455-4B74-BFFA-76322ABA3883}"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A38CC6F-A6B0-4279-8CAD-3C2340FE541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10"/>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EA32031-E206-4FF8-852C-2E90A5F0716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1DE3087-7EE8-4648-853C-6D984EA2C4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8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786430-25D8-4858-95E9-F74A1B4A91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AF1A1B9-DA87-4C81-94F9-6EC1636F209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843EBB8A-6509-4A0E-A1C5-C027250040A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84C12915-C1EA-4D1F-AF2E-F4C5D9CE578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9D24142-1C36-4056-A033-CEC9677307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3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B05861-648D-4139-9926-3C097F6DE95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5253A91-35FC-4BB2-B952-24837B713B4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0500BD1-7064-4E9E-9B45-E3AAD07E37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23"/>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43" y="274723"/>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126F3B9-F8ED-43CD-BE6C-786C9813CF1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0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33E8A84-97E0-46BB-875C-EA4F5C1B03DA}" type="slidenum">
              <a:rPr lang="en-US"/>
              <a:pPr>
                <a:defRPr/>
              </a:pPr>
              <a:t>‹#›</a:t>
            </a:fld>
            <a:endParaRPr lang="en-US"/>
          </a:p>
        </p:txBody>
      </p:sp>
    </p:spTree>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63120FF-FF6A-49B7-87CF-10B28D561763}" type="slidenum">
              <a:rPr lang="en-US"/>
              <a:pPr>
                <a:defRPr/>
              </a:pPr>
              <a:t>‹#›</a:t>
            </a:fld>
            <a:endParaRPr lang="en-US"/>
          </a:p>
        </p:txBody>
      </p:sp>
    </p:spTree>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8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4DBC7FD-E89A-48C0-82C6-6F57565B4ABF}" type="slidenum">
              <a:rPr lang="en-US"/>
              <a:pPr>
                <a:defRPr/>
              </a:pPr>
              <a:t>‹#›</a:t>
            </a:fld>
            <a:endParaRPr lang="en-US"/>
          </a:p>
        </p:txBody>
      </p:sp>
    </p:spTree>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0D48E17-E3CE-467A-8820-F8AD58090A06}" type="slidenum">
              <a:rPr lang="en-US"/>
              <a:pPr>
                <a:defRPr/>
              </a:pPr>
              <a:t>‹#›</a:t>
            </a:fld>
            <a:endParaRPr lang="en-US"/>
          </a:p>
        </p:txBody>
      </p:sp>
    </p:spTree>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CB3A01F2-B2C3-4EB0-A456-93A299656A49}" type="slidenum">
              <a:rPr lang="en-US"/>
              <a:pPr>
                <a:defRPr/>
              </a:pPr>
              <a:t>‹#›</a:t>
            </a:fld>
            <a:endParaRPr lang="en-US"/>
          </a:p>
        </p:txBody>
      </p:sp>
    </p:spTree>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78A4D32-C152-4C96-8B27-FB0358C1C6E3}" type="slidenum">
              <a:rPr lang="en-US"/>
              <a:pPr>
                <a:defRPr/>
              </a:pPr>
              <a:t>‹#›</a:t>
            </a:fld>
            <a:endParaRPr lang="en-US"/>
          </a:p>
        </p:txBody>
      </p:sp>
    </p:spTree>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B3C3E8E1-65A0-43C5-B19F-7B30069EB0A1}" type="slidenum">
              <a:rPr lang="en-US"/>
              <a:pPr>
                <a:defRPr/>
              </a:pPr>
              <a:t>‹#›</a:t>
            </a:fld>
            <a:endParaRPr lang="en-US"/>
          </a:p>
        </p:txBody>
      </p:sp>
    </p:spTree>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3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8D11CEB-FE4E-4BDE-931D-AF5C600DBD52}" type="slidenum">
              <a:rPr lang="en-US"/>
              <a:pPr>
                <a:defRPr/>
              </a:pPr>
              <a:t>‹#›</a:t>
            </a:fld>
            <a:endParaRPr lang="en-US"/>
          </a:p>
        </p:txBody>
      </p:sp>
    </p:spTree>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92C237C-A073-453E-86B1-7B586AC1FB5A}" type="slidenum">
              <a:rPr lang="en-US"/>
              <a:pPr>
                <a:defRPr/>
              </a:pPr>
              <a:t>‹#›</a:t>
            </a:fld>
            <a:endParaRPr lang="en-US"/>
          </a:p>
        </p:txBody>
      </p:sp>
    </p:spTree>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B4279FB-098F-42AB-8D30-719376D0E76B}" type="slidenum">
              <a:rPr lang="en-US"/>
              <a:pPr>
                <a:defRPr/>
              </a:pPr>
              <a:t>‹#›</a:t>
            </a:fld>
            <a:endParaRPr lang="en-US"/>
          </a:p>
        </p:txBody>
      </p:sp>
    </p:spTree>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2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2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CD002CA-B69C-4E50-B401-DEA65307F428}" type="slidenum">
              <a:rPr lang="en-US"/>
              <a:pPr>
                <a:defRPr/>
              </a:pPr>
              <a:t>‹#›</a:t>
            </a:fld>
            <a:endParaRPr lang="en-US"/>
          </a:p>
        </p:txBody>
      </p:sp>
    </p:spTree>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1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5196A33B-2160-491C-9266-8794DBD7B3DD}"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8309F40-22CF-4FF3-A1DF-35A6C37CC4D6}"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3C0475D-A02E-418E-96F6-725210C6B0BC}"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DFAEA7F-C664-494B-9983-7A4CBB5A2299}"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8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96D9ED73-1413-4132-A9E2-161A5F62F3A2}"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7AB0D361-F471-472C-8A59-123C0449FE89}"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6EDD4093-7EFE-44B1-A822-CD506C467BFC}"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F6E0A9FD-5A93-4695-85B5-F026CDC7A2D1}"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8"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8"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CF0E05EB-0DB5-403F-8C9F-F7D1D56489DA}" type="datetimeFigureOut">
              <a:rPr lang="en-US">
                <a:solidFill>
                  <a:prstClr val="black">
                    <a:tint val="75000"/>
                  </a:prstClr>
                </a:solidFill>
              </a:rPr>
              <a:pPr>
                <a:defRPr/>
              </a:pPr>
              <a:t>6/4/2022</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350F08D8-EF64-4900-BA63-408975A15430}"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18E7CF-B342-4225-9725-BDC5EA2E16E1}" type="datetimeFigureOut">
              <a:rPr lang="en-US">
                <a:solidFill>
                  <a:prstClr val="black">
                    <a:tint val="75000"/>
                  </a:prstClr>
                </a:solidFill>
              </a:rPr>
              <a:pPr>
                <a:defRPr/>
              </a:pPr>
              <a:t>6/4/2022</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6F0E3E1-0318-45E4-AFD1-86414D835E68}"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C877C9A-92A2-4BDB-B15A-F34A0BD927BE}" type="datetimeFigureOut">
              <a:rPr lang="en-US">
                <a:solidFill>
                  <a:prstClr val="black">
                    <a:tint val="75000"/>
                  </a:prstClr>
                </a:solidFill>
              </a:rPr>
              <a:pPr>
                <a:defRPr/>
              </a:pPr>
              <a:t>6/4/2022</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9F386076-5900-4AB4-A0E8-992CFA44C262}"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3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7AB0891-EC2B-4B2F-99A4-DF909CAA2DEF}"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CBF008E-8E8C-4310-A4FC-B88ED705F528}"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DF06D9A-25BA-4AC9-BFA4-AB9DA75AAAEB}"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F7F245D-A9B0-4E4B-9596-56275C8B8DF8}"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40CF514-DCBD-4EAA-980B-3884F781744C}"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D7A234B-E3B7-4BD5-B2E5-EE13E8D372D6}"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2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2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B06CBDDF-A4D9-4A01-88BE-28C124D8078F}"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2FADA9F-F4B5-4368-B438-691F5949ABBA}"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8AD5DE43-57DF-4E2D-874C-8A6126F23DAC}" type="slidenum">
              <a:rPr lang="en-US"/>
              <a:pPr>
                <a:defRPr/>
              </a:pPr>
              <a:t>‹#›</a:t>
            </a:fld>
            <a:endParaRPr lang="en-US"/>
          </a:p>
        </p:txBody>
      </p:sp>
    </p:spTree>
  </p:cSld>
  <p:clrMapOvr>
    <a:masterClrMapping/>
  </p:clrMapOvr>
  <p:transition/>
</p:sldLayout>
</file>

<file path=ppt/slideLayouts/slideLayout2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89EA4A5-E8A4-4C8E-8863-87B4B638FCEF}" type="slidenum">
              <a:rPr lang="en-US"/>
              <a:pPr>
                <a:defRPr/>
              </a:pPr>
              <a:t>‹#›</a:t>
            </a:fld>
            <a:endParaRPr lang="en-US"/>
          </a:p>
        </p:txBody>
      </p:sp>
    </p:spTree>
  </p:cSld>
  <p:clrMapOvr>
    <a:masterClrMapping/>
  </p:clrMapOvr>
  <p:transition/>
</p:sldLayout>
</file>

<file path=ppt/slideLayouts/slideLayout2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83"/>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3D8A640-1BC0-4C88-A06A-CF7041217B01}" type="slidenum">
              <a:rPr lang="en-US"/>
              <a:pPr>
                <a:defRPr/>
              </a:pPr>
              <a:t>‹#›</a:t>
            </a:fld>
            <a:endParaRPr lang="en-US"/>
          </a:p>
        </p:txBody>
      </p:sp>
    </p:spTree>
  </p:cSld>
  <p:clrMapOvr>
    <a:masterClrMapping/>
  </p:clrMapOvr>
  <p:transition/>
</p:sldLayout>
</file>

<file path=ppt/slideLayouts/slideLayout2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41"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75"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330B95E-2CC7-4068-9DCA-258FA2CA94FF}" type="slidenum">
              <a:rPr lang="en-US"/>
              <a:pPr>
                <a:defRPr/>
              </a:pPr>
              <a:t>‹#›</a:t>
            </a:fld>
            <a:endParaRPr lang="en-US"/>
          </a:p>
        </p:txBody>
      </p:sp>
    </p:spTree>
  </p:cSld>
  <p:clrMapOvr>
    <a:masterClrMapping/>
  </p:clrMapOvr>
  <p:transition/>
</p:sldLayout>
</file>

<file path=ppt/slideLayouts/slideLayout2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EF6700DF-03AA-49AE-9991-517E1D8387BE}" type="slidenum">
              <a:rPr lang="en-US"/>
              <a:pPr>
                <a:defRPr/>
              </a:pPr>
              <a:t>‹#›</a:t>
            </a:fld>
            <a:endParaRPr lang="en-US"/>
          </a:p>
        </p:txBody>
      </p:sp>
    </p:spTree>
  </p:cSld>
  <p:clrMapOvr>
    <a:masterClrMapping/>
  </p:clrMapOvr>
  <p:transition/>
</p:sldLayout>
</file>

<file path=ppt/slideLayouts/slideLayout2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4953E8B-8894-41EF-8AAE-C447C775951A}" type="slidenum">
              <a:rPr lang="en-US"/>
              <a:pPr>
                <a:defRPr/>
              </a:pPr>
              <a:t>‹#›</a:t>
            </a:fld>
            <a:endParaRPr lang="en-US"/>
          </a:p>
        </p:txBody>
      </p:sp>
    </p:spTree>
  </p:cSld>
  <p:clrMapOvr>
    <a:masterClrMapping/>
  </p:clrMapOvr>
  <p:transition/>
</p:sldLayout>
</file>

<file path=ppt/slideLayouts/slideLayout2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0D085F2-7A45-45D1-BDA5-B84082298484}" type="slidenum">
              <a:rPr lang="en-US"/>
              <a:pPr>
                <a:defRPr/>
              </a:pPr>
              <a:t>‹#›</a:t>
            </a:fld>
            <a:endParaRPr lang="en-US"/>
          </a:p>
        </p:txBody>
      </p:sp>
    </p:spTree>
  </p:cSld>
  <p:clrMapOvr>
    <a:masterClrMapping/>
  </p:clrMapOvr>
  <p:transition/>
</p:sldLayout>
</file>

<file path=ppt/slideLayouts/slideLayout2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33"/>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8649915-FABB-404F-A5C4-F2E9DA311325}" type="slidenum">
              <a:rPr lang="en-US"/>
              <a:pPr>
                <a:defRPr/>
              </a:pPr>
              <a:t>‹#›</a:t>
            </a:fld>
            <a:endParaRPr lang="en-US"/>
          </a:p>
        </p:txBody>
      </p:sp>
    </p:spTree>
  </p:cSld>
  <p:clrMapOvr>
    <a:masterClrMapping/>
  </p:clrMapOvr>
  <p:transition/>
</p:sldLayout>
</file>

<file path=ppt/slideLayouts/slideLayout2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5E781B6-16D0-4685-8A2A-E63BE629DE09}" type="slidenum">
              <a:rPr lang="en-US"/>
              <a:pPr>
                <a:defRPr/>
              </a:pPr>
              <a:t>‹#›</a:t>
            </a:fld>
            <a:endParaRPr lang="en-US"/>
          </a:p>
        </p:txBody>
      </p:sp>
    </p:spTree>
  </p:cSld>
  <p:clrMapOvr>
    <a:masterClrMapping/>
  </p:clrMapOvr>
  <p:transition/>
</p:sldLayout>
</file>

<file path=ppt/slideLayouts/slideLayout2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F27051E-FC91-46A5-B1E4-CAC20244B7EE}" type="slidenum">
              <a:rPr lang="en-US"/>
              <a:pPr>
                <a:defRPr/>
              </a:pPr>
              <a:t>‹#›</a:t>
            </a:fld>
            <a:endParaRPr lang="en-US"/>
          </a:p>
        </p:txBody>
      </p:sp>
    </p:spTree>
  </p:cSld>
  <p:clrMapOvr>
    <a:masterClrMapping/>
  </p:clrMapOvr>
  <p:transition/>
</p:sldLayout>
</file>

<file path=ppt/slideLayouts/slideLayout2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8D36B2B-35FC-4CD2-937A-8D37F7278B81}" type="slidenum">
              <a:rPr lang="en-US"/>
              <a:pPr>
                <a:defRPr/>
              </a:pPr>
              <a:t>‹#›</a:t>
            </a:fld>
            <a:endParaRPr lang="en-US"/>
          </a:p>
        </p:txBody>
      </p:sp>
    </p:spTree>
  </p:cSld>
  <p:clrMapOvr>
    <a:masterClrMapping/>
  </p:clrMapOvr>
  <p:transition/>
</p:sldLayout>
</file>

<file path=ppt/slideLayouts/slideLayout2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0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4E6DFA5-474C-426E-988F-6AF253FCF9C0}" type="slidenum">
              <a:rPr lang="en-US"/>
              <a:pPr>
                <a:defRPr/>
              </a:pPr>
              <a:t>‹#›</a:t>
            </a:fld>
            <a:endParaRPr lang="en-US"/>
          </a:p>
        </p:txBody>
      </p:sp>
    </p:spTree>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CF443DD-4128-4F15-8B3F-47BFD72D4238}" type="slidenum">
              <a:rPr lang="en-US"/>
              <a:pPr>
                <a:defRPr/>
              </a:pPr>
              <a:t>‹#›</a:t>
            </a:fld>
            <a:endParaRPr lang="en-US"/>
          </a:p>
        </p:txBody>
      </p:sp>
    </p:spTree>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8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4E1E173-A138-48C4-9B04-73688111C138}" type="slidenum">
              <a:rPr lang="en-US"/>
              <a:pPr>
                <a:defRPr/>
              </a:pPr>
              <a:t>‹#›</a:t>
            </a:fld>
            <a:endParaRPr lang="en-US"/>
          </a:p>
        </p:txBody>
      </p:sp>
    </p:spTree>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D2AD4A3-AB13-4A40-8520-8CF051494D06}" type="slidenum">
              <a:rPr lang="en-US"/>
              <a:pPr>
                <a:defRPr/>
              </a:pPr>
              <a:t>‹#›</a:t>
            </a:fld>
            <a:endParaRPr lang="en-US"/>
          </a:p>
        </p:txBody>
      </p:sp>
    </p:spTree>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62E57A88-87E3-4881-80A9-5B99F29BB56A}" type="slidenum">
              <a:rPr lang="en-US"/>
              <a:pPr>
                <a:defRPr/>
              </a:pPr>
              <a:t>‹#›</a:t>
            </a:fld>
            <a:endParaRPr lang="en-US"/>
          </a:p>
        </p:txBody>
      </p:sp>
    </p:spTree>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039B6558-E833-4B79-BB42-F646921C91BC}" type="slidenum">
              <a:rPr lang="en-US"/>
              <a:pPr>
                <a:defRPr/>
              </a:pPr>
              <a:t>‹#›</a:t>
            </a:fld>
            <a:endParaRPr lang="en-US"/>
          </a:p>
        </p:txBody>
      </p:sp>
    </p:spTree>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DAD01E08-F947-45FC-8AA2-FAE91C1831C5}" type="slidenum">
              <a:rPr lang="en-US"/>
              <a:pPr>
                <a:defRPr/>
              </a:pPr>
              <a:t>‹#›</a:t>
            </a:fld>
            <a:endParaRPr lang="en-US"/>
          </a:p>
        </p:txBody>
      </p:sp>
    </p:spTree>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3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9A0C4FD-41D3-4BC7-86E9-4C4DD1671D03}" type="slidenum">
              <a:rPr lang="en-US"/>
              <a:pPr>
                <a:defRPr/>
              </a:pPr>
              <a:t>‹#›</a:t>
            </a:fld>
            <a:endParaRPr lang="en-US"/>
          </a:p>
        </p:txBody>
      </p:sp>
    </p:spTree>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8EC6F4B-0530-4A03-92D6-62D1D36281F2}" type="slidenum">
              <a:rPr lang="en-US"/>
              <a:pPr>
                <a:defRPr/>
              </a:pPr>
              <a:t>‹#›</a:t>
            </a:fld>
            <a:endParaRPr lang="en-US"/>
          </a:p>
        </p:txBody>
      </p:sp>
    </p:spTree>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5ACEB98-406D-470F-91EA-DDA7FBAA3B32}" type="slidenum">
              <a:rPr lang="en-US"/>
              <a:pPr>
                <a:defRPr/>
              </a:pPr>
              <a:t>‹#›</a:t>
            </a:fld>
            <a:endParaRPr lang="en-US"/>
          </a:p>
        </p:txBody>
      </p:sp>
    </p:spTree>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2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2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A5E8313-E048-402A-987A-910A8DE5BDA3}" type="slidenum">
              <a:rPr lang="en-US"/>
              <a:pPr>
                <a:defRPr/>
              </a:pPr>
              <a:t>‹#›</a:t>
            </a:fld>
            <a:endParaRPr lang="en-US"/>
          </a:p>
        </p:txBody>
      </p:sp>
    </p:spTree>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cSld>
  <p:clrMapOvr>
    <a:masterClrMapping/>
  </p:clrMapOvr>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cSld>
  <p:clrMapOvr>
    <a:masterClrMapping/>
  </p:clrMapOvr>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79"/>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cSld>
  <p:clrMapOvr>
    <a:masterClrMapping/>
  </p:clrMapOvr>
  <p:transition/>
</p:sldLayout>
</file>

<file path=ppt/slideLayouts/slideLayout2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39"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73"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cSld>
  <p:clrMapOvr>
    <a:masterClrMapping/>
  </p:clrMapOvr>
  <p:transition/>
</p:sldLayout>
</file>

<file path=ppt/slideLayouts/slideLayout2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cSld>
  <p:clrMapOvr>
    <a:masterClrMapping/>
  </p:clrMapOvr>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cSld>
  <p:clrMapOvr>
    <a:masterClrMapping/>
  </p:clrMapOvr>
  <p:transition/>
</p:sldLayout>
</file>

<file path=ppt/slideLayouts/slideLayout2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cSld>
  <p:clrMapOvr>
    <a:masterClrMapping/>
  </p:clrMapOvr>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29"/>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cSld>
  <p:clrMapOvr>
    <a:masterClrMapping/>
  </p:clrMapOvr>
  <p:transition/>
</p:sldLayout>
</file>

<file path=ppt/slideLayouts/slideLayout2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cSld>
  <p:clrMapOvr>
    <a:masterClrMapping/>
  </p:clrMapOvr>
  <p:transition/>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cSld>
  <p:clrMapOvr>
    <a:masterClrMapping/>
  </p:clrMapOvr>
  <p:transition/>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cSld>
  <p:clrMapOvr>
    <a:masterClrMapping/>
  </p:clrMapOvr>
  <p:transition/>
</p:sldLayout>
</file>

<file path=ppt/slideLayouts/slideLayout2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9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4E6DFA5-474C-426E-988F-6AF253FCF9C0}" type="slidenum">
              <a:rPr lang="en-US"/>
              <a:pPr>
                <a:defRPr/>
              </a:pPr>
              <a:t>‹#›</a:t>
            </a:fld>
            <a:endParaRPr lang="en-US"/>
          </a:p>
        </p:txBody>
      </p:sp>
    </p:spTree>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CF443DD-4128-4F15-8B3F-47BFD72D4238}" type="slidenum">
              <a:rPr lang="en-US"/>
              <a:pPr>
                <a:defRPr/>
              </a:pPr>
              <a:t>‹#›</a:t>
            </a:fld>
            <a:endParaRPr lang="en-US"/>
          </a:p>
        </p:txBody>
      </p:sp>
    </p:spTree>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7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4E1E173-A138-48C4-9B04-73688111C138}" type="slidenum">
              <a:rPr lang="en-US"/>
              <a:pPr>
                <a:defRPr/>
              </a:pPr>
              <a:t>‹#›</a:t>
            </a:fld>
            <a:endParaRPr lang="en-US"/>
          </a:p>
        </p:txBody>
      </p:sp>
    </p:spTree>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D2AD4A3-AB13-4A40-8520-8CF051494D06}" type="slidenum">
              <a:rPr lang="en-US"/>
              <a:pPr>
                <a:defRPr/>
              </a:pPr>
              <a:t>‹#›</a:t>
            </a:fld>
            <a:endParaRPr lang="en-US"/>
          </a:p>
        </p:txBody>
      </p:sp>
    </p:spTree>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62E57A88-87E3-4881-80A9-5B99F29BB56A}" type="slidenum">
              <a:rPr lang="en-US"/>
              <a:pPr>
                <a:defRPr/>
              </a:pPr>
              <a:t>‹#›</a:t>
            </a:fld>
            <a:endParaRPr lang="en-US"/>
          </a:p>
        </p:txBody>
      </p:sp>
    </p:spTree>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039B6558-E833-4B79-BB42-F646921C91BC}" type="slidenum">
              <a:rPr lang="en-US"/>
              <a:pPr>
                <a:defRPr/>
              </a:pPr>
              <a:t>‹#›</a:t>
            </a:fld>
            <a:endParaRPr lang="en-US"/>
          </a:p>
        </p:txBody>
      </p:sp>
    </p:spTree>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DAD01E08-F947-45FC-8AA2-FAE91C1831C5}" type="slidenum">
              <a:rPr lang="en-US"/>
              <a:pPr>
                <a:defRPr/>
              </a:pPr>
              <a:t>‹#›</a:t>
            </a:fld>
            <a:endParaRPr lang="en-US"/>
          </a:p>
        </p:txBody>
      </p:sp>
    </p:spTree>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2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9A0C4FD-41D3-4BC7-86E9-4C4DD1671D03}" type="slidenum">
              <a:rPr lang="en-US"/>
              <a:pPr>
                <a:defRPr/>
              </a:pPr>
              <a:t>‹#›</a:t>
            </a:fld>
            <a:endParaRPr lang="en-US"/>
          </a:p>
        </p:txBody>
      </p:sp>
    </p:spTree>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8EC6F4B-0530-4A03-92D6-62D1D36281F2}" type="slidenum">
              <a:rPr lang="en-US"/>
              <a:pPr>
                <a:defRPr/>
              </a:pPr>
              <a:t>‹#›</a:t>
            </a:fld>
            <a:endParaRPr lang="en-US"/>
          </a:p>
        </p:txBody>
      </p:sp>
    </p:spTree>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5ACEB98-406D-470F-91EA-DDA7FBAA3B32}" type="slidenum">
              <a:rPr lang="en-US"/>
              <a:pPr>
                <a:defRPr/>
              </a:pPr>
              <a:t>‹#›</a:t>
            </a:fld>
            <a:endParaRPr lang="en-US"/>
          </a:p>
        </p:txBody>
      </p:sp>
    </p:spTree>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1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1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A5E8313-E048-402A-987A-910A8DE5BDA3}" type="slidenum">
              <a:rPr lang="en-US"/>
              <a:pPr>
                <a:defRPr/>
              </a:pPr>
              <a:t>‹#›</a:t>
            </a:fld>
            <a:endParaRPr lang="en-US"/>
          </a:p>
        </p:txBody>
      </p:sp>
    </p:spTree>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3"/>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9233530-D7C2-4C01-A058-369DB03701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795213B-07E7-4E2D-8753-5C245F749F9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AC3619-049B-4296-A488-8E3DBD3ACA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4AABF6B-21C6-4850-89A0-8D7EFCE359B5}"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400EDD8E-680B-4F54-B49B-0EB65DF82BE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155AB873-3BFA-4E97-86E1-134A12F2783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BE9288E5-86E9-432C-82CD-FE319F61F6B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660E68E-E4AA-432A-8746-33F163C8BB5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85E2410-5B7E-4966-AF2D-F66C9370975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79660C4-C17F-41E2-A636-CB411561765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3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0DDC267-C92B-4E22-9BF4-333F07A1D175}"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cSld>
  <p:clrMapOvr>
    <a:masterClrMapping/>
  </p:clrMapOvr>
  <p:transition/>
</p:sldLayout>
</file>

<file path=ppt/slideLayouts/slideLayout3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cSld>
  <p:clrMapOvr>
    <a:masterClrMapping/>
  </p:clrMapOvr>
  <p:transition/>
</p:sldLayout>
</file>

<file path=ppt/slideLayouts/slideLayout3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5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cSld>
  <p:clrMapOvr>
    <a:masterClrMapping/>
  </p:clrMapOvr>
  <p:transition/>
</p:sldLayout>
</file>

<file path=ppt/slideLayouts/slideLayout3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27"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61"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cSld>
  <p:clrMapOvr>
    <a:masterClrMapping/>
  </p:clrMapOvr>
  <p:transition/>
</p:sldLayout>
</file>

<file path=ppt/slideLayouts/slideLayout3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cSld>
  <p:clrMapOvr>
    <a:masterClrMapping/>
  </p:clrMapOvr>
  <p:transition/>
</p:sldLayout>
</file>

<file path=ppt/slideLayouts/slideLayout3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cSld>
  <p:clrMapOvr>
    <a:masterClrMapping/>
  </p:clrMapOvr>
  <p:transition/>
</p:sldLayout>
</file>

<file path=ppt/slideLayouts/slideLayout3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cSld>
  <p:clrMapOvr>
    <a:masterClrMapping/>
  </p:clrMapOvr>
  <p:transition/>
</p:sldLayout>
</file>

<file path=ppt/slideLayouts/slideLayout3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0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cSld>
  <p:clrMapOvr>
    <a:masterClrMapping/>
  </p:clrMapOvr>
  <p:transition/>
</p:sldLayout>
</file>

<file path=ppt/slideLayouts/slideLayout3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cSld>
  <p:clrMapOvr>
    <a:masterClrMapping/>
  </p:clrMapOvr>
  <p:transition/>
</p:sldLayout>
</file>

<file path=ppt/slideLayouts/slideLayout3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cSld>
  <p:clrMapOvr>
    <a:masterClrMapping/>
  </p:clrMapOvr>
  <p:transition/>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cSld>
  <p:clrMapOvr>
    <a:masterClrMapping/>
  </p:clrMapOvr>
  <p:transition/>
</p:sldLayout>
</file>

<file path=ppt/slideLayouts/slideLayout3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7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5196A33B-2160-491C-9266-8794DBD7B3DD}"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8309F40-22CF-4FF3-A1DF-35A6C37CC4D6}"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3C0475D-A02E-418E-96F6-725210C6B0BC}"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DFAEA7F-C664-494B-9983-7A4CBB5A2299}"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5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96D9ED73-1413-4132-A9E2-161A5F62F3A2}"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7AB0D361-F471-472C-8A59-123C0449FE89}"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6EDD4093-7EFE-44B1-A822-CD506C467BFC}"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F6E0A9FD-5A93-4695-85B5-F026CDC7A2D1}"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50"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50"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CF0E05EB-0DB5-403F-8C9F-F7D1D56489DA}" type="datetimeFigureOut">
              <a:rPr lang="en-US">
                <a:solidFill>
                  <a:prstClr val="black">
                    <a:tint val="75000"/>
                  </a:prstClr>
                </a:solidFill>
              </a:rPr>
              <a:pPr>
                <a:defRPr/>
              </a:pPr>
              <a:t>6/4/2022</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350F08D8-EF64-4900-BA63-408975A15430}"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18E7CF-B342-4225-9725-BDC5EA2E16E1}" type="datetimeFigureOut">
              <a:rPr lang="en-US">
                <a:solidFill>
                  <a:prstClr val="black">
                    <a:tint val="75000"/>
                  </a:prstClr>
                </a:solidFill>
              </a:rPr>
              <a:pPr>
                <a:defRPr/>
              </a:pPr>
              <a:t>6/4/2022</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6F0E3E1-0318-45E4-AFD1-86414D835E68}"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C877C9A-92A2-4BDB-B15A-F34A0BD927BE}" type="datetimeFigureOut">
              <a:rPr lang="en-US">
                <a:solidFill>
                  <a:prstClr val="black">
                    <a:tint val="75000"/>
                  </a:prstClr>
                </a:solidFill>
              </a:rPr>
              <a:pPr>
                <a:defRPr/>
              </a:pPr>
              <a:t>6/4/2022</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9F386076-5900-4AB4-A0E8-992CFA44C262}"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0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7AB0891-EC2B-4B2F-99A4-DF909CAA2DEF}"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CBF008E-8E8C-4310-A4FC-B88ED705F528}"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DF06D9A-25BA-4AC9-BFA4-AB9DA75AAAEB}"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F7F245D-A9B0-4E4B-9596-56275C8B8DF8}"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40CF514-DCBD-4EAA-980B-3884F781744C}"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D7A234B-E3B7-4BD5-B2E5-EE13E8D372D6}"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8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8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B06CBDDF-A4D9-4A01-88BE-28C124D8078F}"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2FADA9F-F4B5-4368-B438-691F5949ABBA}"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307202"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307203"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9B949A82-6A3C-4E31-85C2-4E862D74151F}" type="slidenum">
              <a:rPr lang="en-US"/>
              <a:pPr>
                <a:defRPr/>
              </a:pPr>
              <a:t>‹#›</a:t>
            </a:fld>
            <a:endParaRPr lang="en-US"/>
          </a:p>
        </p:txBody>
      </p:sp>
    </p:spTree>
  </p:cSld>
  <p:clrMapOvr>
    <a:masterClrMapping/>
  </p:clrMapOvr>
  <p:transition/>
</p:sldLayout>
</file>

<file path=ppt/slideLayouts/slideLayout3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97C9A2A-CAB2-4BF9-B4D9-39B42C5B9E03}"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47"/>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FDFAD22-7A8B-4D4A-A7F3-EBD267044691}"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23"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57"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FB40E61-5E41-4C59-AEEC-F8CC797E9C41}"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BCBA9164-903E-42E2-BF78-DCB383641F1D}"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BA17F5E-362E-414C-99DC-70A48150DEAE}"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6DD10D82-8482-4D6F-A7DA-B7B9BF571775}"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097"/>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FA19B19-5454-4893-9B4C-CA613B09A662}"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2F62408-86DB-468F-B1A0-B8CC21D1A3D1}"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6088365-24E9-4185-A3D8-3C3C28A392D7}"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4"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DB8C24A-3B56-4F59-8404-FBC5C7B292A4}"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3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34071329"/>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7073615"/>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5544199"/>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2296106"/>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40334236"/>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96352956"/>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18430738"/>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37553072"/>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5902574"/>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42497285"/>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6977131"/>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60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73763057"/>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10780318"/>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7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38083128"/>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34227646"/>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11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1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29346836"/>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38204002"/>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24689169"/>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22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89349314"/>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8644340"/>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83188369"/>
      </p:ext>
    </p:extLst>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81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81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54648273"/>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60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70380588"/>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15439459"/>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7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32872103"/>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10635758"/>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11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1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29207839"/>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50309000"/>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16906773"/>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22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23300490"/>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51363858"/>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1884451"/>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81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81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0544824"/>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5" y="2438514"/>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8"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457740"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457741"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solidFill>
                <a:srgbClr val="1C1C1C"/>
              </a:solidFill>
            </a:endParaRPr>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solidFill>
                <a:srgbClr val="1C1C1C"/>
              </a:solidFill>
            </a:endParaRPr>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1866690D-9437-4BE3-BF2D-B65471C254B8}" type="slidenum">
              <a:rPr lang="en-US">
                <a:solidFill>
                  <a:srgbClr val="1C1C1C"/>
                </a:solidFill>
              </a:rPr>
              <a:pPr>
                <a:defRPr/>
              </a:pPr>
              <a:t>‹#›</a:t>
            </a:fld>
            <a:endParaRPr lang="en-US">
              <a:solidFill>
                <a:srgbClr val="1C1C1C"/>
              </a:solidFill>
            </a:endParaRPr>
          </a:p>
        </p:txBody>
      </p:sp>
    </p:spTree>
    <p:extLst>
      <p:ext uri="{BB962C8B-B14F-4D97-AF65-F5344CB8AC3E}">
        <p14:creationId xmlns:p14="http://schemas.microsoft.com/office/powerpoint/2010/main" val="923118854"/>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895A3F7-59B9-42A8-8AAA-9510B76209F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8555174"/>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1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99389CC-8D6A-45F9-BEB9-4DE5D8F969D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07591612"/>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7952C688-172D-49BD-9476-E977B1C1B46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47907735"/>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13"/>
          <p:cNvSpPr>
            <a:spLocks noGrp="1" noChangeArrowheads="1"/>
          </p:cNvSpPr>
          <p:nvPr>
            <p:ph type="sldNum" sz="quarter" idx="12"/>
          </p:nvPr>
        </p:nvSpPr>
        <p:spPr>
          <a:ln/>
        </p:spPr>
        <p:txBody>
          <a:bodyPr/>
          <a:lstStyle>
            <a:lvl1pPr>
              <a:defRPr/>
            </a:lvl1pPr>
          </a:lstStyle>
          <a:p>
            <a:pPr>
              <a:defRPr/>
            </a:pPr>
            <a:fld id="{2986C7CD-AFB9-4761-B02C-14F271256AC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77666248"/>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13"/>
          <p:cNvSpPr>
            <a:spLocks noGrp="1" noChangeArrowheads="1"/>
          </p:cNvSpPr>
          <p:nvPr>
            <p:ph type="sldNum" sz="quarter" idx="12"/>
          </p:nvPr>
        </p:nvSpPr>
        <p:spPr>
          <a:ln/>
        </p:spPr>
        <p:txBody>
          <a:bodyPr/>
          <a:lstStyle>
            <a:lvl1pPr>
              <a:defRPr/>
            </a:lvl1pPr>
          </a:lstStyle>
          <a:p>
            <a:pPr>
              <a:defRPr/>
            </a:pPr>
            <a:fld id="{FD8F9903-224E-491E-B40D-6CA8F139868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2339549"/>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13"/>
          <p:cNvSpPr>
            <a:spLocks noGrp="1" noChangeArrowheads="1"/>
          </p:cNvSpPr>
          <p:nvPr>
            <p:ph type="sldNum" sz="quarter" idx="12"/>
          </p:nvPr>
        </p:nvSpPr>
        <p:spPr>
          <a:ln/>
        </p:spPr>
        <p:txBody>
          <a:bodyPr/>
          <a:lstStyle>
            <a:lvl1pPr>
              <a:defRPr/>
            </a:lvl1pPr>
          </a:lstStyle>
          <a:p>
            <a:pPr>
              <a:defRPr/>
            </a:pPr>
            <a:fld id="{286C7308-0EE6-4378-A0D3-62EBC125258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06708403"/>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6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CED54671-EFAC-41ED-96A8-5D0B0B0497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1844123"/>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A45256FF-408B-4E67-8A10-C2638FFF14A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23323527"/>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88DE5BA6-99C2-448C-B409-DFCD80A5D8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513509"/>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652"/>
            <a:ext cx="1951038" cy="55149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617652"/>
            <a:ext cx="5700712" cy="5514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C9F4B2F0-FC92-449D-A796-AEF54E25BBC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74594887"/>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60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7123551"/>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35110761"/>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7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04304463"/>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57975731"/>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11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1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49045863"/>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32606710"/>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42198168"/>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22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27709435"/>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4069878"/>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50223231"/>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81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81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29746237"/>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5" y="1708150"/>
            <a:ext cx="9147175" cy="0"/>
          </a:xfrm>
          <a:prstGeom prst="line">
            <a:avLst/>
          </a:prstGeom>
          <a:noFill/>
          <a:ln w="12700" cap="sq">
            <a:solidFill>
              <a:schemeClr val="bg2"/>
            </a:solid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5" name="Arc 3"/>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124932" name="Rectangle 4"/>
          <p:cNvSpPr>
            <a:spLocks noGrp="1" noChangeArrowheads="1"/>
          </p:cNvSpPr>
          <p:nvPr>
            <p:ph type="ctrTitle" sz="quarter"/>
          </p:nvPr>
        </p:nvSpPr>
        <p:spPr>
          <a:xfrm>
            <a:off x="2743221" y="427038"/>
            <a:ext cx="6399213" cy="1524000"/>
          </a:xfrm>
        </p:spPr>
        <p:txBody>
          <a:bodyPr anchor="b"/>
          <a:lstStyle>
            <a:lvl1pPr>
              <a:lnSpc>
                <a:spcPct val="80000"/>
              </a:lnSpc>
              <a:defRPr sz="6600"/>
            </a:lvl1pPr>
          </a:lstStyle>
          <a:p>
            <a:r>
              <a:rPr lang="en-US"/>
              <a:t>Click to edit Master title style</a:t>
            </a:r>
          </a:p>
        </p:txBody>
      </p:sp>
      <p:sp>
        <p:nvSpPr>
          <p:cNvPr id="124933" name="Rectangle 5"/>
          <p:cNvSpPr>
            <a:spLocks noGrp="1" noChangeArrowheads="1"/>
          </p:cNvSpPr>
          <p:nvPr>
            <p:ph type="subTitle" sz="quarter" idx="1"/>
          </p:nvPr>
        </p:nvSpPr>
        <p:spPr>
          <a:xfrm>
            <a:off x="4191000" y="1752600"/>
            <a:ext cx="4572000" cy="1752600"/>
          </a:xfrm>
        </p:spPr>
        <p:txBody>
          <a:bodyPr/>
          <a:lstStyle>
            <a:lvl1pPr marL="0" indent="0">
              <a:buFont typeface="Monotype Sorts" pitchFamily="2" charset="2"/>
              <a:buNone/>
              <a:defRPr sz="2400"/>
            </a:lvl1pPr>
          </a:lstStyle>
          <a:p>
            <a:r>
              <a:rPr lang="en-US"/>
              <a:t>Click to edit Master subtitle style</a:t>
            </a:r>
          </a:p>
        </p:txBody>
      </p:sp>
      <p:sp>
        <p:nvSpPr>
          <p:cNvPr id="6" name="Rectangle 6"/>
          <p:cNvSpPr>
            <a:spLocks noGrp="1" noChangeArrowheads="1"/>
          </p:cNvSpPr>
          <p:nvPr>
            <p:ph type="dt" sz="quarter" idx="10"/>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8" name="Rectangle 8"/>
          <p:cNvSpPr>
            <a:spLocks noGrp="1" noChangeArrowheads="1"/>
          </p:cNvSpPr>
          <p:nvPr>
            <p:ph type="sldNum" sz="quarter" idx="12"/>
          </p:nvPr>
        </p:nvSpPr>
        <p:spPr/>
        <p:txBody>
          <a:bodyPr/>
          <a:lstStyle>
            <a:lvl1pPr>
              <a:defRPr/>
            </a:lvl1pPr>
          </a:lstStyle>
          <a:p>
            <a:pPr>
              <a:defRPr/>
            </a:pPr>
            <a:fld id="{2E8B480E-BC3F-44BA-89F3-418990CA09D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193682820"/>
      </p:ext>
    </p:extLst>
  </p:cSld>
  <p:clrMapOvr>
    <a:masterClrMapping/>
  </p:clrMapOvr>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D9E4DF7D-62B5-4666-8AAE-7C6D0BC810F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874986243"/>
      </p:ext>
    </p:extLst>
  </p:cSld>
  <p:clrMapOvr>
    <a:masterClrMapping/>
  </p:clrMapOvr>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4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BAC4B75F-40EB-43FE-879E-EC53BF0FF84A}"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914976468"/>
      </p:ext>
    </p:extLst>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8194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436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1915D727-D69C-46CF-809F-AE8265E84C62}"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913978410"/>
      </p:ext>
    </p:extLst>
  </p:cSld>
  <p:clrMapOvr>
    <a:masterClrMapping/>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4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4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8"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9" name="Rectangle 7"/>
          <p:cNvSpPr>
            <a:spLocks noGrp="1" noChangeArrowheads="1"/>
          </p:cNvSpPr>
          <p:nvPr>
            <p:ph type="sldNum" sz="quarter" idx="12"/>
          </p:nvPr>
        </p:nvSpPr>
        <p:spPr/>
        <p:txBody>
          <a:bodyPr/>
          <a:lstStyle>
            <a:lvl1pPr>
              <a:defRPr/>
            </a:lvl1pPr>
          </a:lstStyle>
          <a:p>
            <a:pPr>
              <a:defRPr/>
            </a:pPr>
            <a:fld id="{A2476467-F1B1-408F-8C4A-3DE2F4C4CE7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478784645"/>
      </p:ext>
    </p:extLst>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4"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5" name="Rectangle 7"/>
          <p:cNvSpPr>
            <a:spLocks noGrp="1" noChangeArrowheads="1"/>
          </p:cNvSpPr>
          <p:nvPr>
            <p:ph type="sldNum" sz="quarter" idx="12"/>
          </p:nvPr>
        </p:nvSpPr>
        <p:spPr/>
        <p:txBody>
          <a:bodyPr/>
          <a:lstStyle>
            <a:lvl1pPr>
              <a:defRPr/>
            </a:lvl1pPr>
          </a:lstStyle>
          <a:p>
            <a:pPr>
              <a:defRPr/>
            </a:pPr>
            <a:fld id="{D4AFB6A8-1561-44FB-AFA3-A2FA3485D6D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621616878"/>
      </p:ext>
    </p:extLst>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3"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4" name="Rectangle 7"/>
          <p:cNvSpPr>
            <a:spLocks noGrp="1" noChangeArrowheads="1"/>
          </p:cNvSpPr>
          <p:nvPr>
            <p:ph type="sldNum" sz="quarter" idx="12"/>
          </p:nvPr>
        </p:nvSpPr>
        <p:spPr/>
        <p:txBody>
          <a:bodyPr/>
          <a:lstStyle>
            <a:lvl1pPr>
              <a:defRPr/>
            </a:lvl1pPr>
          </a:lstStyle>
          <a:p>
            <a:pPr>
              <a:defRPr/>
            </a:pPr>
            <a:fld id="{84E35398-C0C5-4287-943D-BE33A318FB57}"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801714268"/>
      </p:ext>
    </p:extLst>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9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4B913076-D2FA-4523-B661-C6C6AE1E47B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648215966"/>
      </p:ext>
    </p:extLst>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A7216E74-A6C6-4E4A-9F1E-90778E7FB56E}"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277599320"/>
      </p:ext>
    </p:extLst>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71245B3E-CCE7-4ED3-8ABA-F6883342E9E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649767440"/>
      </p:ext>
    </p:extLst>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91400" y="609600"/>
            <a:ext cx="1524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819400" y="609600"/>
            <a:ext cx="44196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5A562312-F919-4974-A243-5FE22B573AA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580412926"/>
      </p:ext>
    </p:extLst>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6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D4FC2A5-925A-4CDF-BB76-73FD6D039E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5047418"/>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A5D5A96-83B8-4EA4-A224-22AFA8C37BE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1826418"/>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4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30DD981-91DD-4A34-9B78-CCCB3A682D5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2697897"/>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D9B1E4A-C119-4472-9C3E-827361D7325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67030704"/>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4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4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28F1213F-D19F-4312-91E7-28FBA3F2A4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26990744"/>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AF826AF0-D248-42B7-B035-0277ED394D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3696104"/>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F4FA10A0-E46A-4E86-B4D1-114EA54313C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15498031"/>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9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1091E56-850C-44E9-960A-82CAAA3D685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34694657"/>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8BD477F-23BF-463B-A3E4-5575153AD3E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1138852"/>
      </p:ext>
    </p:extLst>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642B0A6-BD4E-488C-A82D-D570DF6242F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10419479"/>
      </p:ext>
    </p:extLst>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8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8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A68DE9D-3594-4076-9151-D03962AD63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6870082"/>
      </p:ext>
    </p:extLst>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8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2600F0F-8F84-4EF4-8C6B-E45EB315D982}"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CA86052-CEDA-4996-B0D5-CDB3AE60703D}" type="slidenum">
              <a:rPr lang="en-US"/>
              <a:pPr>
                <a:defRPr/>
              </a:pPr>
              <a:t>‹#›</a:t>
            </a:fld>
            <a:endParaRPr lang="en-US"/>
          </a:p>
        </p:txBody>
      </p:sp>
    </p:spTree>
    <p:extLst>
      <p:ext uri="{BB962C8B-B14F-4D97-AF65-F5344CB8AC3E}">
        <p14:creationId xmlns:p14="http://schemas.microsoft.com/office/powerpoint/2010/main" val="1346549363"/>
      </p:ext>
    </p:extLst>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671B332-DB63-4A9B-92C8-BF70426063E2}"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FB7A42B-86B8-4EF2-ADBC-59228D67F61F}" type="slidenum">
              <a:rPr lang="en-US"/>
              <a:pPr>
                <a:defRPr/>
              </a:pPr>
              <a:t>‹#›</a:t>
            </a:fld>
            <a:endParaRPr lang="en-US"/>
          </a:p>
        </p:txBody>
      </p:sp>
    </p:spTree>
    <p:extLst>
      <p:ext uri="{BB962C8B-B14F-4D97-AF65-F5344CB8AC3E}">
        <p14:creationId xmlns:p14="http://schemas.microsoft.com/office/powerpoint/2010/main" val="2342044612"/>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6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312F3B2-A2C3-45D6-A922-518BE38CB4C7}"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25764D5F-D54D-4B73-87CE-30414C1359CC}" type="slidenum">
              <a:rPr lang="en-US"/>
              <a:pPr>
                <a:defRPr/>
              </a:pPr>
              <a:t>‹#›</a:t>
            </a:fld>
            <a:endParaRPr lang="en-US"/>
          </a:p>
        </p:txBody>
      </p:sp>
    </p:spTree>
    <p:extLst>
      <p:ext uri="{BB962C8B-B14F-4D97-AF65-F5344CB8AC3E}">
        <p14:creationId xmlns:p14="http://schemas.microsoft.com/office/powerpoint/2010/main" val="1067074647"/>
      </p:ext>
    </p:extLst>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4C2D4ADA-0C66-4EE5-AE8C-FA99F21BE299}" type="datetimeFigureOut">
              <a:rPr lang="en-US"/>
              <a:pPr>
                <a:defRPr/>
              </a:pPr>
              <a:t>6/4/2022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A1DBC79-94DF-4788-AE69-8C17ECF591D3}" type="slidenum">
              <a:rPr lang="en-US"/>
              <a:pPr>
                <a:defRPr/>
              </a:pPr>
              <a:t>‹#›</a:t>
            </a:fld>
            <a:endParaRPr lang="en-US"/>
          </a:p>
        </p:txBody>
      </p:sp>
    </p:spTree>
    <p:extLst>
      <p:ext uri="{BB962C8B-B14F-4D97-AF65-F5344CB8AC3E}">
        <p14:creationId xmlns:p14="http://schemas.microsoft.com/office/powerpoint/2010/main" val="2693002549"/>
      </p:ext>
    </p:extLst>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10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0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B07C7AE-204F-40A2-A898-DBEF07C3C0C5}" type="datetimeFigureOut">
              <a:rPr lang="en-US"/>
              <a:pPr>
                <a:defRPr/>
              </a:pPr>
              <a:t>6/4/2022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B088F95E-0BCB-4EA3-9EA1-56884996F8CD}" type="slidenum">
              <a:rPr lang="en-US"/>
              <a:pPr>
                <a:defRPr/>
              </a:pPr>
              <a:t>‹#›</a:t>
            </a:fld>
            <a:endParaRPr lang="en-US"/>
          </a:p>
        </p:txBody>
      </p:sp>
    </p:spTree>
    <p:extLst>
      <p:ext uri="{BB962C8B-B14F-4D97-AF65-F5344CB8AC3E}">
        <p14:creationId xmlns:p14="http://schemas.microsoft.com/office/powerpoint/2010/main" val="1248053580"/>
      </p:ext>
    </p:extLst>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760E6BBD-03A4-4B88-BE2E-7251B597D570}" type="datetimeFigureOut">
              <a:rPr lang="en-US"/>
              <a:pPr>
                <a:defRPr/>
              </a:pPr>
              <a:t>6/4/2022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94CD038A-AC0E-4820-AB12-6290769B94BE}" type="slidenum">
              <a:rPr lang="en-US"/>
              <a:pPr>
                <a:defRPr/>
              </a:pPr>
              <a:t>‹#›</a:t>
            </a:fld>
            <a:endParaRPr lang="en-US"/>
          </a:p>
        </p:txBody>
      </p:sp>
    </p:spTree>
    <p:extLst>
      <p:ext uri="{BB962C8B-B14F-4D97-AF65-F5344CB8AC3E}">
        <p14:creationId xmlns:p14="http://schemas.microsoft.com/office/powerpoint/2010/main" val="1234676266"/>
      </p:ext>
    </p:extLst>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49D5B0D-8B78-4EA6-B605-1AFD6C63110D}" type="datetimeFigureOut">
              <a:rPr lang="en-US"/>
              <a:pPr>
                <a:defRPr/>
              </a:pPr>
              <a:t>6/4/2022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DD39715E-342C-497C-BD08-0F57A8ADC0AB}" type="slidenum">
              <a:rPr lang="en-US"/>
              <a:pPr>
                <a:defRPr/>
              </a:pPr>
              <a:t>‹#›</a:t>
            </a:fld>
            <a:endParaRPr lang="en-US"/>
          </a:p>
        </p:txBody>
      </p:sp>
    </p:spTree>
    <p:extLst>
      <p:ext uri="{BB962C8B-B14F-4D97-AF65-F5344CB8AC3E}">
        <p14:creationId xmlns:p14="http://schemas.microsoft.com/office/powerpoint/2010/main" val="3537445164"/>
      </p:ext>
    </p:extLst>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21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B315E7A-FEC2-4FF9-AFA7-FF3947044BF6}" type="datetimeFigureOut">
              <a:rPr lang="en-US"/>
              <a:pPr>
                <a:defRPr/>
              </a:pPr>
              <a:t>6/4/2022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9EF5068-0E2B-45BE-A48A-0295EA31C59B}" type="slidenum">
              <a:rPr lang="en-US"/>
              <a:pPr>
                <a:defRPr/>
              </a:pPr>
              <a:t>‹#›</a:t>
            </a:fld>
            <a:endParaRPr lang="en-US"/>
          </a:p>
        </p:txBody>
      </p:sp>
    </p:spTree>
    <p:extLst>
      <p:ext uri="{BB962C8B-B14F-4D97-AF65-F5344CB8AC3E}">
        <p14:creationId xmlns:p14="http://schemas.microsoft.com/office/powerpoint/2010/main" val="39768613"/>
      </p:ext>
    </p:extLst>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82EB83A-B315-4461-B399-15DBBC63F473}" type="datetimeFigureOut">
              <a:rPr lang="en-US"/>
              <a:pPr>
                <a:defRPr/>
              </a:pPr>
              <a:t>6/4/2022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7AE744D-6C58-498D-9893-8F6682F9B4D5}" type="slidenum">
              <a:rPr lang="en-US"/>
              <a:pPr>
                <a:defRPr/>
              </a:pPr>
              <a:t>‹#›</a:t>
            </a:fld>
            <a:endParaRPr lang="en-US"/>
          </a:p>
        </p:txBody>
      </p:sp>
    </p:spTree>
    <p:extLst>
      <p:ext uri="{BB962C8B-B14F-4D97-AF65-F5344CB8AC3E}">
        <p14:creationId xmlns:p14="http://schemas.microsoft.com/office/powerpoint/2010/main" val="1370687416"/>
      </p:ext>
    </p:extLst>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F6D048E-7234-4B6D-9338-95B963C1EC0A}"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8509A30-68E4-4498-A251-8B21F5EAC1FF}" type="slidenum">
              <a:rPr lang="en-US"/>
              <a:pPr>
                <a:defRPr/>
              </a:pPr>
              <a:t>‹#›</a:t>
            </a:fld>
            <a:endParaRPr lang="en-US"/>
          </a:p>
        </p:txBody>
      </p:sp>
    </p:spTree>
    <p:extLst>
      <p:ext uri="{BB962C8B-B14F-4D97-AF65-F5344CB8AC3E}">
        <p14:creationId xmlns:p14="http://schemas.microsoft.com/office/powerpoint/2010/main" val="792751337"/>
      </p:ext>
    </p:extLst>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80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80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7E3075F-47D0-4802-94E4-3A802AA797EB}"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60BE948-F895-4013-BF92-366EFFA032BF}" type="slidenum">
              <a:rPr lang="en-US"/>
              <a:pPr>
                <a:defRPr/>
              </a:pPr>
              <a:t>‹#›</a:t>
            </a:fld>
            <a:endParaRPr lang="en-US"/>
          </a:p>
        </p:txBody>
      </p:sp>
    </p:spTree>
    <p:extLst>
      <p:ext uri="{BB962C8B-B14F-4D97-AF65-F5344CB8AC3E}">
        <p14:creationId xmlns:p14="http://schemas.microsoft.com/office/powerpoint/2010/main" val="1150137094"/>
      </p:ext>
    </p:extLst>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2950886043"/>
      </p:ext>
    </p:extLst>
  </p:cSld>
  <p:clrMapOvr>
    <a:masterClrMapping/>
  </p:clrMapOvr>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4168155148"/>
      </p:ext>
    </p:extLst>
  </p:cSld>
  <p:clrMapOvr>
    <a:masterClrMapping/>
  </p:clrMapOvr>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7027"/>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2829490745"/>
      </p:ext>
    </p:extLst>
  </p:cSld>
  <p:clrMapOvr>
    <a:masterClrMapping/>
  </p:clrMapOvr>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63"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97"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4108082353"/>
      </p:ext>
    </p:extLst>
  </p:cSld>
  <p:clrMapOvr>
    <a:masterClrMapping/>
  </p:clrMapOvr>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3535922581"/>
      </p:ext>
    </p:extLst>
  </p:cSld>
  <p:clrMapOvr>
    <a:masterClrMapping/>
  </p:clrMapOvr>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44861573"/>
      </p:ext>
    </p:extLst>
  </p:cSld>
  <p:clrMapOvr>
    <a:masterClrMapping/>
  </p:clrMapOvr>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2796796055"/>
      </p:ext>
    </p:extLst>
  </p:cSld>
  <p:clrMapOvr>
    <a:masterClrMapping/>
  </p:clrMapOvr>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77"/>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3318434124"/>
      </p:ext>
    </p:extLst>
  </p:cSld>
  <p:clrMapOvr>
    <a:masterClrMapping/>
  </p:clrMapOvr>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489906925"/>
      </p:ext>
    </p:extLst>
  </p:cSld>
  <p:clrMapOvr>
    <a:masterClrMapping/>
  </p:clrMapOvr>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3050550789"/>
      </p:ext>
    </p:extLst>
  </p:cSld>
  <p:clrMapOvr>
    <a:masterClrMapping/>
  </p:clrMapOvr>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3774941283"/>
      </p:ext>
    </p:extLst>
  </p:cSld>
  <p:clrMapOvr>
    <a:masterClrMapping/>
  </p:clrMapOvr>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60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36390625"/>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3458368"/>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7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97787465"/>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75687616"/>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11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1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2694210"/>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62184751"/>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83468299"/>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22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89159387"/>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04088007"/>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95132774"/>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81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81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76328276"/>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60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9355608"/>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95792186"/>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7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42788099"/>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33911973"/>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11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1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8589789"/>
      </p:ext>
    </p:extLst>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18240667"/>
      </p:ext>
    </p:extLst>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79054074"/>
      </p:ext>
    </p:extLst>
  </p:cSld>
  <p:clrMapOvr>
    <a:masterClrMapping/>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22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0063944"/>
      </p:ext>
    </p:extLst>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12531166"/>
      </p:ext>
    </p:extLst>
  </p:cSld>
  <p:clrMapOvr>
    <a:masterClrMapping/>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2348933"/>
      </p:ext>
    </p:extLst>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81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81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41499335"/>
      </p:ext>
    </p:extLst>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33037115"/>
      </p:ext>
    </p:extLst>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75805017"/>
      </p:ext>
    </p:extLst>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81594533"/>
      </p:ext>
    </p:extLst>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11762664"/>
      </p:ext>
    </p:extLst>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87860563"/>
      </p:ext>
    </p:extLst>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4190955"/>
      </p:ext>
    </p:extLst>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51031425"/>
      </p:ext>
    </p:extLst>
  </p:cSld>
  <p:clrMapOvr>
    <a:masterClrMapping/>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96570518"/>
      </p:ext>
    </p:extLst>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2779020"/>
      </p:ext>
    </p:extLst>
  </p:cSld>
  <p:clrMapOvr>
    <a:masterClrMapping/>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9915858"/>
      </p:ext>
    </p:extLst>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11770726"/>
      </p:ext>
    </p:extLst>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1119316"/>
      </p:ext>
    </p:extLst>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79135789"/>
      </p:ext>
    </p:extLst>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8539148"/>
      </p:ext>
    </p:extLst>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72524897"/>
      </p:ext>
    </p:extLst>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07470138"/>
      </p:ext>
    </p:extLst>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97412933"/>
      </p:ext>
    </p:extLst>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15465620"/>
      </p:ext>
    </p:extLst>
  </p:cSld>
  <p:clrMapOvr>
    <a:masterClrMapping/>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01163310"/>
      </p:ext>
    </p:extLst>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05601733"/>
      </p:ext>
    </p:extLst>
  </p:cSld>
  <p:clrMapOvr>
    <a:masterClrMapping/>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00945105"/>
      </p:ext>
    </p:extLst>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32516931"/>
      </p:ext>
    </p:extLst>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2278272480"/>
      </p:ext>
    </p:extLst>
  </p:cSld>
  <p:clrMapOvr>
    <a:masterClrMapping/>
  </p:clrMapOvr>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1476864676"/>
      </p:ext>
    </p:extLst>
  </p:cSld>
  <p:clrMapOvr>
    <a:masterClrMapping/>
  </p:clrMapOvr>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1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1457600615"/>
      </p:ext>
    </p:extLst>
  </p:cSld>
  <p:clrMapOvr>
    <a:masterClrMapping/>
  </p:clrMapOvr>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7"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41"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3701120607"/>
      </p:ext>
    </p:extLst>
  </p:cSld>
  <p:clrMapOvr>
    <a:masterClrMapping/>
  </p:clrMapOvr>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1246670823"/>
      </p:ext>
    </p:extLst>
  </p:cSld>
  <p:clrMapOvr>
    <a:masterClrMapping/>
  </p:clrMapOvr>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935186249"/>
      </p:ext>
    </p:extLst>
  </p:cSld>
  <p:clrMapOvr>
    <a:masterClrMapping/>
  </p:clrMapOvr>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3874661860"/>
      </p:ext>
    </p:extLst>
  </p:cSld>
  <p:clrMapOvr>
    <a:masterClrMapping/>
  </p:clrMapOvr>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06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3419355807"/>
      </p:ext>
    </p:extLst>
  </p:cSld>
  <p:clrMapOvr>
    <a:masterClrMapping/>
  </p:clrMapOvr>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3207910859"/>
      </p:ext>
    </p:extLst>
  </p:cSld>
  <p:clrMapOvr>
    <a:masterClrMapping/>
  </p:clrMapOvr>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1131162923"/>
      </p:ext>
    </p:extLst>
  </p:cSld>
  <p:clrMapOvr>
    <a:masterClrMapping/>
  </p:clrMapOvr>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08"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3499561996"/>
      </p:ext>
    </p:extLst>
  </p:cSld>
  <p:clrMapOvr>
    <a:masterClrMapping/>
  </p:clrMapOvr>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5" y="2438478"/>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8"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457740"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457741"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solidFill>
                <a:srgbClr val="1C1C1C"/>
              </a:solidFill>
            </a:endParaRPr>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solidFill>
                <a:srgbClr val="1C1C1C"/>
              </a:solidFill>
            </a:endParaRPr>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1866690D-9437-4BE3-BF2D-B65471C254B8}" type="slidenum">
              <a:rPr lang="en-US">
                <a:solidFill>
                  <a:srgbClr val="1C1C1C"/>
                </a:solidFill>
              </a:rPr>
              <a:pPr>
                <a:defRPr/>
              </a:pPr>
              <a:t>‹#›</a:t>
            </a:fld>
            <a:endParaRPr lang="en-US">
              <a:solidFill>
                <a:srgbClr val="1C1C1C"/>
              </a:solidFill>
            </a:endParaRPr>
          </a:p>
        </p:txBody>
      </p:sp>
    </p:spTree>
    <p:extLst>
      <p:ext uri="{BB962C8B-B14F-4D97-AF65-F5344CB8AC3E}">
        <p14:creationId xmlns:p14="http://schemas.microsoft.com/office/powerpoint/2010/main" val="660610110"/>
      </p:ext>
    </p:extLst>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895A3F7-59B9-42A8-8AAA-9510B76209F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25799629"/>
      </p:ext>
    </p:extLst>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7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99389CC-8D6A-45F9-BEB9-4DE5D8F969D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52550796"/>
      </p:ext>
    </p:extLst>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7952C688-172D-49BD-9476-E977B1C1B46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1713882"/>
      </p:ext>
    </p:extLst>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13"/>
          <p:cNvSpPr>
            <a:spLocks noGrp="1" noChangeArrowheads="1"/>
          </p:cNvSpPr>
          <p:nvPr>
            <p:ph type="sldNum" sz="quarter" idx="12"/>
          </p:nvPr>
        </p:nvSpPr>
        <p:spPr>
          <a:ln/>
        </p:spPr>
        <p:txBody>
          <a:bodyPr/>
          <a:lstStyle>
            <a:lvl1pPr>
              <a:defRPr/>
            </a:lvl1pPr>
          </a:lstStyle>
          <a:p>
            <a:pPr>
              <a:defRPr/>
            </a:pPr>
            <a:fld id="{2986C7CD-AFB9-4761-B02C-14F271256AC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34450256"/>
      </p:ext>
    </p:extLst>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13"/>
          <p:cNvSpPr>
            <a:spLocks noGrp="1" noChangeArrowheads="1"/>
          </p:cNvSpPr>
          <p:nvPr>
            <p:ph type="sldNum" sz="quarter" idx="12"/>
          </p:nvPr>
        </p:nvSpPr>
        <p:spPr>
          <a:ln/>
        </p:spPr>
        <p:txBody>
          <a:bodyPr/>
          <a:lstStyle>
            <a:lvl1pPr>
              <a:defRPr/>
            </a:lvl1pPr>
          </a:lstStyle>
          <a:p>
            <a:pPr>
              <a:defRPr/>
            </a:pPr>
            <a:fld id="{FD8F9903-224E-491E-B40D-6CA8F139868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91561110"/>
      </p:ext>
    </p:extLst>
  </p:cSld>
  <p:clrMapOvr>
    <a:masterClrMapping/>
  </p:clrMapOvr>
</p:sldLayout>
</file>

<file path=ppt/slideLayouts/slideLayout50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13"/>
          <p:cNvSpPr>
            <a:spLocks noGrp="1" noChangeArrowheads="1"/>
          </p:cNvSpPr>
          <p:nvPr>
            <p:ph type="sldNum" sz="quarter" idx="12"/>
          </p:nvPr>
        </p:nvSpPr>
        <p:spPr>
          <a:ln/>
        </p:spPr>
        <p:txBody>
          <a:bodyPr/>
          <a:lstStyle>
            <a:lvl1pPr>
              <a:defRPr/>
            </a:lvl1pPr>
          </a:lstStyle>
          <a:p>
            <a:pPr>
              <a:defRPr/>
            </a:pPr>
            <a:fld id="{286C7308-0EE6-4378-A0D3-62EBC125258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07185305"/>
      </p:ext>
    </p:extLst>
  </p:cSld>
  <p:clrMapOvr>
    <a:masterClrMapping/>
  </p:clrMapOvr>
</p:sldLayout>
</file>

<file path=ppt/slideLayouts/slideLayout50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2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CED54671-EFAC-41ED-96A8-5D0B0B0497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80610262"/>
      </p:ext>
    </p:extLst>
  </p:cSld>
  <p:clrMapOvr>
    <a:masterClrMapping/>
  </p:clrMapOvr>
</p:sldLayout>
</file>

<file path=ppt/slideLayouts/slideLayout50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A45256FF-408B-4E67-8A10-C2638FFF14A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93259012"/>
      </p:ext>
    </p:extLst>
  </p:cSld>
  <p:clrMapOvr>
    <a:masterClrMapping/>
  </p:clrMapOvr>
</p:sldLayout>
</file>

<file path=ppt/slideLayouts/slideLayout50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88DE5BA6-99C2-448C-B409-DFCD80A5D8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10885694"/>
      </p:ext>
    </p:extLst>
  </p:cSld>
  <p:clrMapOvr>
    <a:masterClrMapping/>
  </p:clrMapOvr>
</p:sldLayout>
</file>

<file path=ppt/slideLayouts/slideLayout50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616"/>
            <a:ext cx="1951038" cy="55149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617616"/>
            <a:ext cx="5700712" cy="5514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C9F4B2F0-FC92-449D-A796-AEF54E25BBC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17275562"/>
      </p:ext>
    </p:extLst>
  </p:cSld>
  <p:clrMapOvr>
    <a:masterClrMapping/>
  </p:clrMapOvr>
</p:sldLayout>
</file>

<file path=ppt/slideLayouts/slideLayout50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1AB4E8F-A5FD-4796-98C6-43AF6099A468}" type="slidenum">
              <a:rPr lang="en-US"/>
              <a:pPr>
                <a:defRPr/>
              </a:pPr>
              <a:t>‹#›</a:t>
            </a:fld>
            <a:endParaRPr lang="en-US"/>
          </a:p>
        </p:txBody>
      </p:sp>
    </p:spTree>
    <p:extLst>
      <p:ext uri="{BB962C8B-B14F-4D97-AF65-F5344CB8AC3E}">
        <p14:creationId xmlns:p14="http://schemas.microsoft.com/office/powerpoint/2010/main" val="2281837019"/>
      </p:ext>
    </p:extLst>
  </p:cSld>
  <p:clrMapOvr>
    <a:masterClrMapping/>
  </p:clrMapOvr>
</p:sldLayout>
</file>

<file path=ppt/slideLayouts/slideLayout5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8ADB62F-2173-4FC4-B3E8-7A505C716BA2}" type="slidenum">
              <a:rPr lang="en-US"/>
              <a:pPr>
                <a:defRPr/>
              </a:pPr>
              <a:t>‹#›</a:t>
            </a:fld>
            <a:endParaRPr lang="en-US"/>
          </a:p>
        </p:txBody>
      </p:sp>
    </p:spTree>
    <p:extLst>
      <p:ext uri="{BB962C8B-B14F-4D97-AF65-F5344CB8AC3E}">
        <p14:creationId xmlns:p14="http://schemas.microsoft.com/office/powerpoint/2010/main" val="2611551402"/>
      </p:ext>
    </p:extLst>
  </p:cSld>
  <p:clrMapOvr>
    <a:masterClrMapping/>
  </p:clrMapOvr>
</p:sldLayout>
</file>

<file path=ppt/slideLayouts/slideLayout5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DA1B176-3BA0-4DBD-BDE6-DE1507C6C116}" type="slidenum">
              <a:rPr lang="en-US"/>
              <a:pPr>
                <a:defRPr/>
              </a:pPr>
              <a:t>‹#›</a:t>
            </a:fld>
            <a:endParaRPr lang="en-US"/>
          </a:p>
        </p:txBody>
      </p:sp>
    </p:spTree>
    <p:extLst>
      <p:ext uri="{BB962C8B-B14F-4D97-AF65-F5344CB8AC3E}">
        <p14:creationId xmlns:p14="http://schemas.microsoft.com/office/powerpoint/2010/main" val="906069382"/>
      </p:ext>
    </p:extLst>
  </p:cSld>
  <p:clrMapOvr>
    <a:masterClrMapping/>
  </p:clrMapOvr>
</p:sldLayout>
</file>

<file path=ppt/slideLayouts/slideLayout5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7368415-D528-422F-9186-0577E592963D}" type="slidenum">
              <a:rPr lang="en-US"/>
              <a:pPr>
                <a:defRPr/>
              </a:pPr>
              <a:t>‹#›</a:t>
            </a:fld>
            <a:endParaRPr lang="en-US"/>
          </a:p>
        </p:txBody>
      </p:sp>
    </p:spTree>
    <p:extLst>
      <p:ext uri="{BB962C8B-B14F-4D97-AF65-F5344CB8AC3E}">
        <p14:creationId xmlns:p14="http://schemas.microsoft.com/office/powerpoint/2010/main" val="1631188425"/>
      </p:ext>
    </p:extLst>
  </p:cSld>
  <p:clrMapOvr>
    <a:masterClrMapping/>
  </p:clrMapOvr>
</p:sldLayout>
</file>

<file path=ppt/slideLayouts/slideLayout5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0"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0"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875F5286-469B-425A-AEA6-C33F54A0AFC2}" type="slidenum">
              <a:rPr lang="en-US"/>
              <a:pPr>
                <a:defRPr/>
              </a:pPr>
              <a:t>‹#›</a:t>
            </a:fld>
            <a:endParaRPr lang="en-US"/>
          </a:p>
        </p:txBody>
      </p:sp>
    </p:spTree>
    <p:extLst>
      <p:ext uri="{BB962C8B-B14F-4D97-AF65-F5344CB8AC3E}">
        <p14:creationId xmlns:p14="http://schemas.microsoft.com/office/powerpoint/2010/main" val="3054737357"/>
      </p:ext>
    </p:extLst>
  </p:cSld>
  <p:clrMapOvr>
    <a:masterClrMapping/>
  </p:clrMapOvr>
</p:sldLayout>
</file>

<file path=ppt/slideLayouts/slideLayout5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BA6B24D-4BF0-4AD7-BA85-9DC9978E37CD}" type="slidenum">
              <a:rPr lang="en-US"/>
              <a:pPr>
                <a:defRPr/>
              </a:pPr>
              <a:t>‹#›</a:t>
            </a:fld>
            <a:endParaRPr lang="en-US"/>
          </a:p>
        </p:txBody>
      </p:sp>
    </p:spTree>
    <p:extLst>
      <p:ext uri="{BB962C8B-B14F-4D97-AF65-F5344CB8AC3E}">
        <p14:creationId xmlns:p14="http://schemas.microsoft.com/office/powerpoint/2010/main" val="1463482792"/>
      </p:ext>
    </p:extLst>
  </p:cSld>
  <p:clrMapOvr>
    <a:masterClrMapping/>
  </p:clrMapOvr>
</p:sldLayout>
</file>

<file path=ppt/slideLayouts/slideLayout5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3681963-E2B4-4009-8E4D-B608AD5FD980}" type="slidenum">
              <a:rPr lang="en-US"/>
              <a:pPr>
                <a:defRPr/>
              </a:pPr>
              <a:t>‹#›</a:t>
            </a:fld>
            <a:endParaRPr lang="en-US"/>
          </a:p>
        </p:txBody>
      </p:sp>
    </p:spTree>
    <p:extLst>
      <p:ext uri="{BB962C8B-B14F-4D97-AF65-F5344CB8AC3E}">
        <p14:creationId xmlns:p14="http://schemas.microsoft.com/office/powerpoint/2010/main" val="1610903305"/>
      </p:ext>
    </p:extLst>
  </p:cSld>
  <p:clrMapOvr>
    <a:masterClrMapping/>
  </p:clrMapOvr>
</p:sldLayout>
</file>

<file path=ppt/slideLayouts/slideLayout5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6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0EA179B-0AF3-4CBF-95A2-56630620C8E3}" type="slidenum">
              <a:rPr lang="en-US"/>
              <a:pPr>
                <a:defRPr/>
              </a:pPr>
              <a:t>‹#›</a:t>
            </a:fld>
            <a:endParaRPr lang="en-US"/>
          </a:p>
        </p:txBody>
      </p:sp>
    </p:spTree>
    <p:extLst>
      <p:ext uri="{BB962C8B-B14F-4D97-AF65-F5344CB8AC3E}">
        <p14:creationId xmlns:p14="http://schemas.microsoft.com/office/powerpoint/2010/main" val="3226972021"/>
      </p:ext>
    </p:extLst>
  </p:cSld>
  <p:clrMapOvr>
    <a:masterClrMapping/>
  </p:clrMapOvr>
</p:sldLayout>
</file>

<file path=ppt/slideLayouts/slideLayout5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D6652B2-AD99-4244-B9C7-EB8F23A40A21}" type="slidenum">
              <a:rPr lang="en-US"/>
              <a:pPr>
                <a:defRPr/>
              </a:pPr>
              <a:t>‹#›</a:t>
            </a:fld>
            <a:endParaRPr lang="en-US"/>
          </a:p>
        </p:txBody>
      </p:sp>
    </p:spTree>
    <p:extLst>
      <p:ext uri="{BB962C8B-B14F-4D97-AF65-F5344CB8AC3E}">
        <p14:creationId xmlns:p14="http://schemas.microsoft.com/office/powerpoint/2010/main" val="2628873947"/>
      </p:ext>
    </p:extLst>
  </p:cSld>
  <p:clrMapOvr>
    <a:masterClrMapping/>
  </p:clrMapOvr>
</p:sldLayout>
</file>

<file path=ppt/slideLayouts/slideLayout5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D51F8C0-92F6-4DCB-9932-E9DA3CFBB58B}" type="slidenum">
              <a:rPr lang="en-US"/>
              <a:pPr>
                <a:defRPr/>
              </a:pPr>
              <a:t>‹#›</a:t>
            </a:fld>
            <a:endParaRPr lang="en-US"/>
          </a:p>
        </p:txBody>
      </p:sp>
    </p:spTree>
    <p:extLst>
      <p:ext uri="{BB962C8B-B14F-4D97-AF65-F5344CB8AC3E}">
        <p14:creationId xmlns:p14="http://schemas.microsoft.com/office/powerpoint/2010/main" val="2954543403"/>
      </p:ext>
    </p:extLst>
  </p:cSld>
  <p:clrMapOvr>
    <a:masterClrMapping/>
  </p:clrMapOvr>
</p:sldLayout>
</file>

<file path=ppt/slideLayouts/slideLayout5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79B5D47-998C-4437-B010-C0BD2EEC7167}" type="slidenum">
              <a:rPr lang="en-US"/>
              <a:pPr>
                <a:defRPr/>
              </a:pPr>
              <a:t>‹#›</a:t>
            </a:fld>
            <a:endParaRPr lang="en-US"/>
          </a:p>
        </p:txBody>
      </p:sp>
    </p:spTree>
    <p:extLst>
      <p:ext uri="{BB962C8B-B14F-4D97-AF65-F5344CB8AC3E}">
        <p14:creationId xmlns:p14="http://schemas.microsoft.com/office/powerpoint/2010/main" val="3033098099"/>
      </p:ext>
    </p:extLst>
  </p:cSld>
  <p:clrMapOvr>
    <a:masterClrMapping/>
  </p:clrMapOvr>
</p:sldLayout>
</file>

<file path=ppt/slideLayouts/slideLayout5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04284608"/>
      </p:ext>
    </p:extLst>
  </p:cSld>
  <p:clrMapOvr>
    <a:masterClrMapping/>
  </p:clrMapOvr>
</p:sldLayout>
</file>

<file path=ppt/slideLayouts/slideLayout5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72712634"/>
      </p:ext>
    </p:extLst>
  </p:cSld>
  <p:clrMapOvr>
    <a:masterClrMapping/>
  </p:clrMapOvr>
</p:sldLayout>
</file>

<file path=ppt/slideLayouts/slideLayout5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29556852"/>
      </p:ext>
    </p:extLst>
  </p:cSld>
  <p:clrMapOvr>
    <a:masterClrMapping/>
  </p:clrMapOvr>
</p:sldLayout>
</file>

<file path=ppt/slideLayouts/slideLayout5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71771774"/>
      </p:ext>
    </p:extLst>
  </p:cSld>
  <p:clrMapOvr>
    <a:masterClrMapping/>
  </p:clrMapOvr>
</p:sldLayout>
</file>

<file path=ppt/slideLayouts/slideLayout5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95854003"/>
      </p:ext>
    </p:extLst>
  </p:cSld>
  <p:clrMapOvr>
    <a:masterClrMapping/>
  </p:clrMapOvr>
</p:sldLayout>
</file>

<file path=ppt/slideLayouts/slideLayout5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82117506"/>
      </p:ext>
    </p:extLst>
  </p:cSld>
  <p:clrMapOvr>
    <a:masterClrMapping/>
  </p:clrMapOvr>
</p:sldLayout>
</file>

<file path=ppt/slideLayouts/slideLayout5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34564603"/>
      </p:ext>
    </p:extLst>
  </p:cSld>
  <p:clrMapOvr>
    <a:masterClrMapping/>
  </p:clrMapOvr>
</p:sldLayout>
</file>

<file path=ppt/slideLayouts/slideLayout5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3734768"/>
      </p:ext>
    </p:extLst>
  </p:cSld>
  <p:clrMapOvr>
    <a:masterClrMapping/>
  </p:clrMapOvr>
</p:sldLayout>
</file>

<file path=ppt/slideLayouts/slideLayout5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89599122"/>
      </p:ext>
    </p:extLst>
  </p:cSld>
  <p:clrMapOvr>
    <a:masterClrMapping/>
  </p:clrMapOvr>
</p:sldLayout>
</file>

<file path=ppt/slideLayouts/slideLayout5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4102136"/>
      </p:ext>
    </p:extLst>
  </p:cSld>
  <p:clrMapOvr>
    <a:masterClrMapping/>
  </p:clrMapOvr>
</p:sldLayout>
</file>

<file path=ppt/slideLayouts/slideLayout5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03000369"/>
      </p:ext>
    </p:extLst>
  </p:cSld>
  <p:clrMapOvr>
    <a:masterClrMapping/>
  </p:clrMapOvr>
</p:sldLayout>
</file>

<file path=ppt/slideLayouts/slideLayout5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28771118"/>
      </p:ext>
    </p:extLst>
  </p:cSld>
  <p:clrMapOvr>
    <a:masterClrMapping/>
  </p:clrMapOvr>
</p:sldLayout>
</file>

<file path=ppt/slideLayouts/slideLayout5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36127409"/>
      </p:ext>
    </p:extLst>
  </p:cSld>
  <p:clrMapOvr>
    <a:masterClrMapping/>
  </p:clrMapOvr>
</p:sldLayout>
</file>

<file path=ppt/slideLayouts/slideLayout5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34968123"/>
      </p:ext>
    </p:extLst>
  </p:cSld>
  <p:clrMapOvr>
    <a:masterClrMapping/>
  </p:clrMapOvr>
</p:sldLayout>
</file>

<file path=ppt/slideLayouts/slideLayout5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42347037"/>
      </p:ext>
    </p:extLst>
  </p:cSld>
  <p:clrMapOvr>
    <a:masterClrMapping/>
  </p:clrMapOvr>
</p:sldLayout>
</file>

<file path=ppt/slideLayouts/slideLayout5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39591199"/>
      </p:ext>
    </p:extLst>
  </p:cSld>
  <p:clrMapOvr>
    <a:masterClrMapping/>
  </p:clrMapOvr>
</p:sldLayout>
</file>

<file path=ppt/slideLayouts/slideLayout5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88423144"/>
      </p:ext>
    </p:extLst>
  </p:cSld>
  <p:clrMapOvr>
    <a:masterClrMapping/>
  </p:clrMapOvr>
</p:sldLayout>
</file>

<file path=ppt/slideLayouts/slideLayout5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35546495"/>
      </p:ext>
    </p:extLst>
  </p:cSld>
  <p:clrMapOvr>
    <a:masterClrMapping/>
  </p:clrMapOvr>
</p:sldLayout>
</file>

<file path=ppt/slideLayouts/slideLayout5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55831728"/>
      </p:ext>
    </p:extLst>
  </p:cSld>
  <p:clrMapOvr>
    <a:masterClrMapping/>
  </p:clrMapOvr>
</p:sldLayout>
</file>

<file path=ppt/slideLayouts/slideLayout5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59465034"/>
      </p:ext>
    </p:extLst>
  </p:cSld>
  <p:clrMapOvr>
    <a:masterClrMapping/>
  </p:clrMapOvr>
</p:sldLayout>
</file>

<file path=ppt/slideLayouts/slideLayout5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62130228"/>
      </p:ext>
    </p:extLst>
  </p:cSld>
  <p:clrMapOvr>
    <a:masterClrMapping/>
  </p:clrMapOvr>
</p:sldLayout>
</file>

<file path=ppt/slideLayouts/slideLayout5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3794185"/>
      </p:ext>
    </p:extLst>
  </p:cSld>
  <p:clrMapOvr>
    <a:masterClrMapping/>
  </p:clrMapOvr>
</p:sldLayout>
</file>

<file path=ppt/slideLayouts/slideLayout5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10555742"/>
      </p:ext>
    </p:extLst>
  </p:cSld>
  <p:clrMapOvr>
    <a:masterClrMapping/>
  </p:clrMapOvr>
</p:sldLayout>
</file>

<file path=ppt/slideLayouts/slideLayout5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4609151"/>
      </p:ext>
    </p:extLst>
  </p:cSld>
  <p:clrMapOvr>
    <a:masterClrMapping/>
  </p:clrMapOvr>
</p:sldLayout>
</file>

<file path=ppt/slideLayouts/slideLayout5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0403404"/>
      </p:ext>
    </p:extLst>
  </p:cSld>
  <p:clrMapOvr>
    <a:masterClrMapping/>
  </p:clrMapOvr>
</p:sldLayout>
</file>

<file path=ppt/slideLayouts/slideLayout5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78362539"/>
      </p:ext>
    </p:extLst>
  </p:cSld>
  <p:clrMapOvr>
    <a:masterClrMapping/>
  </p:clrMapOvr>
</p:sldLayout>
</file>

<file path=ppt/slideLayouts/slideLayout5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47642743"/>
      </p:ext>
    </p:extLst>
  </p:cSld>
  <p:clrMapOvr>
    <a:masterClrMapping/>
  </p:clrMapOvr>
</p:sldLayout>
</file>

<file path=ppt/slideLayouts/slideLayout5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04961200"/>
      </p:ext>
    </p:extLst>
  </p:cSld>
  <p:clrMapOvr>
    <a:masterClrMapping/>
  </p:clrMapOvr>
</p:sldLayout>
</file>

<file path=ppt/slideLayouts/slideLayout5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65592308"/>
      </p:ext>
    </p:extLst>
  </p:cSld>
  <p:clrMapOvr>
    <a:masterClrMapping/>
  </p:clrMapOvr>
</p:sldLayout>
</file>

<file path=ppt/slideLayouts/slideLayout5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22593743"/>
      </p:ext>
    </p:extLst>
  </p:cSld>
  <p:clrMapOvr>
    <a:masterClrMapping/>
  </p:clrMapOvr>
</p:sldLayout>
</file>

<file path=ppt/slideLayouts/slideLayout5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4930337"/>
      </p:ext>
    </p:extLst>
  </p:cSld>
  <p:clrMapOvr>
    <a:masterClrMapping/>
  </p:clrMapOvr>
</p:sldLayout>
</file>

<file path=ppt/slideLayouts/slideLayout5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2318735"/>
      </p:ext>
    </p:extLst>
  </p:cSld>
  <p:clrMapOvr>
    <a:masterClrMapping/>
  </p:clrMapOvr>
</p:sldLayout>
</file>

<file path=ppt/slideLayouts/slideLayout5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73563420"/>
      </p:ext>
    </p:extLst>
  </p:cSld>
  <p:clrMapOvr>
    <a:masterClrMapping/>
  </p:clrMapOvr>
</p:sldLayout>
</file>

<file path=ppt/slideLayouts/slideLayout55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5" y="2438472"/>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8"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457740"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457741"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solidFill>
                <a:srgbClr val="1C1C1C"/>
              </a:solidFill>
            </a:endParaRPr>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solidFill>
                <a:srgbClr val="1C1C1C"/>
              </a:solidFill>
            </a:endParaRPr>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1866690D-9437-4BE3-BF2D-B65471C254B8}" type="slidenum">
              <a:rPr lang="en-US">
                <a:solidFill>
                  <a:srgbClr val="1C1C1C"/>
                </a:solidFill>
              </a:rPr>
              <a:pPr>
                <a:defRPr/>
              </a:pPr>
              <a:t>‹#›</a:t>
            </a:fld>
            <a:endParaRPr lang="en-US">
              <a:solidFill>
                <a:srgbClr val="1C1C1C"/>
              </a:solidFill>
            </a:endParaRPr>
          </a:p>
        </p:txBody>
      </p:sp>
    </p:spTree>
    <p:extLst>
      <p:ext uri="{BB962C8B-B14F-4D97-AF65-F5344CB8AC3E}">
        <p14:creationId xmlns:p14="http://schemas.microsoft.com/office/powerpoint/2010/main" val="3093867872"/>
      </p:ext>
    </p:extLst>
  </p:cSld>
  <p:clrMapOvr>
    <a:masterClrMapping/>
  </p:clrMapOvr>
</p:sldLayout>
</file>

<file path=ppt/slideLayouts/slideLayout5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895A3F7-59B9-42A8-8AAA-9510B76209F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1523835"/>
      </p:ext>
    </p:extLst>
  </p:cSld>
  <p:clrMapOvr>
    <a:masterClrMapping/>
  </p:clrMapOvr>
</p:sldLayout>
</file>

<file path=ppt/slideLayouts/slideLayout5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7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99389CC-8D6A-45F9-BEB9-4DE5D8F969D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11981646"/>
      </p:ext>
    </p:extLst>
  </p:cSld>
  <p:clrMapOvr>
    <a:masterClrMapping/>
  </p:clrMapOvr>
</p:sldLayout>
</file>

<file path=ppt/slideLayouts/slideLayout5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7952C688-172D-49BD-9476-E977B1C1B46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53305176"/>
      </p:ext>
    </p:extLst>
  </p:cSld>
  <p:clrMapOvr>
    <a:masterClrMapping/>
  </p:clrMapOvr>
</p:sldLayout>
</file>

<file path=ppt/slideLayouts/slideLayout5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13"/>
          <p:cNvSpPr>
            <a:spLocks noGrp="1" noChangeArrowheads="1"/>
          </p:cNvSpPr>
          <p:nvPr>
            <p:ph type="sldNum" sz="quarter" idx="12"/>
          </p:nvPr>
        </p:nvSpPr>
        <p:spPr>
          <a:ln/>
        </p:spPr>
        <p:txBody>
          <a:bodyPr/>
          <a:lstStyle>
            <a:lvl1pPr>
              <a:defRPr/>
            </a:lvl1pPr>
          </a:lstStyle>
          <a:p>
            <a:pPr>
              <a:defRPr/>
            </a:pPr>
            <a:fld id="{2986C7CD-AFB9-4761-B02C-14F271256AC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86849088"/>
      </p:ext>
    </p:extLst>
  </p:cSld>
  <p:clrMapOvr>
    <a:masterClrMapping/>
  </p:clrMapOvr>
</p:sldLayout>
</file>

<file path=ppt/slideLayouts/slideLayout5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13"/>
          <p:cNvSpPr>
            <a:spLocks noGrp="1" noChangeArrowheads="1"/>
          </p:cNvSpPr>
          <p:nvPr>
            <p:ph type="sldNum" sz="quarter" idx="12"/>
          </p:nvPr>
        </p:nvSpPr>
        <p:spPr>
          <a:ln/>
        </p:spPr>
        <p:txBody>
          <a:bodyPr/>
          <a:lstStyle>
            <a:lvl1pPr>
              <a:defRPr/>
            </a:lvl1pPr>
          </a:lstStyle>
          <a:p>
            <a:pPr>
              <a:defRPr/>
            </a:pPr>
            <a:fld id="{FD8F9903-224E-491E-B40D-6CA8F139868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12828025"/>
      </p:ext>
    </p:extLst>
  </p:cSld>
  <p:clrMapOvr>
    <a:masterClrMapping/>
  </p:clrMapOvr>
</p:sldLayout>
</file>

<file path=ppt/slideLayouts/slideLayout5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13"/>
          <p:cNvSpPr>
            <a:spLocks noGrp="1" noChangeArrowheads="1"/>
          </p:cNvSpPr>
          <p:nvPr>
            <p:ph type="sldNum" sz="quarter" idx="12"/>
          </p:nvPr>
        </p:nvSpPr>
        <p:spPr>
          <a:ln/>
        </p:spPr>
        <p:txBody>
          <a:bodyPr/>
          <a:lstStyle>
            <a:lvl1pPr>
              <a:defRPr/>
            </a:lvl1pPr>
          </a:lstStyle>
          <a:p>
            <a:pPr>
              <a:defRPr/>
            </a:pPr>
            <a:fld id="{286C7308-0EE6-4378-A0D3-62EBC125258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31058195"/>
      </p:ext>
    </p:extLst>
  </p:cSld>
  <p:clrMapOvr>
    <a:masterClrMapping/>
  </p:clrMapOvr>
</p:sldLayout>
</file>

<file path=ppt/slideLayouts/slideLayout5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2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CED54671-EFAC-41ED-96A8-5D0B0B0497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4133808"/>
      </p:ext>
    </p:extLst>
  </p:cSld>
  <p:clrMapOvr>
    <a:masterClrMapping/>
  </p:clrMapOvr>
</p:sldLayout>
</file>

<file path=ppt/slideLayouts/slideLayout5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A45256FF-408B-4E67-8A10-C2638FFF14A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0822727"/>
      </p:ext>
    </p:extLst>
  </p:cSld>
  <p:clrMapOvr>
    <a:masterClrMapping/>
  </p:clrMapOvr>
</p:sldLayout>
</file>

<file path=ppt/slideLayouts/slideLayout5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88DE5BA6-99C2-448C-B409-DFCD80A5D8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66293240"/>
      </p:ext>
    </p:extLst>
  </p:cSld>
  <p:clrMapOvr>
    <a:masterClrMapping/>
  </p:clrMapOvr>
</p:sldLayout>
</file>

<file path=ppt/slideLayouts/slideLayout5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610"/>
            <a:ext cx="1951038" cy="55149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617610"/>
            <a:ext cx="5700712" cy="5514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C9F4B2F0-FC92-449D-A796-AEF54E25BBC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75027503"/>
      </p:ext>
    </p:extLst>
  </p:cSld>
  <p:clrMapOvr>
    <a:masterClrMapping/>
  </p:clrMapOvr>
</p:sldLayout>
</file>

<file path=ppt/slideLayouts/slideLayout5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2502444426"/>
      </p:ext>
    </p:extLst>
  </p:cSld>
  <p:clrMapOvr>
    <a:masterClrMapping/>
  </p:clrMapOvr>
  <p:transition/>
</p:sldLayout>
</file>

<file path=ppt/slideLayouts/slideLayout5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1712350992"/>
      </p:ext>
    </p:extLst>
  </p:cSld>
  <p:clrMapOvr>
    <a:masterClrMapping/>
  </p:clrMapOvr>
  <p:transition/>
</p:sldLayout>
</file>

<file path=ppt/slideLayouts/slideLayout5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8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2645063891"/>
      </p:ext>
    </p:extLst>
  </p:cSld>
  <p:clrMapOvr>
    <a:masterClrMapping/>
  </p:clrMapOvr>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42"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76"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249122241"/>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2414921371"/>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3245947371"/>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1849199487"/>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3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3988993769"/>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4109609888"/>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2757035742"/>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3416411764"/>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1737761247"/>
      </p:ext>
    </p:extLst>
  </p:cSld>
  <p:clrMapOvr>
    <a:masterClrMapping/>
  </p:clrMapOvr>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869051862"/>
      </p:ext>
    </p:extLst>
  </p:cSld>
  <p:clrMapOvr>
    <a:masterClrMapping/>
  </p:clrMapOvr>
  <p:transition/>
</p:sldLayout>
</file>

<file path=ppt/slideLayouts/slideLayout5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13"/>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1394990987"/>
      </p:ext>
    </p:extLst>
  </p:cSld>
  <p:clrMapOvr>
    <a:masterClrMapping/>
  </p:clrMapOvr>
  <p:transition/>
</p:sldLayout>
</file>

<file path=ppt/slideLayouts/slideLayout5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6"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40"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989174060"/>
      </p:ext>
    </p:extLst>
  </p:cSld>
  <p:clrMapOvr>
    <a:masterClrMapping/>
  </p:clrMapOvr>
  <p:transition/>
</p:sldLayout>
</file>

<file path=ppt/slideLayouts/slideLayout5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2850407105"/>
      </p:ext>
    </p:extLst>
  </p:cSld>
  <p:clrMapOvr>
    <a:masterClrMapping/>
  </p:clrMapOvr>
  <p:transition/>
</p:sldLayout>
</file>

<file path=ppt/slideLayouts/slideLayout5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1017946223"/>
      </p:ext>
    </p:extLst>
  </p:cSld>
  <p:clrMapOvr>
    <a:masterClrMapping/>
  </p:clrMapOvr>
  <p:transition/>
</p:sldLayout>
</file>

<file path=ppt/slideLayouts/slideLayout5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1293782364"/>
      </p:ext>
    </p:extLst>
  </p:cSld>
  <p:clrMapOvr>
    <a:masterClrMapping/>
  </p:clrMapOvr>
  <p:transition/>
</p:sldLayout>
</file>

<file path=ppt/slideLayouts/slideLayout5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063"/>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3014885477"/>
      </p:ext>
    </p:extLst>
  </p:cSld>
  <p:clrMapOvr>
    <a:masterClrMapping/>
  </p:clrMapOvr>
  <p:transition/>
</p:sldLayout>
</file>

<file path=ppt/slideLayouts/slideLayout5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3359629055"/>
      </p:ext>
    </p:extLst>
  </p:cSld>
  <p:clrMapOvr>
    <a:masterClrMapping/>
  </p:clrMapOvr>
  <p:transition/>
</p:sldLayout>
</file>

<file path=ppt/slideLayouts/slideLayout5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1809988592"/>
      </p:ext>
    </p:extLst>
  </p:cSld>
  <p:clrMapOvr>
    <a:masterClrMapping/>
  </p:clrMapOvr>
  <p:transition/>
</p:sldLayout>
</file>

<file path=ppt/slideLayouts/slideLayout5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07"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540223447"/>
      </p:ext>
    </p:extLst>
  </p:cSld>
  <p:clrMapOvr>
    <a:masterClrMapping/>
  </p:clrMapOvr>
  <p:transition/>
</p:sldLayout>
</file>

<file path=ppt/slideLayouts/slideLayout5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3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DA1A022C-C1A0-4566-85E1-215B33FAF870}"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3B54D9A-0C31-48EF-B86F-3B4E369B9492}" type="slidenum">
              <a:rPr lang="en-US"/>
              <a:pPr>
                <a:defRPr/>
              </a:pPr>
              <a:t>‹#›</a:t>
            </a:fld>
            <a:endParaRPr lang="en-US"/>
          </a:p>
        </p:txBody>
      </p:sp>
    </p:spTree>
    <p:extLst>
      <p:ext uri="{BB962C8B-B14F-4D97-AF65-F5344CB8AC3E}">
        <p14:creationId xmlns:p14="http://schemas.microsoft.com/office/powerpoint/2010/main" val="2641419413"/>
      </p:ext>
    </p:extLst>
  </p:cSld>
  <p:clrMapOvr>
    <a:masterClrMapping/>
  </p:clrMapOvr>
</p:sldLayout>
</file>

<file path=ppt/slideLayouts/slideLayout5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98922AD-C908-48A5-A585-E11DAB271900}"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8D23B46-61FD-4541-8594-26437A54F11A}" type="slidenum">
              <a:rPr lang="en-US"/>
              <a:pPr>
                <a:defRPr/>
              </a:pPr>
              <a:t>‹#›</a:t>
            </a:fld>
            <a:endParaRPr lang="en-US"/>
          </a:p>
        </p:txBody>
      </p:sp>
    </p:spTree>
    <p:extLst>
      <p:ext uri="{BB962C8B-B14F-4D97-AF65-F5344CB8AC3E}">
        <p14:creationId xmlns:p14="http://schemas.microsoft.com/office/powerpoint/2010/main" val="391522737"/>
      </p:ext>
    </p:extLst>
  </p:cSld>
  <p:clrMapOvr>
    <a:masterClrMapping/>
  </p:clrMapOvr>
</p:sldLayout>
</file>

<file path=ppt/slideLayouts/slideLayout5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1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26184BBA-2BF4-4251-87AA-BCF112FC4B81}"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1C74C48-6A83-4A73-B248-0C70EBA2E943}" type="slidenum">
              <a:rPr lang="en-US"/>
              <a:pPr>
                <a:defRPr/>
              </a:pPr>
              <a:t>‹#›</a:t>
            </a:fld>
            <a:endParaRPr lang="en-US"/>
          </a:p>
        </p:txBody>
      </p:sp>
    </p:spTree>
    <p:extLst>
      <p:ext uri="{BB962C8B-B14F-4D97-AF65-F5344CB8AC3E}">
        <p14:creationId xmlns:p14="http://schemas.microsoft.com/office/powerpoint/2010/main" val="3757001542"/>
      </p:ext>
    </p:extLst>
  </p:cSld>
  <p:clrMapOvr>
    <a:masterClrMapping/>
  </p:clrMapOvr>
</p:sldLayout>
</file>

<file path=ppt/slideLayouts/slideLayout5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6EB83EFF-1DC9-48B1-A695-84F1EB43CE11}" type="datetimeFigureOut">
              <a:rPr lang="en-US"/>
              <a:pPr>
                <a:defRPr/>
              </a:pPr>
              <a:t>6/4/2022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CAEAA660-20F1-48BE-8B62-66A8983A25E2}" type="slidenum">
              <a:rPr lang="en-US"/>
              <a:pPr>
                <a:defRPr/>
              </a:pPr>
              <a:t>‹#›</a:t>
            </a:fld>
            <a:endParaRPr lang="en-US"/>
          </a:p>
        </p:txBody>
      </p:sp>
    </p:spTree>
    <p:extLst>
      <p:ext uri="{BB962C8B-B14F-4D97-AF65-F5344CB8AC3E}">
        <p14:creationId xmlns:p14="http://schemas.microsoft.com/office/powerpoint/2010/main" val="386794214"/>
      </p:ext>
    </p:extLst>
  </p:cSld>
  <p:clrMapOvr>
    <a:masterClrMapping/>
  </p:clrMapOvr>
</p:sldLayout>
</file>

<file path=ppt/slideLayouts/slideLayout5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4262AC88-3E32-40BC-AE34-F03366B8BD42}" type="datetimeFigureOut">
              <a:rPr lang="en-US"/>
              <a:pPr>
                <a:defRPr/>
              </a:pPr>
              <a:t>6/4/2022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6D09E6B6-3825-48F1-AA26-40F2080AB105}" type="slidenum">
              <a:rPr lang="en-US"/>
              <a:pPr>
                <a:defRPr/>
              </a:pPr>
              <a:t>‹#›</a:t>
            </a:fld>
            <a:endParaRPr lang="en-US"/>
          </a:p>
        </p:txBody>
      </p:sp>
    </p:spTree>
    <p:extLst>
      <p:ext uri="{BB962C8B-B14F-4D97-AF65-F5344CB8AC3E}">
        <p14:creationId xmlns:p14="http://schemas.microsoft.com/office/powerpoint/2010/main" val="3725478065"/>
      </p:ext>
    </p:extLst>
  </p:cSld>
  <p:clrMapOvr>
    <a:masterClrMapping/>
  </p:clrMapOvr>
</p:sldLayout>
</file>

<file path=ppt/slideLayouts/slideLayout5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8C1D08FD-737E-49E0-BA64-6BB448194F34}" type="datetimeFigureOut">
              <a:rPr lang="en-US"/>
              <a:pPr>
                <a:defRPr/>
              </a:pPr>
              <a:t>6/4/2022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41F5FF8F-1B4C-4FA6-9EA3-E6943A4E3702}" type="slidenum">
              <a:rPr lang="en-US"/>
              <a:pPr>
                <a:defRPr/>
              </a:pPr>
              <a:t>‹#›</a:t>
            </a:fld>
            <a:endParaRPr lang="en-US"/>
          </a:p>
        </p:txBody>
      </p:sp>
    </p:spTree>
    <p:extLst>
      <p:ext uri="{BB962C8B-B14F-4D97-AF65-F5344CB8AC3E}">
        <p14:creationId xmlns:p14="http://schemas.microsoft.com/office/powerpoint/2010/main" val="4268158533"/>
      </p:ext>
    </p:extLst>
  </p:cSld>
  <p:clrMapOvr>
    <a:masterClrMapping/>
  </p:clrMapOvr>
</p:sldLayout>
</file>

<file path=ppt/slideLayouts/slideLayout5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AF27CB0-8C39-4F59-86F6-39ADCF0284CE}" type="datetimeFigureOut">
              <a:rPr lang="en-US"/>
              <a:pPr>
                <a:defRPr/>
              </a:pPr>
              <a:t>6/4/2022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C84510FF-7351-42E8-9901-8A8448115BB2}" type="slidenum">
              <a:rPr lang="en-US"/>
              <a:pPr>
                <a:defRPr/>
              </a:pPr>
              <a:t>‹#›</a:t>
            </a:fld>
            <a:endParaRPr lang="en-US"/>
          </a:p>
        </p:txBody>
      </p:sp>
    </p:spTree>
    <p:extLst>
      <p:ext uri="{BB962C8B-B14F-4D97-AF65-F5344CB8AC3E}">
        <p14:creationId xmlns:p14="http://schemas.microsoft.com/office/powerpoint/2010/main" val="1380868814"/>
      </p:ext>
    </p:extLst>
  </p:cSld>
  <p:clrMapOvr>
    <a:masterClrMapping/>
  </p:clrMapOvr>
</p:sldLayout>
</file>

<file path=ppt/slideLayouts/slideLayout5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6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381EAAC0-5F5A-4651-9787-4F6F2B1EDCBC}" type="datetimeFigureOut">
              <a:rPr lang="en-US"/>
              <a:pPr>
                <a:defRPr/>
              </a:pPr>
              <a:t>6/4/2022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4B4DCCE-A5F8-4B9D-AE73-FEC3ADF0B221}" type="slidenum">
              <a:rPr lang="en-US"/>
              <a:pPr>
                <a:defRPr/>
              </a:pPr>
              <a:t>‹#›</a:t>
            </a:fld>
            <a:endParaRPr lang="en-US"/>
          </a:p>
        </p:txBody>
      </p:sp>
    </p:spTree>
    <p:extLst>
      <p:ext uri="{BB962C8B-B14F-4D97-AF65-F5344CB8AC3E}">
        <p14:creationId xmlns:p14="http://schemas.microsoft.com/office/powerpoint/2010/main" val="1731128214"/>
      </p:ext>
    </p:extLst>
  </p:cSld>
  <p:clrMapOvr>
    <a:masterClrMapping/>
  </p:clrMapOvr>
</p:sldLayout>
</file>

<file path=ppt/slideLayouts/slideLayout5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2515C511-7C5E-4FA2-9FE4-0CD9F5C081FC}" type="datetimeFigureOut">
              <a:rPr lang="en-US"/>
              <a:pPr>
                <a:defRPr/>
              </a:pPr>
              <a:t>6/4/2022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EB1F8D06-7222-472B-9685-970CB1720245}" type="slidenum">
              <a:rPr lang="en-US"/>
              <a:pPr>
                <a:defRPr/>
              </a:pPr>
              <a:t>‹#›</a:t>
            </a:fld>
            <a:endParaRPr lang="en-US"/>
          </a:p>
        </p:txBody>
      </p:sp>
    </p:spTree>
    <p:extLst>
      <p:ext uri="{BB962C8B-B14F-4D97-AF65-F5344CB8AC3E}">
        <p14:creationId xmlns:p14="http://schemas.microsoft.com/office/powerpoint/2010/main" val="1041110788"/>
      </p:ext>
    </p:extLst>
  </p:cSld>
  <p:clrMapOvr>
    <a:masterClrMapping/>
  </p:clrMapOvr>
</p:sldLayout>
</file>

<file path=ppt/slideLayouts/slideLayout5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C3A1FBB-9D08-4FE1-B43A-BB47268A8EE0}"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11AEC31-5E76-41DD-B6E4-F61FE8875D1D}" type="slidenum">
              <a:rPr lang="en-US"/>
              <a:pPr>
                <a:defRPr/>
              </a:pPr>
              <a:t>‹#›</a:t>
            </a:fld>
            <a:endParaRPr lang="en-US"/>
          </a:p>
        </p:txBody>
      </p:sp>
    </p:spTree>
    <p:extLst>
      <p:ext uri="{BB962C8B-B14F-4D97-AF65-F5344CB8AC3E}">
        <p14:creationId xmlns:p14="http://schemas.microsoft.com/office/powerpoint/2010/main" val="163738593"/>
      </p:ext>
    </p:extLst>
  </p:cSld>
  <p:clrMapOvr>
    <a:masterClrMapping/>
  </p:clrMapOvr>
</p:sldLayout>
</file>

<file path=ppt/slideLayouts/slideLayout5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5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5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7547623-2562-4045-8EE1-E946F224E898}" type="datetimeFigureOut">
              <a:rPr lang="en-US"/>
              <a:pPr>
                <a:defRPr/>
              </a:pPr>
              <a:t>6/4/2022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C50BDD9-0BFC-4462-8C83-073CD184C3E4}" type="slidenum">
              <a:rPr lang="en-US"/>
              <a:pPr>
                <a:defRPr/>
              </a:pPr>
              <a:t>‹#›</a:t>
            </a:fld>
            <a:endParaRPr lang="en-US"/>
          </a:p>
        </p:txBody>
      </p:sp>
    </p:spTree>
    <p:extLst>
      <p:ext uri="{BB962C8B-B14F-4D97-AF65-F5344CB8AC3E}">
        <p14:creationId xmlns:p14="http://schemas.microsoft.com/office/powerpoint/2010/main" val="4114335275"/>
      </p:ext>
    </p:extLst>
  </p:cSld>
  <p:clrMapOvr>
    <a:masterClrMapping/>
  </p:clrMapOvr>
</p:sldLayout>
</file>

<file path=ppt/slideLayouts/slideLayout5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0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348EC865-83D8-4F9A-8888-A0D477A0B591}"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AFADA4F-4197-419E-9B70-7AAFBD01848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656683690"/>
      </p:ext>
    </p:extLst>
  </p:cSld>
  <p:clrMapOvr>
    <a:masterClrMapping/>
  </p:clrMapOvr>
</p:sldLayout>
</file>

<file path=ppt/slideLayouts/slideLayout5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71A4FE3-7B46-4431-AF09-377163D76EE6}"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1EB24B6-CC47-4BF7-BD96-BAC0D31253C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755117621"/>
      </p:ext>
    </p:extLst>
  </p:cSld>
  <p:clrMapOvr>
    <a:masterClrMapping/>
  </p:clrMapOvr>
</p:sldLayout>
</file>

<file path=ppt/slideLayouts/slideLayout5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7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3ACFBA8-2716-4802-A466-3CC4CD2AB0E5}"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0684F4C-C2D5-4F45-ADFD-08A9D87221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54238140"/>
      </p:ext>
    </p:extLst>
  </p:cSld>
  <p:clrMapOvr>
    <a:masterClrMapping/>
  </p:clrMapOvr>
</p:sldLayout>
</file>

<file path=ppt/slideLayouts/slideLayout6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D805F394-2748-484C-AE9E-1187D7EEDD89}"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F0FD8E10-A1F3-486B-AD5C-B0DA06FE79F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965811897"/>
      </p:ext>
    </p:extLst>
  </p:cSld>
  <p:clrMapOvr>
    <a:masterClrMapping/>
  </p:clrMapOvr>
</p:sldLayout>
</file>

<file path=ppt/slideLayouts/slideLayout6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39E0C6FA-EA5C-4D3A-AE51-30B989FC99F5}" type="datetimeFigureOut">
              <a:rPr lang="en-US">
                <a:solidFill>
                  <a:prstClr val="black">
                    <a:tint val="75000"/>
                  </a:prstClr>
                </a:solidFill>
              </a:rPr>
              <a:pPr>
                <a:defRPr/>
              </a:pPr>
              <a:t>6/4/2022</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AAE23A87-71BA-48C8-97F0-3FDD9D166F5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540896631"/>
      </p:ext>
    </p:extLst>
  </p:cSld>
  <p:clrMapOvr>
    <a:masterClrMapping/>
  </p:clrMapOvr>
</p:sldLayout>
</file>

<file path=ppt/slideLayouts/slideLayout6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181718F7-E1DD-4D0E-8A5B-4CF3C98948AD}" type="datetimeFigureOut">
              <a:rPr lang="en-US">
                <a:solidFill>
                  <a:prstClr val="black">
                    <a:tint val="75000"/>
                  </a:prstClr>
                </a:solidFill>
              </a:rPr>
              <a:pPr>
                <a:defRPr/>
              </a:pPr>
              <a:t>6/4/2022</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206C69D2-4A3A-484E-B133-449774A22DA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408541590"/>
      </p:ext>
    </p:extLst>
  </p:cSld>
  <p:clrMapOvr>
    <a:masterClrMapping/>
  </p:clrMapOvr>
</p:sldLayout>
</file>

<file path=ppt/slideLayouts/slideLayout6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2101C48-1D6B-4013-A9BC-035C3008DE2D}" type="datetimeFigureOut">
              <a:rPr lang="en-US">
                <a:solidFill>
                  <a:prstClr val="black">
                    <a:tint val="75000"/>
                  </a:prstClr>
                </a:solidFill>
              </a:rPr>
              <a:pPr>
                <a:defRPr/>
              </a:pPr>
              <a:t>6/4/2022</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C60A5EA4-3902-477F-94F0-8D31FA6BAE9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125646803"/>
      </p:ext>
    </p:extLst>
  </p:cSld>
  <p:clrMapOvr>
    <a:masterClrMapping/>
  </p:clrMapOvr>
</p:sldLayout>
</file>

<file path=ppt/slideLayouts/slideLayout6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2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19E9305-C222-4ED6-8267-C33ABC2ABCC1}"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2B9EA92-DAFE-43DC-9994-2115EF28279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790576542"/>
      </p:ext>
    </p:extLst>
  </p:cSld>
  <p:clrMapOvr>
    <a:masterClrMapping/>
  </p:clrMapOvr>
</p:sldLayout>
</file>

<file path=ppt/slideLayouts/slideLayout6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EA22D72-5230-44E9-AA7B-A04C8353070F}" type="datetimeFigureOut">
              <a:rPr lang="en-US">
                <a:solidFill>
                  <a:prstClr val="black">
                    <a:tint val="75000"/>
                  </a:prstClr>
                </a:solidFill>
              </a:rPr>
              <a:pPr>
                <a:defRPr/>
              </a:pPr>
              <a:t>6/4/2022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668B0A70-0A85-42B8-A4D3-E34CB34AB5A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203831836"/>
      </p:ext>
    </p:extLst>
  </p:cSld>
  <p:clrMapOvr>
    <a:masterClrMapping/>
  </p:clrMapOvr>
</p:sldLayout>
</file>

<file path=ppt/slideLayouts/slideLayout6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83C9FF5-18FC-4B08-BFC0-367F7CAD708A}"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1281C57-9D1F-4858-A11F-6F57A3F3AE0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446731509"/>
      </p:ext>
    </p:extLst>
  </p:cSld>
  <p:clrMapOvr>
    <a:masterClrMapping/>
  </p:clrMapOvr>
</p:sldLayout>
</file>

<file path=ppt/slideLayouts/slideLayout6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1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1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4568EDF-684C-477D-91F4-7377AD0B8CD1}"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9411BA9-C54D-4512-88A6-8A30BC47D360}"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84239956"/>
      </p:ext>
    </p:extLst>
  </p:cSld>
  <p:clrMapOvr>
    <a:masterClrMapping/>
  </p:clrMapOvr>
</p:sldLayout>
</file>

<file path=ppt/slideLayouts/slideLayout60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4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06405" indent="0" algn="ctr">
              <a:buNone/>
              <a:defRPr/>
            </a:lvl2pPr>
            <a:lvl3pPr marL="812810" indent="0" algn="ctr">
              <a:buNone/>
              <a:defRPr/>
            </a:lvl3pPr>
            <a:lvl4pPr marL="1219215" indent="0" algn="ctr">
              <a:buNone/>
              <a:defRPr/>
            </a:lvl4pPr>
            <a:lvl5pPr marL="1625620" indent="0" algn="ctr">
              <a:buNone/>
              <a:defRPr/>
            </a:lvl5pPr>
            <a:lvl6pPr marL="2032025" indent="0" algn="ctr">
              <a:buNone/>
              <a:defRPr/>
            </a:lvl6pPr>
            <a:lvl7pPr marL="2438430" indent="0" algn="ctr">
              <a:buNone/>
              <a:defRPr/>
            </a:lvl7pPr>
            <a:lvl8pPr marL="2844836" indent="0" algn="ctr">
              <a:buNone/>
              <a:defRPr/>
            </a:lvl8pPr>
            <a:lvl9pPr marL="3251241"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CD5A15-DD98-4E06-84A4-CC8985EED67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72949617"/>
      </p:ext>
    </p:extLst>
  </p:cSld>
  <p:clrMapOvr>
    <a:masterClrMapping/>
  </p:clrMapOvr>
</p:sldLayout>
</file>

<file path=ppt/slideLayouts/slideLayout6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792CCBB-B48C-4688-AA99-401A53C4BFB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613827"/>
      </p:ext>
    </p:extLst>
  </p:cSld>
  <p:clrMapOvr>
    <a:masterClrMapping/>
  </p:clrMapOvr>
</p:sldLayout>
</file>

<file path=ppt/slideLayouts/slideLayout6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21"/>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0126867-E981-479C-B990-1C00008F96A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44791838"/>
      </p:ext>
    </p:extLst>
  </p:cSld>
  <p:clrMapOvr>
    <a:masterClrMapping/>
  </p:clrMapOvr>
</p:sldLayout>
</file>

<file path=ppt/slideLayouts/slideLayout6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45463DA-9758-4977-9A58-FCAC9CABD4E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1642856"/>
      </p:ext>
    </p:extLst>
  </p:cSld>
  <p:clrMapOvr>
    <a:masterClrMapping/>
  </p:clrMapOvr>
</p:sldLayout>
</file>

<file path=ppt/slideLayouts/slideLayout6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DBFF9779-67C1-45C2-BCA9-C99A5D6DCE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27041447"/>
      </p:ext>
    </p:extLst>
  </p:cSld>
  <p:clrMapOvr>
    <a:masterClrMapping/>
  </p:clrMapOvr>
</p:sldLayout>
</file>

<file path=ppt/slideLayouts/slideLayout6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81DFA063-A919-4412-A0B8-603E388762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1297502"/>
      </p:ext>
    </p:extLst>
  </p:cSld>
  <p:clrMapOvr>
    <a:masterClrMapping/>
  </p:clrMapOvr>
</p:sldLayout>
</file>

<file path=ppt/slideLayouts/slideLayout6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63D1D87F-5718-472C-969E-198112277A3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36360348"/>
      </p:ext>
    </p:extLst>
  </p:cSld>
  <p:clrMapOvr>
    <a:masterClrMapping/>
  </p:clrMapOvr>
</p:sldLayout>
</file>

<file path=ppt/slideLayouts/slideLayout6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1778" b="1"/>
            </a:lvl1pPr>
          </a:lstStyle>
          <a:p>
            <a:r>
              <a:rPr lang="en-US"/>
              <a:t>Click to edit Master title style</a:t>
            </a:r>
          </a:p>
        </p:txBody>
      </p:sp>
      <p:sp>
        <p:nvSpPr>
          <p:cNvPr id="3" name="Content Placeholder 2"/>
          <p:cNvSpPr>
            <a:spLocks noGrp="1"/>
          </p:cNvSpPr>
          <p:nvPr>
            <p:ph idx="1"/>
          </p:nvPr>
        </p:nvSpPr>
        <p:spPr>
          <a:xfrm>
            <a:off x="3575756" y="273071"/>
            <a:ext cx="5111044"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C6BF5D3-0594-4D90-8AFF-B8BB576B8A5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63701703"/>
      </p:ext>
    </p:extLst>
  </p:cSld>
  <p:clrMapOvr>
    <a:masterClrMapping/>
  </p:clrMapOvr>
</p:sldLayout>
</file>

<file path=ppt/slideLayouts/slideLayout6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8D058C3-CB48-408C-ABE9-3868B06DC5E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43101723"/>
      </p:ext>
    </p:extLst>
  </p:cSld>
  <p:clrMapOvr>
    <a:masterClrMapping/>
  </p:clrMapOvr>
</p:sldLayout>
</file>

<file path=ppt/slideLayouts/slideLayout6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F1F76E6-6999-4AF9-B9E9-6DAB290D2F6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8012148"/>
      </p:ext>
    </p:extLst>
  </p:cSld>
  <p:clrMapOvr>
    <a:masterClrMapping/>
  </p:clrMapOvr>
</p:sldLayout>
</file>

<file path=ppt/slideLayouts/slideLayout6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11" y="274659"/>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8AC201C-3D4C-47EC-825F-FA435D9169D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94578416"/>
      </p:ext>
    </p:extLst>
  </p:cSld>
  <p:clrMapOvr>
    <a:masterClrMapping/>
  </p:clrMapOvr>
</p:sldLayout>
</file>

<file path=ppt/slideLayouts/slideLayout6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7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06405" indent="0" algn="ctr">
              <a:buNone/>
              <a:defRPr/>
            </a:lvl2pPr>
            <a:lvl3pPr marL="812810" indent="0" algn="ctr">
              <a:buNone/>
              <a:defRPr/>
            </a:lvl3pPr>
            <a:lvl4pPr marL="1219215" indent="0" algn="ctr">
              <a:buNone/>
              <a:defRPr/>
            </a:lvl4pPr>
            <a:lvl5pPr marL="1625620" indent="0" algn="ctr">
              <a:buNone/>
              <a:defRPr/>
            </a:lvl5pPr>
            <a:lvl6pPr marL="2032025" indent="0" algn="ctr">
              <a:buNone/>
              <a:defRPr/>
            </a:lvl6pPr>
            <a:lvl7pPr marL="2438430" indent="0" algn="ctr">
              <a:buNone/>
              <a:defRPr/>
            </a:lvl7pPr>
            <a:lvl8pPr marL="2844836" indent="0" algn="ctr">
              <a:buNone/>
              <a:defRPr/>
            </a:lvl8pPr>
            <a:lvl9pPr marL="3251241"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9CF13B2-1104-40C1-A3DF-E4CA1C9F99E7}" type="slidenum">
              <a:rPr lang="en-US"/>
              <a:pPr>
                <a:defRPr/>
              </a:pPr>
              <a:t>‹#›</a:t>
            </a:fld>
            <a:endParaRPr lang="en-US"/>
          </a:p>
        </p:txBody>
      </p:sp>
    </p:spTree>
    <p:extLst>
      <p:ext uri="{BB962C8B-B14F-4D97-AF65-F5344CB8AC3E}">
        <p14:creationId xmlns:p14="http://schemas.microsoft.com/office/powerpoint/2010/main" val="1541466073"/>
      </p:ext>
    </p:extLst>
  </p:cSld>
  <p:clrMapOvr>
    <a:masterClrMapping/>
  </p:clrMapOvr>
</p:sldLayout>
</file>

<file path=ppt/slideLayouts/slideLayout6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CB4AEB6-FAD4-4E02-834A-F9F0F5BBED9B}" type="slidenum">
              <a:rPr lang="en-US"/>
              <a:pPr>
                <a:defRPr/>
              </a:pPr>
              <a:t>‹#›</a:t>
            </a:fld>
            <a:endParaRPr lang="en-US"/>
          </a:p>
        </p:txBody>
      </p:sp>
    </p:spTree>
    <p:extLst>
      <p:ext uri="{BB962C8B-B14F-4D97-AF65-F5344CB8AC3E}">
        <p14:creationId xmlns:p14="http://schemas.microsoft.com/office/powerpoint/2010/main" val="2066656588"/>
      </p:ext>
    </p:extLst>
  </p:cSld>
  <p:clrMapOvr>
    <a:masterClrMapping/>
  </p:clrMapOvr>
</p:sldLayout>
</file>

<file path=ppt/slideLayouts/slideLayout6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50"/>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BF4D809-7AB2-4B37-8B84-246B0EC101E2}" type="slidenum">
              <a:rPr lang="en-US"/>
              <a:pPr>
                <a:defRPr/>
              </a:pPr>
              <a:t>‹#›</a:t>
            </a:fld>
            <a:endParaRPr lang="en-US"/>
          </a:p>
        </p:txBody>
      </p:sp>
    </p:spTree>
    <p:extLst>
      <p:ext uri="{BB962C8B-B14F-4D97-AF65-F5344CB8AC3E}">
        <p14:creationId xmlns:p14="http://schemas.microsoft.com/office/powerpoint/2010/main" val="3222686558"/>
      </p:ext>
    </p:extLst>
  </p:cSld>
  <p:clrMapOvr>
    <a:masterClrMapping/>
  </p:clrMapOvr>
</p:sldLayout>
</file>

<file path=ppt/slideLayouts/slideLayout6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E265829-95B1-4346-BD21-D91C4A7FC255}" type="slidenum">
              <a:rPr lang="en-US"/>
              <a:pPr>
                <a:defRPr/>
              </a:pPr>
              <a:t>‹#›</a:t>
            </a:fld>
            <a:endParaRPr lang="en-US"/>
          </a:p>
        </p:txBody>
      </p:sp>
    </p:spTree>
    <p:extLst>
      <p:ext uri="{BB962C8B-B14F-4D97-AF65-F5344CB8AC3E}">
        <p14:creationId xmlns:p14="http://schemas.microsoft.com/office/powerpoint/2010/main" val="3943533665"/>
      </p:ext>
    </p:extLst>
  </p:cSld>
  <p:clrMapOvr>
    <a:masterClrMapping/>
  </p:clrMapOvr>
</p:sldLayout>
</file>

<file path=ppt/slideLayouts/slideLayout6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50" y="1535113"/>
            <a:ext cx="4041775"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050" y="2174875"/>
            <a:ext cx="4041775"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A21FF50-5117-4456-A946-5722B6974BD3}" type="slidenum">
              <a:rPr lang="en-US"/>
              <a:pPr>
                <a:defRPr/>
              </a:pPr>
              <a:t>‹#›</a:t>
            </a:fld>
            <a:endParaRPr lang="en-US"/>
          </a:p>
        </p:txBody>
      </p:sp>
    </p:spTree>
    <p:extLst>
      <p:ext uri="{BB962C8B-B14F-4D97-AF65-F5344CB8AC3E}">
        <p14:creationId xmlns:p14="http://schemas.microsoft.com/office/powerpoint/2010/main" val="1860113429"/>
      </p:ext>
    </p:extLst>
  </p:cSld>
  <p:clrMapOvr>
    <a:masterClrMapping/>
  </p:clrMapOvr>
</p:sldLayout>
</file>

<file path=ppt/slideLayouts/slideLayout6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9FC8401B-7D02-4BD4-9E48-E2971190C379}" type="slidenum">
              <a:rPr lang="en-US"/>
              <a:pPr>
                <a:defRPr/>
              </a:pPr>
              <a:t>‹#›</a:t>
            </a:fld>
            <a:endParaRPr lang="en-US"/>
          </a:p>
        </p:txBody>
      </p:sp>
    </p:spTree>
    <p:extLst>
      <p:ext uri="{BB962C8B-B14F-4D97-AF65-F5344CB8AC3E}">
        <p14:creationId xmlns:p14="http://schemas.microsoft.com/office/powerpoint/2010/main" val="2696957596"/>
      </p:ext>
    </p:extLst>
  </p:cSld>
  <p:clrMapOvr>
    <a:masterClrMapping/>
  </p:clrMapOvr>
</p:sldLayout>
</file>

<file path=ppt/slideLayouts/slideLayout6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A4D0E87-6BE3-43E6-876F-020C78AB8C5F}" type="slidenum">
              <a:rPr lang="en-US"/>
              <a:pPr>
                <a:defRPr/>
              </a:pPr>
              <a:t>‹#›</a:t>
            </a:fld>
            <a:endParaRPr lang="en-US"/>
          </a:p>
        </p:txBody>
      </p:sp>
    </p:spTree>
    <p:extLst>
      <p:ext uri="{BB962C8B-B14F-4D97-AF65-F5344CB8AC3E}">
        <p14:creationId xmlns:p14="http://schemas.microsoft.com/office/powerpoint/2010/main" val="2255576436"/>
      </p:ext>
    </p:extLst>
  </p:cSld>
  <p:clrMapOvr>
    <a:masterClrMapping/>
  </p:clrMapOvr>
</p:sldLayout>
</file>

<file path=ppt/slideLayouts/slideLayout6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1778" b="1"/>
            </a:lvl1pPr>
          </a:lstStyle>
          <a:p>
            <a:r>
              <a:rPr lang="en-US"/>
              <a:t>Click to edit Master title style</a:t>
            </a:r>
          </a:p>
        </p:txBody>
      </p:sp>
      <p:sp>
        <p:nvSpPr>
          <p:cNvPr id="3" name="Content Placeholder 2"/>
          <p:cNvSpPr>
            <a:spLocks noGrp="1"/>
          </p:cNvSpPr>
          <p:nvPr>
            <p:ph idx="1"/>
          </p:nvPr>
        </p:nvSpPr>
        <p:spPr>
          <a:xfrm>
            <a:off x="3575050" y="273100"/>
            <a:ext cx="5111750"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7CF9929-2F28-40E8-BB8D-CC56ED2390F7}" type="slidenum">
              <a:rPr lang="en-US"/>
              <a:pPr>
                <a:defRPr/>
              </a:pPr>
              <a:t>‹#›</a:t>
            </a:fld>
            <a:endParaRPr lang="en-US"/>
          </a:p>
        </p:txBody>
      </p:sp>
    </p:spTree>
    <p:extLst>
      <p:ext uri="{BB962C8B-B14F-4D97-AF65-F5344CB8AC3E}">
        <p14:creationId xmlns:p14="http://schemas.microsoft.com/office/powerpoint/2010/main" val="3449956108"/>
      </p:ext>
    </p:extLst>
  </p:cSld>
  <p:clrMapOvr>
    <a:masterClrMapping/>
  </p:clrMapOvr>
</p:sldLayout>
</file>

<file path=ppt/slideLayouts/slideLayout6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9695E2D-1F8B-4D04-8931-62B1D08C4B38}" type="slidenum">
              <a:rPr lang="en-US"/>
              <a:pPr>
                <a:defRPr/>
              </a:pPr>
              <a:t>‹#›</a:t>
            </a:fld>
            <a:endParaRPr lang="en-US"/>
          </a:p>
        </p:txBody>
      </p:sp>
    </p:spTree>
    <p:extLst>
      <p:ext uri="{BB962C8B-B14F-4D97-AF65-F5344CB8AC3E}">
        <p14:creationId xmlns:p14="http://schemas.microsoft.com/office/powerpoint/2010/main" val="1147760585"/>
      </p:ext>
    </p:extLst>
  </p:cSld>
  <p:clrMapOvr>
    <a:masterClrMapping/>
  </p:clrMapOvr>
</p:sldLayout>
</file>

<file path=ppt/slideLayouts/slideLayout6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F1FB0C-3862-421B-A059-DF544CA6F2A1}" type="slidenum">
              <a:rPr lang="en-US"/>
              <a:pPr>
                <a:defRPr/>
              </a:pPr>
              <a:t>‹#›</a:t>
            </a:fld>
            <a:endParaRPr lang="en-US"/>
          </a:p>
        </p:txBody>
      </p:sp>
    </p:spTree>
    <p:extLst>
      <p:ext uri="{BB962C8B-B14F-4D97-AF65-F5344CB8AC3E}">
        <p14:creationId xmlns:p14="http://schemas.microsoft.com/office/powerpoint/2010/main" val="699950036"/>
      </p:ext>
    </p:extLst>
  </p:cSld>
  <p:clrMapOvr>
    <a:masterClrMapping/>
  </p:clrMapOvr>
</p:sldLayout>
</file>

<file path=ppt/slideLayouts/slideLayout6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8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8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9614FD8-3282-4E9F-9A5C-E74BE7D5B819}" type="slidenum">
              <a:rPr lang="en-US"/>
              <a:pPr>
                <a:defRPr/>
              </a:pPr>
              <a:t>‹#›</a:t>
            </a:fld>
            <a:endParaRPr lang="en-US"/>
          </a:p>
        </p:txBody>
      </p:sp>
    </p:spTree>
    <p:extLst>
      <p:ext uri="{BB962C8B-B14F-4D97-AF65-F5344CB8AC3E}">
        <p14:creationId xmlns:p14="http://schemas.microsoft.com/office/powerpoint/2010/main" val="2083262732"/>
      </p:ext>
    </p:extLst>
  </p:cSld>
  <p:clrMapOvr>
    <a:masterClrMapping/>
  </p:clrMapOvr>
</p:sldLayout>
</file>

<file path=ppt/slideLayouts/slideLayout63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85A28EB6-E1E6-4901-9BFC-9593594DB132}" type="slidenum">
              <a:rPr lang="en-US"/>
              <a:pPr>
                <a:defRPr/>
              </a:pPr>
              <a:t>‹#›</a:t>
            </a:fld>
            <a:endParaRPr lang="en-US"/>
          </a:p>
        </p:txBody>
      </p:sp>
    </p:spTree>
    <p:extLst>
      <p:ext uri="{BB962C8B-B14F-4D97-AF65-F5344CB8AC3E}">
        <p14:creationId xmlns:p14="http://schemas.microsoft.com/office/powerpoint/2010/main" val="3022194365"/>
      </p:ext>
    </p:extLst>
  </p:cSld>
  <p:clrMapOvr>
    <a:masterClrMapping/>
  </p:clrMapOvr>
  <p:transition/>
</p:sldLayout>
</file>

<file path=ppt/slideLayouts/slideLayout6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32F4E95-4030-4B13-95ED-B7DE7D230E48}" type="slidenum">
              <a:rPr lang="en-US"/>
              <a:pPr>
                <a:defRPr/>
              </a:pPr>
              <a:t>‹#›</a:t>
            </a:fld>
            <a:endParaRPr lang="en-US"/>
          </a:p>
        </p:txBody>
      </p:sp>
    </p:spTree>
    <p:extLst>
      <p:ext uri="{BB962C8B-B14F-4D97-AF65-F5344CB8AC3E}">
        <p14:creationId xmlns:p14="http://schemas.microsoft.com/office/powerpoint/2010/main" val="3667776069"/>
      </p:ext>
    </p:extLst>
  </p:cSld>
  <p:clrMapOvr>
    <a:masterClrMapping/>
  </p:clrMapOvr>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21"/>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717E3EF-EB0C-4190-B113-4ECC8EECF720}" type="slidenum">
              <a:rPr lang="en-US"/>
              <a:pPr>
                <a:defRPr/>
              </a:pPr>
              <a:t>‹#›</a:t>
            </a:fld>
            <a:endParaRPr lang="en-US"/>
          </a:p>
        </p:txBody>
      </p:sp>
    </p:spTree>
    <p:extLst>
      <p:ext uri="{BB962C8B-B14F-4D97-AF65-F5344CB8AC3E}">
        <p14:creationId xmlns:p14="http://schemas.microsoft.com/office/powerpoint/2010/main" val="879274262"/>
      </p:ext>
    </p:extLst>
  </p:cSld>
  <p:clrMapOvr>
    <a:masterClrMapping/>
  </p:clrMapOvr>
  <p:transition/>
</p:sldLayout>
</file>

<file path=ppt/slideLayouts/slideLayout6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10"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44"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E2812E7-FB6A-41B7-9634-E4FACA7A7684}" type="slidenum">
              <a:rPr lang="en-US"/>
              <a:pPr>
                <a:defRPr/>
              </a:pPr>
              <a:t>‹#›</a:t>
            </a:fld>
            <a:endParaRPr lang="en-US"/>
          </a:p>
        </p:txBody>
      </p:sp>
    </p:spTree>
    <p:extLst>
      <p:ext uri="{BB962C8B-B14F-4D97-AF65-F5344CB8AC3E}">
        <p14:creationId xmlns:p14="http://schemas.microsoft.com/office/powerpoint/2010/main" val="705189390"/>
      </p:ext>
    </p:extLst>
  </p:cSld>
  <p:clrMapOvr>
    <a:masterClrMapping/>
  </p:clrMapOvr>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269434C8-76C7-4C34-8942-32F9323034C9}" type="slidenum">
              <a:rPr lang="en-US"/>
              <a:pPr>
                <a:defRPr/>
              </a:pPr>
              <a:t>‹#›</a:t>
            </a:fld>
            <a:endParaRPr lang="en-US"/>
          </a:p>
        </p:txBody>
      </p:sp>
    </p:spTree>
    <p:extLst>
      <p:ext uri="{BB962C8B-B14F-4D97-AF65-F5344CB8AC3E}">
        <p14:creationId xmlns:p14="http://schemas.microsoft.com/office/powerpoint/2010/main" val="858613508"/>
      </p:ext>
    </p:extLst>
  </p:cSld>
  <p:clrMapOvr>
    <a:masterClrMapping/>
  </p:clrMapOvr>
  <p:transition/>
</p:sldLayout>
</file>

<file path=ppt/slideLayouts/slideLayout6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E9E05AC-D992-4A4E-8133-C26187880165}" type="slidenum">
              <a:rPr lang="en-US"/>
              <a:pPr>
                <a:defRPr/>
              </a:pPr>
              <a:t>‹#›</a:t>
            </a:fld>
            <a:endParaRPr lang="en-US"/>
          </a:p>
        </p:txBody>
      </p:sp>
    </p:spTree>
    <p:extLst>
      <p:ext uri="{BB962C8B-B14F-4D97-AF65-F5344CB8AC3E}">
        <p14:creationId xmlns:p14="http://schemas.microsoft.com/office/powerpoint/2010/main" val="2066433648"/>
      </p:ext>
    </p:extLst>
  </p:cSld>
  <p:clrMapOvr>
    <a:masterClrMapping/>
  </p:clrMapOvr>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37AC0180-7176-4CA4-86C8-30CCA401938D}" type="slidenum">
              <a:rPr lang="en-US"/>
              <a:pPr>
                <a:defRPr/>
              </a:pPr>
              <a:t>‹#›</a:t>
            </a:fld>
            <a:endParaRPr lang="en-US"/>
          </a:p>
        </p:txBody>
      </p:sp>
    </p:spTree>
    <p:extLst>
      <p:ext uri="{BB962C8B-B14F-4D97-AF65-F5344CB8AC3E}">
        <p14:creationId xmlns:p14="http://schemas.microsoft.com/office/powerpoint/2010/main" val="17312532"/>
      </p:ext>
    </p:extLst>
  </p:cSld>
  <p:clrMapOvr>
    <a:masterClrMapping/>
  </p:clrMapOvr>
  <p:transition/>
</p:sldLayout>
</file>

<file path=ppt/slideLayouts/slideLayout6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1778" b="1"/>
            </a:lvl1pPr>
          </a:lstStyle>
          <a:p>
            <a:r>
              <a:rPr lang="en-US"/>
              <a:t>Click to edit Master title style</a:t>
            </a:r>
          </a:p>
        </p:txBody>
      </p:sp>
      <p:sp>
        <p:nvSpPr>
          <p:cNvPr id="3" name="Content Placeholder 2"/>
          <p:cNvSpPr>
            <a:spLocks noGrp="1"/>
          </p:cNvSpPr>
          <p:nvPr>
            <p:ph idx="1"/>
          </p:nvPr>
        </p:nvSpPr>
        <p:spPr>
          <a:xfrm>
            <a:off x="3575756" y="273071"/>
            <a:ext cx="5111044"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331615A-30C7-42F7-A5EF-BCAEB279CB96}" type="slidenum">
              <a:rPr lang="en-US"/>
              <a:pPr>
                <a:defRPr/>
              </a:pPr>
              <a:t>‹#›</a:t>
            </a:fld>
            <a:endParaRPr lang="en-US"/>
          </a:p>
        </p:txBody>
      </p:sp>
    </p:spTree>
    <p:extLst>
      <p:ext uri="{BB962C8B-B14F-4D97-AF65-F5344CB8AC3E}">
        <p14:creationId xmlns:p14="http://schemas.microsoft.com/office/powerpoint/2010/main" val="3415648344"/>
      </p:ext>
    </p:extLst>
  </p:cSld>
  <p:clrMapOvr>
    <a:masterClrMapping/>
  </p:clrMapOvr>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EBBDAEE-5402-49CB-B223-536FA1C9949C}" type="slidenum">
              <a:rPr lang="en-US"/>
              <a:pPr>
                <a:defRPr/>
              </a:pPr>
              <a:t>‹#›</a:t>
            </a:fld>
            <a:endParaRPr lang="en-US"/>
          </a:p>
        </p:txBody>
      </p:sp>
    </p:spTree>
    <p:extLst>
      <p:ext uri="{BB962C8B-B14F-4D97-AF65-F5344CB8AC3E}">
        <p14:creationId xmlns:p14="http://schemas.microsoft.com/office/powerpoint/2010/main" val="1461493557"/>
      </p:ext>
    </p:extLst>
  </p:cSld>
  <p:clrMapOvr>
    <a:masterClrMapping/>
  </p:clrMapOvr>
  <p:transition/>
</p:sldLayout>
</file>

<file path=ppt/slideLayouts/slideLayout6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6880842-A27C-4F93-8640-4F03BEB559E2}" type="slidenum">
              <a:rPr lang="en-US"/>
              <a:pPr>
                <a:defRPr/>
              </a:pPr>
              <a:t>‹#›</a:t>
            </a:fld>
            <a:endParaRPr lang="en-US"/>
          </a:p>
        </p:txBody>
      </p:sp>
    </p:spTree>
    <p:extLst>
      <p:ext uri="{BB962C8B-B14F-4D97-AF65-F5344CB8AC3E}">
        <p14:creationId xmlns:p14="http://schemas.microsoft.com/office/powerpoint/2010/main" val="2256181364"/>
      </p:ext>
    </p:extLst>
  </p:cSld>
  <p:clrMapOvr>
    <a:masterClrMapping/>
  </p:clrMapOvr>
  <p:transition/>
</p:sldLayout>
</file>

<file path=ppt/slideLayouts/slideLayout6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11"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0AD5420-EEED-4EB7-878F-9FB375E4F24C}" type="slidenum">
              <a:rPr lang="en-US"/>
              <a:pPr>
                <a:defRPr/>
              </a:pPr>
              <a:t>‹#›</a:t>
            </a:fld>
            <a:endParaRPr lang="en-US"/>
          </a:p>
        </p:txBody>
      </p:sp>
    </p:spTree>
    <p:extLst>
      <p:ext uri="{BB962C8B-B14F-4D97-AF65-F5344CB8AC3E}">
        <p14:creationId xmlns:p14="http://schemas.microsoft.com/office/powerpoint/2010/main" val="107171257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theme" Target="../theme/theme5.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6.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6.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7.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7.xml"/><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8.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8.xml"/><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9.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9.xml"/><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0.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1.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1.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1.xml"/><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2.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3.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3.xml"/><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4.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5.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5.xml"/><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6.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6.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7.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97.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theme" Target="../theme/theme18.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08.xml"/><Relationship Id="rId3" Type="http://schemas.openxmlformats.org/officeDocument/2006/relationships/slideLayout" Target="../slideLayouts/slideLayout203.xml"/><Relationship Id="rId7" Type="http://schemas.openxmlformats.org/officeDocument/2006/relationships/slideLayout" Target="../slideLayouts/slideLayout207.xml"/><Relationship Id="rId12" Type="http://schemas.openxmlformats.org/officeDocument/2006/relationships/theme" Target="../theme/theme19.xml"/><Relationship Id="rId2" Type="http://schemas.openxmlformats.org/officeDocument/2006/relationships/slideLayout" Target="../slideLayouts/slideLayout202.xml"/><Relationship Id="rId1" Type="http://schemas.openxmlformats.org/officeDocument/2006/relationships/slideLayout" Target="../slideLayouts/slideLayout201.xml"/><Relationship Id="rId6" Type="http://schemas.openxmlformats.org/officeDocument/2006/relationships/slideLayout" Target="../slideLayouts/slideLayout206.xml"/><Relationship Id="rId11" Type="http://schemas.openxmlformats.org/officeDocument/2006/relationships/slideLayout" Target="../slideLayouts/slideLayout211.xml"/><Relationship Id="rId5" Type="http://schemas.openxmlformats.org/officeDocument/2006/relationships/slideLayout" Target="../slideLayouts/slideLayout205.xml"/><Relationship Id="rId10" Type="http://schemas.openxmlformats.org/officeDocument/2006/relationships/slideLayout" Target="../slideLayouts/slideLayout210.xml"/><Relationship Id="rId4" Type="http://schemas.openxmlformats.org/officeDocument/2006/relationships/slideLayout" Target="../slideLayouts/slideLayout204.xml"/><Relationship Id="rId9" Type="http://schemas.openxmlformats.org/officeDocument/2006/relationships/slideLayout" Target="../slideLayouts/slideLayout20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19.xml"/><Relationship Id="rId3" Type="http://schemas.openxmlformats.org/officeDocument/2006/relationships/slideLayout" Target="../slideLayouts/slideLayout214.xml"/><Relationship Id="rId7" Type="http://schemas.openxmlformats.org/officeDocument/2006/relationships/slideLayout" Target="../slideLayouts/slideLayout218.xml"/><Relationship Id="rId12" Type="http://schemas.openxmlformats.org/officeDocument/2006/relationships/theme" Target="../theme/theme20.xml"/><Relationship Id="rId2" Type="http://schemas.openxmlformats.org/officeDocument/2006/relationships/slideLayout" Target="../slideLayouts/slideLayout213.xml"/><Relationship Id="rId1" Type="http://schemas.openxmlformats.org/officeDocument/2006/relationships/slideLayout" Target="../slideLayouts/slideLayout212.xml"/><Relationship Id="rId6" Type="http://schemas.openxmlformats.org/officeDocument/2006/relationships/slideLayout" Target="../slideLayouts/slideLayout217.xml"/><Relationship Id="rId11" Type="http://schemas.openxmlformats.org/officeDocument/2006/relationships/slideLayout" Target="../slideLayouts/slideLayout222.xml"/><Relationship Id="rId5" Type="http://schemas.openxmlformats.org/officeDocument/2006/relationships/slideLayout" Target="../slideLayouts/slideLayout216.xml"/><Relationship Id="rId10" Type="http://schemas.openxmlformats.org/officeDocument/2006/relationships/slideLayout" Target="../slideLayouts/slideLayout221.xml"/><Relationship Id="rId4" Type="http://schemas.openxmlformats.org/officeDocument/2006/relationships/slideLayout" Target="../slideLayouts/slideLayout215.xml"/><Relationship Id="rId9" Type="http://schemas.openxmlformats.org/officeDocument/2006/relationships/slideLayout" Target="../slideLayouts/slideLayout22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30.xml"/><Relationship Id="rId3" Type="http://schemas.openxmlformats.org/officeDocument/2006/relationships/slideLayout" Target="../slideLayouts/slideLayout225.xml"/><Relationship Id="rId7" Type="http://schemas.openxmlformats.org/officeDocument/2006/relationships/slideLayout" Target="../slideLayouts/slideLayout229.xml"/><Relationship Id="rId12" Type="http://schemas.openxmlformats.org/officeDocument/2006/relationships/theme" Target="../theme/theme21.xml"/><Relationship Id="rId2" Type="http://schemas.openxmlformats.org/officeDocument/2006/relationships/slideLayout" Target="../slideLayouts/slideLayout224.xml"/><Relationship Id="rId1" Type="http://schemas.openxmlformats.org/officeDocument/2006/relationships/slideLayout" Target="../slideLayouts/slideLayout223.xml"/><Relationship Id="rId6" Type="http://schemas.openxmlformats.org/officeDocument/2006/relationships/slideLayout" Target="../slideLayouts/slideLayout228.xml"/><Relationship Id="rId11" Type="http://schemas.openxmlformats.org/officeDocument/2006/relationships/slideLayout" Target="../slideLayouts/slideLayout233.xml"/><Relationship Id="rId5" Type="http://schemas.openxmlformats.org/officeDocument/2006/relationships/slideLayout" Target="../slideLayouts/slideLayout227.xml"/><Relationship Id="rId10" Type="http://schemas.openxmlformats.org/officeDocument/2006/relationships/slideLayout" Target="../slideLayouts/slideLayout232.xml"/><Relationship Id="rId4" Type="http://schemas.openxmlformats.org/officeDocument/2006/relationships/slideLayout" Target="../slideLayouts/slideLayout226.xml"/><Relationship Id="rId9" Type="http://schemas.openxmlformats.org/officeDocument/2006/relationships/slideLayout" Target="../slideLayouts/slideLayout23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41.xml"/><Relationship Id="rId3" Type="http://schemas.openxmlformats.org/officeDocument/2006/relationships/slideLayout" Target="../slideLayouts/slideLayout236.xml"/><Relationship Id="rId7" Type="http://schemas.openxmlformats.org/officeDocument/2006/relationships/slideLayout" Target="../slideLayouts/slideLayout240.xml"/><Relationship Id="rId12" Type="http://schemas.openxmlformats.org/officeDocument/2006/relationships/theme" Target="../theme/theme22.xml"/><Relationship Id="rId2" Type="http://schemas.openxmlformats.org/officeDocument/2006/relationships/slideLayout" Target="../slideLayouts/slideLayout235.xml"/><Relationship Id="rId1" Type="http://schemas.openxmlformats.org/officeDocument/2006/relationships/slideLayout" Target="../slideLayouts/slideLayout234.xml"/><Relationship Id="rId6" Type="http://schemas.openxmlformats.org/officeDocument/2006/relationships/slideLayout" Target="../slideLayouts/slideLayout239.xml"/><Relationship Id="rId11" Type="http://schemas.openxmlformats.org/officeDocument/2006/relationships/slideLayout" Target="../slideLayouts/slideLayout244.xml"/><Relationship Id="rId5" Type="http://schemas.openxmlformats.org/officeDocument/2006/relationships/slideLayout" Target="../slideLayouts/slideLayout238.xml"/><Relationship Id="rId10" Type="http://schemas.openxmlformats.org/officeDocument/2006/relationships/slideLayout" Target="../slideLayouts/slideLayout243.xml"/><Relationship Id="rId4" Type="http://schemas.openxmlformats.org/officeDocument/2006/relationships/slideLayout" Target="../slideLayouts/slideLayout237.xml"/><Relationship Id="rId9" Type="http://schemas.openxmlformats.org/officeDocument/2006/relationships/slideLayout" Target="../slideLayouts/slideLayout24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52.xml"/><Relationship Id="rId13" Type="http://schemas.openxmlformats.org/officeDocument/2006/relationships/image" Target="../media/image3.png"/><Relationship Id="rId3" Type="http://schemas.openxmlformats.org/officeDocument/2006/relationships/slideLayout" Target="../slideLayouts/slideLayout247.xml"/><Relationship Id="rId7" Type="http://schemas.openxmlformats.org/officeDocument/2006/relationships/slideLayout" Target="../slideLayouts/slideLayout251.xml"/><Relationship Id="rId12" Type="http://schemas.openxmlformats.org/officeDocument/2006/relationships/theme" Target="../theme/theme23.xml"/><Relationship Id="rId2" Type="http://schemas.openxmlformats.org/officeDocument/2006/relationships/slideLayout" Target="../slideLayouts/slideLayout246.xml"/><Relationship Id="rId1" Type="http://schemas.openxmlformats.org/officeDocument/2006/relationships/slideLayout" Target="../slideLayouts/slideLayout245.xml"/><Relationship Id="rId6" Type="http://schemas.openxmlformats.org/officeDocument/2006/relationships/slideLayout" Target="../slideLayouts/slideLayout250.xml"/><Relationship Id="rId11" Type="http://schemas.openxmlformats.org/officeDocument/2006/relationships/slideLayout" Target="../slideLayouts/slideLayout255.xml"/><Relationship Id="rId5" Type="http://schemas.openxmlformats.org/officeDocument/2006/relationships/slideLayout" Target="../slideLayouts/slideLayout249.xml"/><Relationship Id="rId10" Type="http://schemas.openxmlformats.org/officeDocument/2006/relationships/slideLayout" Target="../slideLayouts/slideLayout254.xml"/><Relationship Id="rId4" Type="http://schemas.openxmlformats.org/officeDocument/2006/relationships/slideLayout" Target="../slideLayouts/slideLayout248.xml"/><Relationship Id="rId9" Type="http://schemas.openxmlformats.org/officeDocument/2006/relationships/slideLayout" Target="../slideLayouts/slideLayout25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63.xml"/><Relationship Id="rId3" Type="http://schemas.openxmlformats.org/officeDocument/2006/relationships/slideLayout" Target="../slideLayouts/slideLayout258.xml"/><Relationship Id="rId7" Type="http://schemas.openxmlformats.org/officeDocument/2006/relationships/slideLayout" Target="../slideLayouts/slideLayout262.xml"/><Relationship Id="rId12" Type="http://schemas.openxmlformats.org/officeDocument/2006/relationships/theme" Target="../theme/theme24.xml"/><Relationship Id="rId2" Type="http://schemas.openxmlformats.org/officeDocument/2006/relationships/slideLayout" Target="../slideLayouts/slideLayout257.xml"/><Relationship Id="rId1" Type="http://schemas.openxmlformats.org/officeDocument/2006/relationships/slideLayout" Target="../slideLayouts/slideLayout256.xml"/><Relationship Id="rId6" Type="http://schemas.openxmlformats.org/officeDocument/2006/relationships/slideLayout" Target="../slideLayouts/slideLayout261.xml"/><Relationship Id="rId11" Type="http://schemas.openxmlformats.org/officeDocument/2006/relationships/slideLayout" Target="../slideLayouts/slideLayout266.xml"/><Relationship Id="rId5" Type="http://schemas.openxmlformats.org/officeDocument/2006/relationships/slideLayout" Target="../slideLayouts/slideLayout260.xml"/><Relationship Id="rId10" Type="http://schemas.openxmlformats.org/officeDocument/2006/relationships/slideLayout" Target="../slideLayouts/slideLayout265.xml"/><Relationship Id="rId4" Type="http://schemas.openxmlformats.org/officeDocument/2006/relationships/slideLayout" Target="../slideLayouts/slideLayout259.xml"/><Relationship Id="rId9" Type="http://schemas.openxmlformats.org/officeDocument/2006/relationships/slideLayout" Target="../slideLayouts/slideLayout264.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74.xml"/><Relationship Id="rId3" Type="http://schemas.openxmlformats.org/officeDocument/2006/relationships/slideLayout" Target="../slideLayouts/slideLayout269.xml"/><Relationship Id="rId7" Type="http://schemas.openxmlformats.org/officeDocument/2006/relationships/slideLayout" Target="../slideLayouts/slideLayout273.xml"/><Relationship Id="rId12" Type="http://schemas.openxmlformats.org/officeDocument/2006/relationships/theme" Target="../theme/theme25.xml"/><Relationship Id="rId2" Type="http://schemas.openxmlformats.org/officeDocument/2006/relationships/slideLayout" Target="../slideLayouts/slideLayout268.xml"/><Relationship Id="rId1" Type="http://schemas.openxmlformats.org/officeDocument/2006/relationships/slideLayout" Target="../slideLayouts/slideLayout267.xml"/><Relationship Id="rId6" Type="http://schemas.openxmlformats.org/officeDocument/2006/relationships/slideLayout" Target="../slideLayouts/slideLayout272.xml"/><Relationship Id="rId11" Type="http://schemas.openxmlformats.org/officeDocument/2006/relationships/slideLayout" Target="../slideLayouts/slideLayout277.xml"/><Relationship Id="rId5" Type="http://schemas.openxmlformats.org/officeDocument/2006/relationships/slideLayout" Target="../slideLayouts/slideLayout271.xml"/><Relationship Id="rId10" Type="http://schemas.openxmlformats.org/officeDocument/2006/relationships/slideLayout" Target="../slideLayouts/slideLayout276.xml"/><Relationship Id="rId4" Type="http://schemas.openxmlformats.org/officeDocument/2006/relationships/slideLayout" Target="../slideLayouts/slideLayout270.xml"/><Relationship Id="rId9" Type="http://schemas.openxmlformats.org/officeDocument/2006/relationships/slideLayout" Target="../slideLayouts/slideLayout275.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85.xml"/><Relationship Id="rId13" Type="http://schemas.openxmlformats.org/officeDocument/2006/relationships/image" Target="../media/image3.png"/><Relationship Id="rId3" Type="http://schemas.openxmlformats.org/officeDocument/2006/relationships/slideLayout" Target="../slideLayouts/slideLayout280.xml"/><Relationship Id="rId7" Type="http://schemas.openxmlformats.org/officeDocument/2006/relationships/slideLayout" Target="../slideLayouts/slideLayout284.xml"/><Relationship Id="rId12" Type="http://schemas.openxmlformats.org/officeDocument/2006/relationships/theme" Target="../theme/theme26.xml"/><Relationship Id="rId2" Type="http://schemas.openxmlformats.org/officeDocument/2006/relationships/slideLayout" Target="../slideLayouts/slideLayout279.xml"/><Relationship Id="rId1" Type="http://schemas.openxmlformats.org/officeDocument/2006/relationships/slideLayout" Target="../slideLayouts/slideLayout278.xml"/><Relationship Id="rId6" Type="http://schemas.openxmlformats.org/officeDocument/2006/relationships/slideLayout" Target="../slideLayouts/slideLayout283.xml"/><Relationship Id="rId11" Type="http://schemas.openxmlformats.org/officeDocument/2006/relationships/slideLayout" Target="../slideLayouts/slideLayout288.xml"/><Relationship Id="rId5" Type="http://schemas.openxmlformats.org/officeDocument/2006/relationships/slideLayout" Target="../slideLayouts/slideLayout282.xml"/><Relationship Id="rId10" Type="http://schemas.openxmlformats.org/officeDocument/2006/relationships/slideLayout" Target="../slideLayouts/slideLayout287.xml"/><Relationship Id="rId4" Type="http://schemas.openxmlformats.org/officeDocument/2006/relationships/slideLayout" Target="../slideLayouts/slideLayout281.xml"/><Relationship Id="rId9" Type="http://schemas.openxmlformats.org/officeDocument/2006/relationships/slideLayout" Target="../slideLayouts/slideLayout286.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96.xml"/><Relationship Id="rId3" Type="http://schemas.openxmlformats.org/officeDocument/2006/relationships/slideLayout" Target="../slideLayouts/slideLayout291.xml"/><Relationship Id="rId7" Type="http://schemas.openxmlformats.org/officeDocument/2006/relationships/slideLayout" Target="../slideLayouts/slideLayout295.xml"/><Relationship Id="rId12" Type="http://schemas.openxmlformats.org/officeDocument/2006/relationships/theme" Target="../theme/theme27.xml"/><Relationship Id="rId2" Type="http://schemas.openxmlformats.org/officeDocument/2006/relationships/slideLayout" Target="../slideLayouts/slideLayout290.xml"/><Relationship Id="rId1" Type="http://schemas.openxmlformats.org/officeDocument/2006/relationships/slideLayout" Target="../slideLayouts/slideLayout289.xml"/><Relationship Id="rId6" Type="http://schemas.openxmlformats.org/officeDocument/2006/relationships/slideLayout" Target="../slideLayouts/slideLayout294.xml"/><Relationship Id="rId11" Type="http://schemas.openxmlformats.org/officeDocument/2006/relationships/slideLayout" Target="../slideLayouts/slideLayout299.xml"/><Relationship Id="rId5" Type="http://schemas.openxmlformats.org/officeDocument/2006/relationships/slideLayout" Target="../slideLayouts/slideLayout293.xml"/><Relationship Id="rId10" Type="http://schemas.openxmlformats.org/officeDocument/2006/relationships/slideLayout" Target="../slideLayouts/slideLayout298.xml"/><Relationship Id="rId4" Type="http://schemas.openxmlformats.org/officeDocument/2006/relationships/slideLayout" Target="../slideLayouts/slideLayout292.xml"/><Relationship Id="rId9" Type="http://schemas.openxmlformats.org/officeDocument/2006/relationships/slideLayout" Target="../slideLayouts/slideLayout297.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307.xml"/><Relationship Id="rId3" Type="http://schemas.openxmlformats.org/officeDocument/2006/relationships/slideLayout" Target="../slideLayouts/slideLayout302.xml"/><Relationship Id="rId7" Type="http://schemas.openxmlformats.org/officeDocument/2006/relationships/slideLayout" Target="../slideLayouts/slideLayout306.xml"/><Relationship Id="rId12" Type="http://schemas.openxmlformats.org/officeDocument/2006/relationships/theme" Target="../theme/theme28.xml"/><Relationship Id="rId2" Type="http://schemas.openxmlformats.org/officeDocument/2006/relationships/slideLayout" Target="../slideLayouts/slideLayout301.xml"/><Relationship Id="rId1" Type="http://schemas.openxmlformats.org/officeDocument/2006/relationships/slideLayout" Target="../slideLayouts/slideLayout300.xml"/><Relationship Id="rId6" Type="http://schemas.openxmlformats.org/officeDocument/2006/relationships/slideLayout" Target="../slideLayouts/slideLayout305.xml"/><Relationship Id="rId11" Type="http://schemas.openxmlformats.org/officeDocument/2006/relationships/slideLayout" Target="../slideLayouts/slideLayout310.xml"/><Relationship Id="rId5" Type="http://schemas.openxmlformats.org/officeDocument/2006/relationships/slideLayout" Target="../slideLayouts/slideLayout304.xml"/><Relationship Id="rId10" Type="http://schemas.openxmlformats.org/officeDocument/2006/relationships/slideLayout" Target="../slideLayouts/slideLayout309.xml"/><Relationship Id="rId4" Type="http://schemas.openxmlformats.org/officeDocument/2006/relationships/slideLayout" Target="../slideLayouts/slideLayout303.xml"/><Relationship Id="rId9" Type="http://schemas.openxmlformats.org/officeDocument/2006/relationships/slideLayout" Target="../slideLayouts/slideLayout308.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18.xml"/><Relationship Id="rId13" Type="http://schemas.openxmlformats.org/officeDocument/2006/relationships/image" Target="../media/image3.png"/><Relationship Id="rId3" Type="http://schemas.openxmlformats.org/officeDocument/2006/relationships/slideLayout" Target="../slideLayouts/slideLayout313.xml"/><Relationship Id="rId7" Type="http://schemas.openxmlformats.org/officeDocument/2006/relationships/slideLayout" Target="../slideLayouts/slideLayout317.xml"/><Relationship Id="rId12" Type="http://schemas.openxmlformats.org/officeDocument/2006/relationships/theme" Target="../theme/theme29.xml"/><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slideLayout" Target="../slideLayouts/slideLayout316.xml"/><Relationship Id="rId11" Type="http://schemas.openxmlformats.org/officeDocument/2006/relationships/slideLayout" Target="../slideLayouts/slideLayout321.xml"/><Relationship Id="rId5" Type="http://schemas.openxmlformats.org/officeDocument/2006/relationships/slideLayout" Target="../slideLayouts/slideLayout315.xml"/><Relationship Id="rId10" Type="http://schemas.openxmlformats.org/officeDocument/2006/relationships/slideLayout" Target="../slideLayouts/slideLayout320.xml"/><Relationship Id="rId4" Type="http://schemas.openxmlformats.org/officeDocument/2006/relationships/slideLayout" Target="../slideLayouts/slideLayout314.xml"/><Relationship Id="rId9" Type="http://schemas.openxmlformats.org/officeDocument/2006/relationships/slideLayout" Target="../slideLayouts/slideLayout319.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29.xml"/><Relationship Id="rId3" Type="http://schemas.openxmlformats.org/officeDocument/2006/relationships/slideLayout" Target="../slideLayouts/slideLayout324.xml"/><Relationship Id="rId7" Type="http://schemas.openxmlformats.org/officeDocument/2006/relationships/slideLayout" Target="../slideLayouts/slideLayout328.xml"/><Relationship Id="rId12" Type="http://schemas.openxmlformats.org/officeDocument/2006/relationships/theme" Target="../theme/theme30.xml"/><Relationship Id="rId2" Type="http://schemas.openxmlformats.org/officeDocument/2006/relationships/slideLayout" Target="../slideLayouts/slideLayout323.xml"/><Relationship Id="rId1" Type="http://schemas.openxmlformats.org/officeDocument/2006/relationships/slideLayout" Target="../slideLayouts/slideLayout322.xml"/><Relationship Id="rId6" Type="http://schemas.openxmlformats.org/officeDocument/2006/relationships/slideLayout" Target="../slideLayouts/slideLayout327.xml"/><Relationship Id="rId11" Type="http://schemas.openxmlformats.org/officeDocument/2006/relationships/slideLayout" Target="../slideLayouts/slideLayout332.xml"/><Relationship Id="rId5" Type="http://schemas.openxmlformats.org/officeDocument/2006/relationships/slideLayout" Target="../slideLayouts/slideLayout326.xml"/><Relationship Id="rId10" Type="http://schemas.openxmlformats.org/officeDocument/2006/relationships/slideLayout" Target="../slideLayouts/slideLayout331.xml"/><Relationship Id="rId4" Type="http://schemas.openxmlformats.org/officeDocument/2006/relationships/slideLayout" Target="../slideLayouts/slideLayout325.xml"/><Relationship Id="rId9" Type="http://schemas.openxmlformats.org/officeDocument/2006/relationships/slideLayout" Target="../slideLayouts/slideLayout330.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40.xml"/><Relationship Id="rId13" Type="http://schemas.openxmlformats.org/officeDocument/2006/relationships/image" Target="../media/image3.png"/><Relationship Id="rId3" Type="http://schemas.openxmlformats.org/officeDocument/2006/relationships/slideLayout" Target="../slideLayouts/slideLayout335.xml"/><Relationship Id="rId7" Type="http://schemas.openxmlformats.org/officeDocument/2006/relationships/slideLayout" Target="../slideLayouts/slideLayout339.xml"/><Relationship Id="rId12" Type="http://schemas.openxmlformats.org/officeDocument/2006/relationships/theme" Target="../theme/theme31.xml"/><Relationship Id="rId2" Type="http://schemas.openxmlformats.org/officeDocument/2006/relationships/slideLayout" Target="../slideLayouts/slideLayout334.xml"/><Relationship Id="rId1" Type="http://schemas.openxmlformats.org/officeDocument/2006/relationships/slideLayout" Target="../slideLayouts/slideLayout333.xml"/><Relationship Id="rId6" Type="http://schemas.openxmlformats.org/officeDocument/2006/relationships/slideLayout" Target="../slideLayouts/slideLayout338.xml"/><Relationship Id="rId11" Type="http://schemas.openxmlformats.org/officeDocument/2006/relationships/slideLayout" Target="../slideLayouts/slideLayout343.xml"/><Relationship Id="rId5" Type="http://schemas.openxmlformats.org/officeDocument/2006/relationships/slideLayout" Target="../slideLayouts/slideLayout337.xml"/><Relationship Id="rId10" Type="http://schemas.openxmlformats.org/officeDocument/2006/relationships/slideLayout" Target="../slideLayouts/slideLayout342.xml"/><Relationship Id="rId4" Type="http://schemas.openxmlformats.org/officeDocument/2006/relationships/slideLayout" Target="../slideLayouts/slideLayout336.xml"/><Relationship Id="rId9" Type="http://schemas.openxmlformats.org/officeDocument/2006/relationships/slideLayout" Target="../slideLayouts/slideLayout34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51.xml"/><Relationship Id="rId3" Type="http://schemas.openxmlformats.org/officeDocument/2006/relationships/slideLayout" Target="../slideLayouts/slideLayout346.xml"/><Relationship Id="rId7" Type="http://schemas.openxmlformats.org/officeDocument/2006/relationships/slideLayout" Target="../slideLayouts/slideLayout350.xml"/><Relationship Id="rId12" Type="http://schemas.openxmlformats.org/officeDocument/2006/relationships/theme" Target="../theme/theme32.xml"/><Relationship Id="rId2" Type="http://schemas.openxmlformats.org/officeDocument/2006/relationships/slideLayout" Target="../slideLayouts/slideLayout345.xml"/><Relationship Id="rId1" Type="http://schemas.openxmlformats.org/officeDocument/2006/relationships/slideLayout" Target="../slideLayouts/slideLayout344.xml"/><Relationship Id="rId6" Type="http://schemas.openxmlformats.org/officeDocument/2006/relationships/slideLayout" Target="../slideLayouts/slideLayout349.xml"/><Relationship Id="rId11" Type="http://schemas.openxmlformats.org/officeDocument/2006/relationships/slideLayout" Target="../slideLayouts/slideLayout354.xml"/><Relationship Id="rId5" Type="http://schemas.openxmlformats.org/officeDocument/2006/relationships/slideLayout" Target="../slideLayouts/slideLayout348.xml"/><Relationship Id="rId10" Type="http://schemas.openxmlformats.org/officeDocument/2006/relationships/slideLayout" Target="../slideLayouts/slideLayout353.xml"/><Relationship Id="rId4" Type="http://schemas.openxmlformats.org/officeDocument/2006/relationships/slideLayout" Target="../slideLayouts/slideLayout347.xml"/><Relationship Id="rId9" Type="http://schemas.openxmlformats.org/officeDocument/2006/relationships/slideLayout" Target="../slideLayouts/slideLayout352.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62.xml"/><Relationship Id="rId3" Type="http://schemas.openxmlformats.org/officeDocument/2006/relationships/slideLayout" Target="../slideLayouts/slideLayout357.xml"/><Relationship Id="rId7" Type="http://schemas.openxmlformats.org/officeDocument/2006/relationships/slideLayout" Target="../slideLayouts/slideLayout361.xml"/><Relationship Id="rId12" Type="http://schemas.openxmlformats.org/officeDocument/2006/relationships/theme" Target="../theme/theme33.xml"/><Relationship Id="rId2" Type="http://schemas.openxmlformats.org/officeDocument/2006/relationships/slideLayout" Target="../slideLayouts/slideLayout356.xml"/><Relationship Id="rId1" Type="http://schemas.openxmlformats.org/officeDocument/2006/relationships/slideLayout" Target="../slideLayouts/slideLayout355.xml"/><Relationship Id="rId6" Type="http://schemas.openxmlformats.org/officeDocument/2006/relationships/slideLayout" Target="../slideLayouts/slideLayout360.xml"/><Relationship Id="rId11" Type="http://schemas.openxmlformats.org/officeDocument/2006/relationships/slideLayout" Target="../slideLayouts/slideLayout365.xml"/><Relationship Id="rId5" Type="http://schemas.openxmlformats.org/officeDocument/2006/relationships/slideLayout" Target="../slideLayouts/slideLayout359.xml"/><Relationship Id="rId10" Type="http://schemas.openxmlformats.org/officeDocument/2006/relationships/slideLayout" Target="../slideLayouts/slideLayout364.xml"/><Relationship Id="rId4" Type="http://schemas.openxmlformats.org/officeDocument/2006/relationships/slideLayout" Target="../slideLayouts/slideLayout358.xml"/><Relationship Id="rId9" Type="http://schemas.openxmlformats.org/officeDocument/2006/relationships/slideLayout" Target="../slideLayouts/slideLayout363.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73.xml"/><Relationship Id="rId3" Type="http://schemas.openxmlformats.org/officeDocument/2006/relationships/slideLayout" Target="../slideLayouts/slideLayout368.xml"/><Relationship Id="rId7" Type="http://schemas.openxmlformats.org/officeDocument/2006/relationships/slideLayout" Target="../slideLayouts/slideLayout372.xml"/><Relationship Id="rId12" Type="http://schemas.openxmlformats.org/officeDocument/2006/relationships/theme" Target="../theme/theme34.xml"/><Relationship Id="rId2" Type="http://schemas.openxmlformats.org/officeDocument/2006/relationships/slideLayout" Target="../slideLayouts/slideLayout367.xml"/><Relationship Id="rId1" Type="http://schemas.openxmlformats.org/officeDocument/2006/relationships/slideLayout" Target="../slideLayouts/slideLayout366.xml"/><Relationship Id="rId6" Type="http://schemas.openxmlformats.org/officeDocument/2006/relationships/slideLayout" Target="../slideLayouts/slideLayout371.xml"/><Relationship Id="rId11" Type="http://schemas.openxmlformats.org/officeDocument/2006/relationships/slideLayout" Target="../slideLayouts/slideLayout376.xml"/><Relationship Id="rId5" Type="http://schemas.openxmlformats.org/officeDocument/2006/relationships/slideLayout" Target="../slideLayouts/slideLayout370.xml"/><Relationship Id="rId10" Type="http://schemas.openxmlformats.org/officeDocument/2006/relationships/slideLayout" Target="../slideLayouts/slideLayout375.xml"/><Relationship Id="rId4" Type="http://schemas.openxmlformats.org/officeDocument/2006/relationships/slideLayout" Target="../slideLayouts/slideLayout369.xml"/><Relationship Id="rId9" Type="http://schemas.openxmlformats.org/officeDocument/2006/relationships/slideLayout" Target="../slideLayouts/slideLayout374.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84.xml"/><Relationship Id="rId3" Type="http://schemas.openxmlformats.org/officeDocument/2006/relationships/slideLayout" Target="../slideLayouts/slideLayout379.xml"/><Relationship Id="rId7" Type="http://schemas.openxmlformats.org/officeDocument/2006/relationships/slideLayout" Target="../slideLayouts/slideLayout383.xml"/><Relationship Id="rId12" Type="http://schemas.openxmlformats.org/officeDocument/2006/relationships/theme" Target="../theme/theme35.xml"/><Relationship Id="rId2" Type="http://schemas.openxmlformats.org/officeDocument/2006/relationships/slideLayout" Target="../slideLayouts/slideLayout378.xml"/><Relationship Id="rId1" Type="http://schemas.openxmlformats.org/officeDocument/2006/relationships/slideLayout" Target="../slideLayouts/slideLayout377.xml"/><Relationship Id="rId6" Type="http://schemas.openxmlformats.org/officeDocument/2006/relationships/slideLayout" Target="../slideLayouts/slideLayout382.xml"/><Relationship Id="rId11" Type="http://schemas.openxmlformats.org/officeDocument/2006/relationships/slideLayout" Target="../slideLayouts/slideLayout387.xml"/><Relationship Id="rId5" Type="http://schemas.openxmlformats.org/officeDocument/2006/relationships/slideLayout" Target="../slideLayouts/slideLayout381.xml"/><Relationship Id="rId10" Type="http://schemas.openxmlformats.org/officeDocument/2006/relationships/slideLayout" Target="../slideLayouts/slideLayout386.xml"/><Relationship Id="rId4" Type="http://schemas.openxmlformats.org/officeDocument/2006/relationships/slideLayout" Target="../slideLayouts/slideLayout380.xml"/><Relationship Id="rId9" Type="http://schemas.openxmlformats.org/officeDocument/2006/relationships/slideLayout" Target="../slideLayouts/slideLayout385.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95.xml"/><Relationship Id="rId3" Type="http://schemas.openxmlformats.org/officeDocument/2006/relationships/slideLayout" Target="../slideLayouts/slideLayout390.xml"/><Relationship Id="rId7" Type="http://schemas.openxmlformats.org/officeDocument/2006/relationships/slideLayout" Target="../slideLayouts/slideLayout394.xml"/><Relationship Id="rId12" Type="http://schemas.openxmlformats.org/officeDocument/2006/relationships/theme" Target="../theme/theme36.xml"/><Relationship Id="rId2" Type="http://schemas.openxmlformats.org/officeDocument/2006/relationships/slideLayout" Target="../slideLayouts/slideLayout389.xml"/><Relationship Id="rId1" Type="http://schemas.openxmlformats.org/officeDocument/2006/relationships/slideLayout" Target="../slideLayouts/slideLayout388.xml"/><Relationship Id="rId6" Type="http://schemas.openxmlformats.org/officeDocument/2006/relationships/slideLayout" Target="../slideLayouts/slideLayout393.xml"/><Relationship Id="rId11" Type="http://schemas.openxmlformats.org/officeDocument/2006/relationships/slideLayout" Target="../slideLayouts/slideLayout398.xml"/><Relationship Id="rId5" Type="http://schemas.openxmlformats.org/officeDocument/2006/relationships/slideLayout" Target="../slideLayouts/slideLayout392.xml"/><Relationship Id="rId10" Type="http://schemas.openxmlformats.org/officeDocument/2006/relationships/slideLayout" Target="../slideLayouts/slideLayout397.xml"/><Relationship Id="rId4" Type="http://schemas.openxmlformats.org/officeDocument/2006/relationships/slideLayout" Target="../slideLayouts/slideLayout391.xml"/><Relationship Id="rId9" Type="http://schemas.openxmlformats.org/officeDocument/2006/relationships/slideLayout" Target="../slideLayouts/slideLayout396.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406.xml"/><Relationship Id="rId3" Type="http://schemas.openxmlformats.org/officeDocument/2006/relationships/slideLayout" Target="../slideLayouts/slideLayout401.xml"/><Relationship Id="rId7" Type="http://schemas.openxmlformats.org/officeDocument/2006/relationships/slideLayout" Target="../slideLayouts/slideLayout405.xml"/><Relationship Id="rId12" Type="http://schemas.openxmlformats.org/officeDocument/2006/relationships/theme" Target="../theme/theme37.xml"/><Relationship Id="rId2" Type="http://schemas.openxmlformats.org/officeDocument/2006/relationships/slideLayout" Target="../slideLayouts/slideLayout400.xml"/><Relationship Id="rId1" Type="http://schemas.openxmlformats.org/officeDocument/2006/relationships/slideLayout" Target="../slideLayouts/slideLayout399.xml"/><Relationship Id="rId6" Type="http://schemas.openxmlformats.org/officeDocument/2006/relationships/slideLayout" Target="../slideLayouts/slideLayout404.xml"/><Relationship Id="rId11" Type="http://schemas.openxmlformats.org/officeDocument/2006/relationships/slideLayout" Target="../slideLayouts/slideLayout409.xml"/><Relationship Id="rId5" Type="http://schemas.openxmlformats.org/officeDocument/2006/relationships/slideLayout" Target="../slideLayouts/slideLayout403.xml"/><Relationship Id="rId10" Type="http://schemas.openxmlformats.org/officeDocument/2006/relationships/slideLayout" Target="../slideLayouts/slideLayout408.xml"/><Relationship Id="rId4" Type="http://schemas.openxmlformats.org/officeDocument/2006/relationships/slideLayout" Target="../slideLayouts/slideLayout402.xml"/><Relationship Id="rId9" Type="http://schemas.openxmlformats.org/officeDocument/2006/relationships/slideLayout" Target="../slideLayouts/slideLayout407.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17.xml"/><Relationship Id="rId3" Type="http://schemas.openxmlformats.org/officeDocument/2006/relationships/slideLayout" Target="../slideLayouts/slideLayout412.xml"/><Relationship Id="rId7" Type="http://schemas.openxmlformats.org/officeDocument/2006/relationships/slideLayout" Target="../slideLayouts/slideLayout416.xml"/><Relationship Id="rId12" Type="http://schemas.openxmlformats.org/officeDocument/2006/relationships/theme" Target="../theme/theme38.xml"/><Relationship Id="rId2" Type="http://schemas.openxmlformats.org/officeDocument/2006/relationships/slideLayout" Target="../slideLayouts/slideLayout411.xml"/><Relationship Id="rId1" Type="http://schemas.openxmlformats.org/officeDocument/2006/relationships/slideLayout" Target="../slideLayouts/slideLayout410.xml"/><Relationship Id="rId6" Type="http://schemas.openxmlformats.org/officeDocument/2006/relationships/slideLayout" Target="../slideLayouts/slideLayout415.xml"/><Relationship Id="rId11" Type="http://schemas.openxmlformats.org/officeDocument/2006/relationships/slideLayout" Target="../slideLayouts/slideLayout420.xml"/><Relationship Id="rId5" Type="http://schemas.openxmlformats.org/officeDocument/2006/relationships/slideLayout" Target="../slideLayouts/slideLayout414.xml"/><Relationship Id="rId10" Type="http://schemas.openxmlformats.org/officeDocument/2006/relationships/slideLayout" Target="../slideLayouts/slideLayout419.xml"/><Relationship Id="rId4" Type="http://schemas.openxmlformats.org/officeDocument/2006/relationships/slideLayout" Target="../slideLayouts/slideLayout413.xml"/><Relationship Id="rId9" Type="http://schemas.openxmlformats.org/officeDocument/2006/relationships/slideLayout" Target="../slideLayouts/slideLayout418.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28.xml"/><Relationship Id="rId3" Type="http://schemas.openxmlformats.org/officeDocument/2006/relationships/slideLayout" Target="../slideLayouts/slideLayout423.xml"/><Relationship Id="rId7" Type="http://schemas.openxmlformats.org/officeDocument/2006/relationships/slideLayout" Target="../slideLayouts/slideLayout427.xml"/><Relationship Id="rId12" Type="http://schemas.openxmlformats.org/officeDocument/2006/relationships/theme" Target="../theme/theme39.xml"/><Relationship Id="rId2" Type="http://schemas.openxmlformats.org/officeDocument/2006/relationships/slideLayout" Target="../slideLayouts/slideLayout422.xml"/><Relationship Id="rId1" Type="http://schemas.openxmlformats.org/officeDocument/2006/relationships/slideLayout" Target="../slideLayouts/slideLayout421.xml"/><Relationship Id="rId6" Type="http://schemas.openxmlformats.org/officeDocument/2006/relationships/slideLayout" Target="../slideLayouts/slideLayout426.xml"/><Relationship Id="rId11" Type="http://schemas.openxmlformats.org/officeDocument/2006/relationships/slideLayout" Target="../slideLayouts/slideLayout431.xml"/><Relationship Id="rId5" Type="http://schemas.openxmlformats.org/officeDocument/2006/relationships/slideLayout" Target="../slideLayouts/slideLayout425.xml"/><Relationship Id="rId10" Type="http://schemas.openxmlformats.org/officeDocument/2006/relationships/slideLayout" Target="../slideLayouts/slideLayout430.xml"/><Relationship Id="rId4" Type="http://schemas.openxmlformats.org/officeDocument/2006/relationships/slideLayout" Target="../slideLayouts/slideLayout424.xml"/><Relationship Id="rId9" Type="http://schemas.openxmlformats.org/officeDocument/2006/relationships/slideLayout" Target="../slideLayouts/slideLayout429.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9.xml"/><Relationship Id="rId13" Type="http://schemas.openxmlformats.org/officeDocument/2006/relationships/image" Target="../media/image3.png"/><Relationship Id="rId3" Type="http://schemas.openxmlformats.org/officeDocument/2006/relationships/slideLayout" Target="../slideLayouts/slideLayout434.xml"/><Relationship Id="rId7" Type="http://schemas.openxmlformats.org/officeDocument/2006/relationships/slideLayout" Target="../slideLayouts/slideLayout438.xml"/><Relationship Id="rId12" Type="http://schemas.openxmlformats.org/officeDocument/2006/relationships/theme" Target="../theme/theme40.xml"/><Relationship Id="rId2" Type="http://schemas.openxmlformats.org/officeDocument/2006/relationships/slideLayout" Target="../slideLayouts/slideLayout433.xml"/><Relationship Id="rId1" Type="http://schemas.openxmlformats.org/officeDocument/2006/relationships/slideLayout" Target="../slideLayouts/slideLayout432.xml"/><Relationship Id="rId6" Type="http://schemas.openxmlformats.org/officeDocument/2006/relationships/slideLayout" Target="../slideLayouts/slideLayout437.xml"/><Relationship Id="rId11" Type="http://schemas.openxmlformats.org/officeDocument/2006/relationships/slideLayout" Target="../slideLayouts/slideLayout442.xml"/><Relationship Id="rId5" Type="http://schemas.openxmlformats.org/officeDocument/2006/relationships/slideLayout" Target="../slideLayouts/slideLayout436.xml"/><Relationship Id="rId10" Type="http://schemas.openxmlformats.org/officeDocument/2006/relationships/slideLayout" Target="../slideLayouts/slideLayout441.xml"/><Relationship Id="rId4" Type="http://schemas.openxmlformats.org/officeDocument/2006/relationships/slideLayout" Target="../slideLayouts/slideLayout435.xml"/><Relationship Id="rId9" Type="http://schemas.openxmlformats.org/officeDocument/2006/relationships/slideLayout" Target="../slideLayouts/slideLayout440.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50.xml"/><Relationship Id="rId3" Type="http://schemas.openxmlformats.org/officeDocument/2006/relationships/slideLayout" Target="../slideLayouts/slideLayout445.xml"/><Relationship Id="rId7" Type="http://schemas.openxmlformats.org/officeDocument/2006/relationships/slideLayout" Target="../slideLayouts/slideLayout449.xml"/><Relationship Id="rId12" Type="http://schemas.openxmlformats.org/officeDocument/2006/relationships/theme" Target="../theme/theme41.xml"/><Relationship Id="rId2" Type="http://schemas.openxmlformats.org/officeDocument/2006/relationships/slideLayout" Target="../slideLayouts/slideLayout444.xml"/><Relationship Id="rId1" Type="http://schemas.openxmlformats.org/officeDocument/2006/relationships/slideLayout" Target="../slideLayouts/slideLayout443.xml"/><Relationship Id="rId6" Type="http://schemas.openxmlformats.org/officeDocument/2006/relationships/slideLayout" Target="../slideLayouts/slideLayout448.xml"/><Relationship Id="rId11" Type="http://schemas.openxmlformats.org/officeDocument/2006/relationships/slideLayout" Target="../slideLayouts/slideLayout453.xml"/><Relationship Id="rId5" Type="http://schemas.openxmlformats.org/officeDocument/2006/relationships/slideLayout" Target="../slideLayouts/slideLayout447.xml"/><Relationship Id="rId10" Type="http://schemas.openxmlformats.org/officeDocument/2006/relationships/slideLayout" Target="../slideLayouts/slideLayout452.xml"/><Relationship Id="rId4" Type="http://schemas.openxmlformats.org/officeDocument/2006/relationships/slideLayout" Target="../slideLayouts/slideLayout446.xml"/><Relationship Id="rId9" Type="http://schemas.openxmlformats.org/officeDocument/2006/relationships/slideLayout" Target="../slideLayouts/slideLayout451.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61.xml"/><Relationship Id="rId3" Type="http://schemas.openxmlformats.org/officeDocument/2006/relationships/slideLayout" Target="../slideLayouts/slideLayout456.xml"/><Relationship Id="rId7" Type="http://schemas.openxmlformats.org/officeDocument/2006/relationships/slideLayout" Target="../slideLayouts/slideLayout460.xml"/><Relationship Id="rId12" Type="http://schemas.openxmlformats.org/officeDocument/2006/relationships/theme" Target="../theme/theme42.xml"/><Relationship Id="rId2" Type="http://schemas.openxmlformats.org/officeDocument/2006/relationships/slideLayout" Target="../slideLayouts/slideLayout455.xml"/><Relationship Id="rId1" Type="http://schemas.openxmlformats.org/officeDocument/2006/relationships/slideLayout" Target="../slideLayouts/slideLayout454.xml"/><Relationship Id="rId6" Type="http://schemas.openxmlformats.org/officeDocument/2006/relationships/slideLayout" Target="../slideLayouts/slideLayout459.xml"/><Relationship Id="rId11" Type="http://schemas.openxmlformats.org/officeDocument/2006/relationships/slideLayout" Target="../slideLayouts/slideLayout464.xml"/><Relationship Id="rId5" Type="http://schemas.openxmlformats.org/officeDocument/2006/relationships/slideLayout" Target="../slideLayouts/slideLayout458.xml"/><Relationship Id="rId10" Type="http://schemas.openxmlformats.org/officeDocument/2006/relationships/slideLayout" Target="../slideLayouts/slideLayout463.xml"/><Relationship Id="rId4" Type="http://schemas.openxmlformats.org/officeDocument/2006/relationships/slideLayout" Target="../slideLayouts/slideLayout457.xml"/><Relationship Id="rId9" Type="http://schemas.openxmlformats.org/officeDocument/2006/relationships/slideLayout" Target="../slideLayouts/slideLayout462.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72.xml"/><Relationship Id="rId3" Type="http://schemas.openxmlformats.org/officeDocument/2006/relationships/slideLayout" Target="../slideLayouts/slideLayout467.xml"/><Relationship Id="rId7" Type="http://schemas.openxmlformats.org/officeDocument/2006/relationships/slideLayout" Target="../slideLayouts/slideLayout471.xml"/><Relationship Id="rId12" Type="http://schemas.openxmlformats.org/officeDocument/2006/relationships/theme" Target="../theme/theme43.xml"/><Relationship Id="rId2" Type="http://schemas.openxmlformats.org/officeDocument/2006/relationships/slideLayout" Target="../slideLayouts/slideLayout466.xml"/><Relationship Id="rId1" Type="http://schemas.openxmlformats.org/officeDocument/2006/relationships/slideLayout" Target="../slideLayouts/slideLayout465.xml"/><Relationship Id="rId6" Type="http://schemas.openxmlformats.org/officeDocument/2006/relationships/slideLayout" Target="../slideLayouts/slideLayout470.xml"/><Relationship Id="rId11" Type="http://schemas.openxmlformats.org/officeDocument/2006/relationships/slideLayout" Target="../slideLayouts/slideLayout475.xml"/><Relationship Id="rId5" Type="http://schemas.openxmlformats.org/officeDocument/2006/relationships/slideLayout" Target="../slideLayouts/slideLayout469.xml"/><Relationship Id="rId10" Type="http://schemas.openxmlformats.org/officeDocument/2006/relationships/slideLayout" Target="../slideLayouts/slideLayout474.xml"/><Relationship Id="rId4" Type="http://schemas.openxmlformats.org/officeDocument/2006/relationships/slideLayout" Target="../slideLayouts/slideLayout468.xml"/><Relationship Id="rId9" Type="http://schemas.openxmlformats.org/officeDocument/2006/relationships/slideLayout" Target="../slideLayouts/slideLayout473.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83.xml"/><Relationship Id="rId3" Type="http://schemas.openxmlformats.org/officeDocument/2006/relationships/slideLayout" Target="../slideLayouts/slideLayout478.xml"/><Relationship Id="rId7" Type="http://schemas.openxmlformats.org/officeDocument/2006/relationships/slideLayout" Target="../slideLayouts/slideLayout482.xml"/><Relationship Id="rId12" Type="http://schemas.openxmlformats.org/officeDocument/2006/relationships/theme" Target="../theme/theme44.xml"/><Relationship Id="rId2" Type="http://schemas.openxmlformats.org/officeDocument/2006/relationships/slideLayout" Target="../slideLayouts/slideLayout477.xml"/><Relationship Id="rId1" Type="http://schemas.openxmlformats.org/officeDocument/2006/relationships/slideLayout" Target="../slideLayouts/slideLayout476.xml"/><Relationship Id="rId6" Type="http://schemas.openxmlformats.org/officeDocument/2006/relationships/slideLayout" Target="../slideLayouts/slideLayout481.xml"/><Relationship Id="rId11" Type="http://schemas.openxmlformats.org/officeDocument/2006/relationships/slideLayout" Target="../slideLayouts/slideLayout486.xml"/><Relationship Id="rId5" Type="http://schemas.openxmlformats.org/officeDocument/2006/relationships/slideLayout" Target="../slideLayouts/slideLayout480.xml"/><Relationship Id="rId10" Type="http://schemas.openxmlformats.org/officeDocument/2006/relationships/slideLayout" Target="../slideLayouts/slideLayout485.xml"/><Relationship Id="rId4" Type="http://schemas.openxmlformats.org/officeDocument/2006/relationships/slideLayout" Target="../slideLayouts/slideLayout479.xml"/><Relationship Id="rId9" Type="http://schemas.openxmlformats.org/officeDocument/2006/relationships/slideLayout" Target="../slideLayouts/slideLayout484.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94.xml"/><Relationship Id="rId13" Type="http://schemas.openxmlformats.org/officeDocument/2006/relationships/image" Target="../media/image3.png"/><Relationship Id="rId3" Type="http://schemas.openxmlformats.org/officeDocument/2006/relationships/slideLayout" Target="../slideLayouts/slideLayout489.xml"/><Relationship Id="rId7" Type="http://schemas.openxmlformats.org/officeDocument/2006/relationships/slideLayout" Target="../slideLayouts/slideLayout493.xml"/><Relationship Id="rId12" Type="http://schemas.openxmlformats.org/officeDocument/2006/relationships/theme" Target="../theme/theme45.xml"/><Relationship Id="rId2" Type="http://schemas.openxmlformats.org/officeDocument/2006/relationships/slideLayout" Target="../slideLayouts/slideLayout488.xml"/><Relationship Id="rId1" Type="http://schemas.openxmlformats.org/officeDocument/2006/relationships/slideLayout" Target="../slideLayouts/slideLayout487.xml"/><Relationship Id="rId6" Type="http://schemas.openxmlformats.org/officeDocument/2006/relationships/slideLayout" Target="../slideLayouts/slideLayout492.xml"/><Relationship Id="rId11" Type="http://schemas.openxmlformats.org/officeDocument/2006/relationships/slideLayout" Target="../slideLayouts/slideLayout497.xml"/><Relationship Id="rId5" Type="http://schemas.openxmlformats.org/officeDocument/2006/relationships/slideLayout" Target="../slideLayouts/slideLayout491.xml"/><Relationship Id="rId10" Type="http://schemas.openxmlformats.org/officeDocument/2006/relationships/slideLayout" Target="../slideLayouts/slideLayout496.xml"/><Relationship Id="rId4" Type="http://schemas.openxmlformats.org/officeDocument/2006/relationships/slideLayout" Target="../slideLayouts/slideLayout490.xml"/><Relationship Id="rId9" Type="http://schemas.openxmlformats.org/officeDocument/2006/relationships/slideLayout" Target="../slideLayouts/slideLayout495.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505.xml"/><Relationship Id="rId3" Type="http://schemas.openxmlformats.org/officeDocument/2006/relationships/slideLayout" Target="../slideLayouts/slideLayout500.xml"/><Relationship Id="rId7" Type="http://schemas.openxmlformats.org/officeDocument/2006/relationships/slideLayout" Target="../slideLayouts/slideLayout504.xml"/><Relationship Id="rId12" Type="http://schemas.openxmlformats.org/officeDocument/2006/relationships/theme" Target="../theme/theme46.xml"/><Relationship Id="rId2" Type="http://schemas.openxmlformats.org/officeDocument/2006/relationships/slideLayout" Target="../slideLayouts/slideLayout499.xml"/><Relationship Id="rId1" Type="http://schemas.openxmlformats.org/officeDocument/2006/relationships/slideLayout" Target="../slideLayouts/slideLayout498.xml"/><Relationship Id="rId6" Type="http://schemas.openxmlformats.org/officeDocument/2006/relationships/slideLayout" Target="../slideLayouts/slideLayout503.xml"/><Relationship Id="rId11" Type="http://schemas.openxmlformats.org/officeDocument/2006/relationships/slideLayout" Target="../slideLayouts/slideLayout508.xml"/><Relationship Id="rId5" Type="http://schemas.openxmlformats.org/officeDocument/2006/relationships/slideLayout" Target="../slideLayouts/slideLayout502.xml"/><Relationship Id="rId10" Type="http://schemas.openxmlformats.org/officeDocument/2006/relationships/slideLayout" Target="../slideLayouts/slideLayout507.xml"/><Relationship Id="rId4" Type="http://schemas.openxmlformats.org/officeDocument/2006/relationships/slideLayout" Target="../slideLayouts/slideLayout501.xml"/><Relationship Id="rId9" Type="http://schemas.openxmlformats.org/officeDocument/2006/relationships/slideLayout" Target="../slideLayouts/slideLayout506.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16.xml"/><Relationship Id="rId3" Type="http://schemas.openxmlformats.org/officeDocument/2006/relationships/slideLayout" Target="../slideLayouts/slideLayout511.xml"/><Relationship Id="rId7" Type="http://schemas.openxmlformats.org/officeDocument/2006/relationships/slideLayout" Target="../slideLayouts/slideLayout515.xml"/><Relationship Id="rId12" Type="http://schemas.openxmlformats.org/officeDocument/2006/relationships/theme" Target="../theme/theme47.xml"/><Relationship Id="rId2" Type="http://schemas.openxmlformats.org/officeDocument/2006/relationships/slideLayout" Target="../slideLayouts/slideLayout510.xml"/><Relationship Id="rId1" Type="http://schemas.openxmlformats.org/officeDocument/2006/relationships/slideLayout" Target="../slideLayouts/slideLayout509.xml"/><Relationship Id="rId6" Type="http://schemas.openxmlformats.org/officeDocument/2006/relationships/slideLayout" Target="../slideLayouts/slideLayout514.xml"/><Relationship Id="rId11" Type="http://schemas.openxmlformats.org/officeDocument/2006/relationships/slideLayout" Target="../slideLayouts/slideLayout519.xml"/><Relationship Id="rId5" Type="http://schemas.openxmlformats.org/officeDocument/2006/relationships/slideLayout" Target="../slideLayouts/slideLayout513.xml"/><Relationship Id="rId10" Type="http://schemas.openxmlformats.org/officeDocument/2006/relationships/slideLayout" Target="../slideLayouts/slideLayout518.xml"/><Relationship Id="rId4" Type="http://schemas.openxmlformats.org/officeDocument/2006/relationships/slideLayout" Target="../slideLayouts/slideLayout512.xml"/><Relationship Id="rId9" Type="http://schemas.openxmlformats.org/officeDocument/2006/relationships/slideLayout" Target="../slideLayouts/slideLayout517.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27.xml"/><Relationship Id="rId3" Type="http://schemas.openxmlformats.org/officeDocument/2006/relationships/slideLayout" Target="../slideLayouts/slideLayout522.xml"/><Relationship Id="rId7" Type="http://schemas.openxmlformats.org/officeDocument/2006/relationships/slideLayout" Target="../slideLayouts/slideLayout526.xml"/><Relationship Id="rId12" Type="http://schemas.openxmlformats.org/officeDocument/2006/relationships/theme" Target="../theme/theme48.xml"/><Relationship Id="rId2" Type="http://schemas.openxmlformats.org/officeDocument/2006/relationships/slideLayout" Target="../slideLayouts/slideLayout521.xml"/><Relationship Id="rId1" Type="http://schemas.openxmlformats.org/officeDocument/2006/relationships/slideLayout" Target="../slideLayouts/slideLayout520.xml"/><Relationship Id="rId6" Type="http://schemas.openxmlformats.org/officeDocument/2006/relationships/slideLayout" Target="../slideLayouts/slideLayout525.xml"/><Relationship Id="rId11" Type="http://schemas.openxmlformats.org/officeDocument/2006/relationships/slideLayout" Target="../slideLayouts/slideLayout530.xml"/><Relationship Id="rId5" Type="http://schemas.openxmlformats.org/officeDocument/2006/relationships/slideLayout" Target="../slideLayouts/slideLayout524.xml"/><Relationship Id="rId10" Type="http://schemas.openxmlformats.org/officeDocument/2006/relationships/slideLayout" Target="../slideLayouts/slideLayout529.xml"/><Relationship Id="rId4" Type="http://schemas.openxmlformats.org/officeDocument/2006/relationships/slideLayout" Target="../slideLayouts/slideLayout523.xml"/><Relationship Id="rId9" Type="http://schemas.openxmlformats.org/officeDocument/2006/relationships/slideLayout" Target="../slideLayouts/slideLayout528.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8.xml"/><Relationship Id="rId3" Type="http://schemas.openxmlformats.org/officeDocument/2006/relationships/slideLayout" Target="../slideLayouts/slideLayout533.xml"/><Relationship Id="rId7" Type="http://schemas.openxmlformats.org/officeDocument/2006/relationships/slideLayout" Target="../slideLayouts/slideLayout537.xml"/><Relationship Id="rId12" Type="http://schemas.openxmlformats.org/officeDocument/2006/relationships/theme" Target="../theme/theme49.xml"/><Relationship Id="rId2" Type="http://schemas.openxmlformats.org/officeDocument/2006/relationships/slideLayout" Target="../slideLayouts/slideLayout532.xml"/><Relationship Id="rId1" Type="http://schemas.openxmlformats.org/officeDocument/2006/relationships/slideLayout" Target="../slideLayouts/slideLayout531.xml"/><Relationship Id="rId6" Type="http://schemas.openxmlformats.org/officeDocument/2006/relationships/slideLayout" Target="../slideLayouts/slideLayout536.xml"/><Relationship Id="rId11" Type="http://schemas.openxmlformats.org/officeDocument/2006/relationships/slideLayout" Target="../slideLayouts/slideLayout541.xml"/><Relationship Id="rId5" Type="http://schemas.openxmlformats.org/officeDocument/2006/relationships/slideLayout" Target="../slideLayouts/slideLayout535.xml"/><Relationship Id="rId10" Type="http://schemas.openxmlformats.org/officeDocument/2006/relationships/slideLayout" Target="../slideLayouts/slideLayout540.xml"/><Relationship Id="rId4" Type="http://schemas.openxmlformats.org/officeDocument/2006/relationships/slideLayout" Target="../slideLayouts/slideLayout534.xml"/><Relationship Id="rId9" Type="http://schemas.openxmlformats.org/officeDocument/2006/relationships/slideLayout" Target="../slideLayouts/slideLayout539.xml"/></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9.xml"/><Relationship Id="rId3" Type="http://schemas.openxmlformats.org/officeDocument/2006/relationships/slideLayout" Target="../slideLayouts/slideLayout544.xml"/><Relationship Id="rId7" Type="http://schemas.openxmlformats.org/officeDocument/2006/relationships/slideLayout" Target="../slideLayouts/slideLayout548.xml"/><Relationship Id="rId12" Type="http://schemas.openxmlformats.org/officeDocument/2006/relationships/theme" Target="../theme/theme50.xml"/><Relationship Id="rId2" Type="http://schemas.openxmlformats.org/officeDocument/2006/relationships/slideLayout" Target="../slideLayouts/slideLayout543.xml"/><Relationship Id="rId1" Type="http://schemas.openxmlformats.org/officeDocument/2006/relationships/slideLayout" Target="../slideLayouts/slideLayout542.xml"/><Relationship Id="rId6" Type="http://schemas.openxmlformats.org/officeDocument/2006/relationships/slideLayout" Target="../slideLayouts/slideLayout547.xml"/><Relationship Id="rId11" Type="http://schemas.openxmlformats.org/officeDocument/2006/relationships/slideLayout" Target="../slideLayouts/slideLayout552.xml"/><Relationship Id="rId5" Type="http://schemas.openxmlformats.org/officeDocument/2006/relationships/slideLayout" Target="../slideLayouts/slideLayout546.xml"/><Relationship Id="rId10" Type="http://schemas.openxmlformats.org/officeDocument/2006/relationships/slideLayout" Target="../slideLayouts/slideLayout551.xml"/><Relationship Id="rId4" Type="http://schemas.openxmlformats.org/officeDocument/2006/relationships/slideLayout" Target="../slideLayouts/slideLayout545.xml"/><Relationship Id="rId9" Type="http://schemas.openxmlformats.org/officeDocument/2006/relationships/slideLayout" Target="../slideLayouts/slideLayout550.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60.xml"/><Relationship Id="rId3" Type="http://schemas.openxmlformats.org/officeDocument/2006/relationships/slideLayout" Target="../slideLayouts/slideLayout555.xml"/><Relationship Id="rId7" Type="http://schemas.openxmlformats.org/officeDocument/2006/relationships/slideLayout" Target="../slideLayouts/slideLayout559.xml"/><Relationship Id="rId12" Type="http://schemas.openxmlformats.org/officeDocument/2006/relationships/theme" Target="../theme/theme51.xml"/><Relationship Id="rId2" Type="http://schemas.openxmlformats.org/officeDocument/2006/relationships/slideLayout" Target="../slideLayouts/slideLayout554.xml"/><Relationship Id="rId1" Type="http://schemas.openxmlformats.org/officeDocument/2006/relationships/slideLayout" Target="../slideLayouts/slideLayout553.xml"/><Relationship Id="rId6" Type="http://schemas.openxmlformats.org/officeDocument/2006/relationships/slideLayout" Target="../slideLayouts/slideLayout558.xml"/><Relationship Id="rId11" Type="http://schemas.openxmlformats.org/officeDocument/2006/relationships/slideLayout" Target="../slideLayouts/slideLayout563.xml"/><Relationship Id="rId5" Type="http://schemas.openxmlformats.org/officeDocument/2006/relationships/slideLayout" Target="../slideLayouts/slideLayout557.xml"/><Relationship Id="rId10" Type="http://schemas.openxmlformats.org/officeDocument/2006/relationships/slideLayout" Target="../slideLayouts/slideLayout562.xml"/><Relationship Id="rId4" Type="http://schemas.openxmlformats.org/officeDocument/2006/relationships/slideLayout" Target="../slideLayouts/slideLayout556.xml"/><Relationship Id="rId9" Type="http://schemas.openxmlformats.org/officeDocument/2006/relationships/slideLayout" Target="../slideLayouts/slideLayout561.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71.xml"/><Relationship Id="rId13" Type="http://schemas.openxmlformats.org/officeDocument/2006/relationships/image" Target="../media/image3.png"/><Relationship Id="rId3" Type="http://schemas.openxmlformats.org/officeDocument/2006/relationships/slideLayout" Target="../slideLayouts/slideLayout566.xml"/><Relationship Id="rId7" Type="http://schemas.openxmlformats.org/officeDocument/2006/relationships/slideLayout" Target="../slideLayouts/slideLayout570.xml"/><Relationship Id="rId12" Type="http://schemas.openxmlformats.org/officeDocument/2006/relationships/theme" Target="../theme/theme52.xml"/><Relationship Id="rId2" Type="http://schemas.openxmlformats.org/officeDocument/2006/relationships/slideLayout" Target="../slideLayouts/slideLayout565.xml"/><Relationship Id="rId1" Type="http://schemas.openxmlformats.org/officeDocument/2006/relationships/slideLayout" Target="../slideLayouts/slideLayout564.xml"/><Relationship Id="rId6" Type="http://schemas.openxmlformats.org/officeDocument/2006/relationships/slideLayout" Target="../slideLayouts/slideLayout569.xml"/><Relationship Id="rId11" Type="http://schemas.openxmlformats.org/officeDocument/2006/relationships/slideLayout" Target="../slideLayouts/slideLayout574.xml"/><Relationship Id="rId5" Type="http://schemas.openxmlformats.org/officeDocument/2006/relationships/slideLayout" Target="../slideLayouts/slideLayout568.xml"/><Relationship Id="rId10" Type="http://schemas.openxmlformats.org/officeDocument/2006/relationships/slideLayout" Target="../slideLayouts/slideLayout573.xml"/><Relationship Id="rId4" Type="http://schemas.openxmlformats.org/officeDocument/2006/relationships/slideLayout" Target="../slideLayouts/slideLayout567.xml"/><Relationship Id="rId9" Type="http://schemas.openxmlformats.org/officeDocument/2006/relationships/slideLayout" Target="../slideLayouts/slideLayout572.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82.xml"/><Relationship Id="rId13" Type="http://schemas.openxmlformats.org/officeDocument/2006/relationships/image" Target="../media/image3.png"/><Relationship Id="rId3" Type="http://schemas.openxmlformats.org/officeDocument/2006/relationships/slideLayout" Target="../slideLayouts/slideLayout577.xml"/><Relationship Id="rId7" Type="http://schemas.openxmlformats.org/officeDocument/2006/relationships/slideLayout" Target="../slideLayouts/slideLayout581.xml"/><Relationship Id="rId12" Type="http://schemas.openxmlformats.org/officeDocument/2006/relationships/theme" Target="../theme/theme53.xml"/><Relationship Id="rId2" Type="http://schemas.openxmlformats.org/officeDocument/2006/relationships/slideLayout" Target="../slideLayouts/slideLayout576.xml"/><Relationship Id="rId1" Type="http://schemas.openxmlformats.org/officeDocument/2006/relationships/slideLayout" Target="../slideLayouts/slideLayout575.xml"/><Relationship Id="rId6" Type="http://schemas.openxmlformats.org/officeDocument/2006/relationships/slideLayout" Target="../slideLayouts/slideLayout580.xml"/><Relationship Id="rId11" Type="http://schemas.openxmlformats.org/officeDocument/2006/relationships/slideLayout" Target="../slideLayouts/slideLayout585.xml"/><Relationship Id="rId5" Type="http://schemas.openxmlformats.org/officeDocument/2006/relationships/slideLayout" Target="../slideLayouts/slideLayout579.xml"/><Relationship Id="rId10" Type="http://schemas.openxmlformats.org/officeDocument/2006/relationships/slideLayout" Target="../slideLayouts/slideLayout584.xml"/><Relationship Id="rId4" Type="http://schemas.openxmlformats.org/officeDocument/2006/relationships/slideLayout" Target="../slideLayouts/slideLayout578.xml"/><Relationship Id="rId9" Type="http://schemas.openxmlformats.org/officeDocument/2006/relationships/slideLayout" Target="../slideLayouts/slideLayout583.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93.xml"/><Relationship Id="rId3" Type="http://schemas.openxmlformats.org/officeDocument/2006/relationships/slideLayout" Target="../slideLayouts/slideLayout588.xml"/><Relationship Id="rId7" Type="http://schemas.openxmlformats.org/officeDocument/2006/relationships/slideLayout" Target="../slideLayouts/slideLayout592.xml"/><Relationship Id="rId12" Type="http://schemas.openxmlformats.org/officeDocument/2006/relationships/theme" Target="../theme/theme54.xml"/><Relationship Id="rId2" Type="http://schemas.openxmlformats.org/officeDocument/2006/relationships/slideLayout" Target="../slideLayouts/slideLayout587.xml"/><Relationship Id="rId1" Type="http://schemas.openxmlformats.org/officeDocument/2006/relationships/slideLayout" Target="../slideLayouts/slideLayout586.xml"/><Relationship Id="rId6" Type="http://schemas.openxmlformats.org/officeDocument/2006/relationships/slideLayout" Target="../slideLayouts/slideLayout591.xml"/><Relationship Id="rId11" Type="http://schemas.openxmlformats.org/officeDocument/2006/relationships/slideLayout" Target="../slideLayouts/slideLayout596.xml"/><Relationship Id="rId5" Type="http://schemas.openxmlformats.org/officeDocument/2006/relationships/slideLayout" Target="../slideLayouts/slideLayout590.xml"/><Relationship Id="rId10" Type="http://schemas.openxmlformats.org/officeDocument/2006/relationships/slideLayout" Target="../slideLayouts/slideLayout595.xml"/><Relationship Id="rId4" Type="http://schemas.openxmlformats.org/officeDocument/2006/relationships/slideLayout" Target="../slideLayouts/slideLayout589.xml"/><Relationship Id="rId9" Type="http://schemas.openxmlformats.org/officeDocument/2006/relationships/slideLayout" Target="../slideLayouts/slideLayout594.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604.xml"/><Relationship Id="rId3" Type="http://schemas.openxmlformats.org/officeDocument/2006/relationships/slideLayout" Target="../slideLayouts/slideLayout599.xml"/><Relationship Id="rId7" Type="http://schemas.openxmlformats.org/officeDocument/2006/relationships/slideLayout" Target="../slideLayouts/slideLayout603.xml"/><Relationship Id="rId12" Type="http://schemas.openxmlformats.org/officeDocument/2006/relationships/theme" Target="../theme/theme55.xml"/><Relationship Id="rId2" Type="http://schemas.openxmlformats.org/officeDocument/2006/relationships/slideLayout" Target="../slideLayouts/slideLayout598.xml"/><Relationship Id="rId1" Type="http://schemas.openxmlformats.org/officeDocument/2006/relationships/slideLayout" Target="../slideLayouts/slideLayout597.xml"/><Relationship Id="rId6" Type="http://schemas.openxmlformats.org/officeDocument/2006/relationships/slideLayout" Target="../slideLayouts/slideLayout602.xml"/><Relationship Id="rId11" Type="http://schemas.openxmlformats.org/officeDocument/2006/relationships/slideLayout" Target="../slideLayouts/slideLayout607.xml"/><Relationship Id="rId5" Type="http://schemas.openxmlformats.org/officeDocument/2006/relationships/slideLayout" Target="../slideLayouts/slideLayout601.xml"/><Relationship Id="rId10" Type="http://schemas.openxmlformats.org/officeDocument/2006/relationships/slideLayout" Target="../slideLayouts/slideLayout606.xml"/><Relationship Id="rId4" Type="http://schemas.openxmlformats.org/officeDocument/2006/relationships/slideLayout" Target="../slideLayouts/slideLayout600.xml"/><Relationship Id="rId9" Type="http://schemas.openxmlformats.org/officeDocument/2006/relationships/slideLayout" Target="../slideLayouts/slideLayout605.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615.xml"/><Relationship Id="rId3" Type="http://schemas.openxmlformats.org/officeDocument/2006/relationships/slideLayout" Target="../slideLayouts/slideLayout610.xml"/><Relationship Id="rId7" Type="http://schemas.openxmlformats.org/officeDocument/2006/relationships/slideLayout" Target="../slideLayouts/slideLayout614.xml"/><Relationship Id="rId12" Type="http://schemas.openxmlformats.org/officeDocument/2006/relationships/theme" Target="../theme/theme56.xml"/><Relationship Id="rId2" Type="http://schemas.openxmlformats.org/officeDocument/2006/relationships/slideLayout" Target="../slideLayouts/slideLayout609.xml"/><Relationship Id="rId1" Type="http://schemas.openxmlformats.org/officeDocument/2006/relationships/slideLayout" Target="../slideLayouts/slideLayout608.xml"/><Relationship Id="rId6" Type="http://schemas.openxmlformats.org/officeDocument/2006/relationships/slideLayout" Target="../slideLayouts/slideLayout613.xml"/><Relationship Id="rId11" Type="http://schemas.openxmlformats.org/officeDocument/2006/relationships/slideLayout" Target="../slideLayouts/slideLayout618.xml"/><Relationship Id="rId5" Type="http://schemas.openxmlformats.org/officeDocument/2006/relationships/slideLayout" Target="../slideLayouts/slideLayout612.xml"/><Relationship Id="rId10" Type="http://schemas.openxmlformats.org/officeDocument/2006/relationships/slideLayout" Target="../slideLayouts/slideLayout617.xml"/><Relationship Id="rId4" Type="http://schemas.openxmlformats.org/officeDocument/2006/relationships/slideLayout" Target="../slideLayouts/slideLayout611.xml"/><Relationship Id="rId9" Type="http://schemas.openxmlformats.org/officeDocument/2006/relationships/slideLayout" Target="../slideLayouts/slideLayout616.xml"/></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26.xml"/><Relationship Id="rId3" Type="http://schemas.openxmlformats.org/officeDocument/2006/relationships/slideLayout" Target="../slideLayouts/slideLayout621.xml"/><Relationship Id="rId7" Type="http://schemas.openxmlformats.org/officeDocument/2006/relationships/slideLayout" Target="../slideLayouts/slideLayout625.xml"/><Relationship Id="rId12" Type="http://schemas.openxmlformats.org/officeDocument/2006/relationships/theme" Target="../theme/theme57.xml"/><Relationship Id="rId2" Type="http://schemas.openxmlformats.org/officeDocument/2006/relationships/slideLayout" Target="../slideLayouts/slideLayout620.xml"/><Relationship Id="rId1" Type="http://schemas.openxmlformats.org/officeDocument/2006/relationships/slideLayout" Target="../slideLayouts/slideLayout619.xml"/><Relationship Id="rId6" Type="http://schemas.openxmlformats.org/officeDocument/2006/relationships/slideLayout" Target="../slideLayouts/slideLayout624.xml"/><Relationship Id="rId11" Type="http://schemas.openxmlformats.org/officeDocument/2006/relationships/slideLayout" Target="../slideLayouts/slideLayout629.xml"/><Relationship Id="rId5" Type="http://schemas.openxmlformats.org/officeDocument/2006/relationships/slideLayout" Target="../slideLayouts/slideLayout623.xml"/><Relationship Id="rId10" Type="http://schemas.openxmlformats.org/officeDocument/2006/relationships/slideLayout" Target="../slideLayouts/slideLayout628.xml"/><Relationship Id="rId4" Type="http://schemas.openxmlformats.org/officeDocument/2006/relationships/slideLayout" Target="../slideLayouts/slideLayout622.xml"/><Relationship Id="rId9" Type="http://schemas.openxmlformats.org/officeDocument/2006/relationships/slideLayout" Target="../slideLayouts/slideLayout627.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37.xml"/><Relationship Id="rId13" Type="http://schemas.openxmlformats.org/officeDocument/2006/relationships/image" Target="../media/image3.png"/><Relationship Id="rId3" Type="http://schemas.openxmlformats.org/officeDocument/2006/relationships/slideLayout" Target="../slideLayouts/slideLayout632.xml"/><Relationship Id="rId7" Type="http://schemas.openxmlformats.org/officeDocument/2006/relationships/slideLayout" Target="../slideLayouts/slideLayout636.xml"/><Relationship Id="rId12" Type="http://schemas.openxmlformats.org/officeDocument/2006/relationships/theme" Target="../theme/theme58.xml"/><Relationship Id="rId2" Type="http://schemas.openxmlformats.org/officeDocument/2006/relationships/slideLayout" Target="../slideLayouts/slideLayout631.xml"/><Relationship Id="rId1" Type="http://schemas.openxmlformats.org/officeDocument/2006/relationships/slideLayout" Target="../slideLayouts/slideLayout630.xml"/><Relationship Id="rId6" Type="http://schemas.openxmlformats.org/officeDocument/2006/relationships/slideLayout" Target="../slideLayouts/slideLayout635.xml"/><Relationship Id="rId11" Type="http://schemas.openxmlformats.org/officeDocument/2006/relationships/slideLayout" Target="../slideLayouts/slideLayout640.xml"/><Relationship Id="rId5" Type="http://schemas.openxmlformats.org/officeDocument/2006/relationships/slideLayout" Target="../slideLayouts/slideLayout634.xml"/><Relationship Id="rId10" Type="http://schemas.openxmlformats.org/officeDocument/2006/relationships/slideLayout" Target="../slideLayouts/slideLayout639.xml"/><Relationship Id="rId4" Type="http://schemas.openxmlformats.org/officeDocument/2006/relationships/slideLayout" Target="../slideLayouts/slideLayout633.xml"/><Relationship Id="rId9" Type="http://schemas.openxmlformats.org/officeDocument/2006/relationships/slideLayout" Target="../slideLayouts/slideLayout6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618" r:id="rId1"/>
    <p:sldLayoutId id="2147484619" r:id="rId2"/>
    <p:sldLayoutId id="2147484620" r:id="rId3"/>
    <p:sldLayoutId id="2147484621" r:id="rId4"/>
    <p:sldLayoutId id="2147484622" r:id="rId5"/>
    <p:sldLayoutId id="2147484623" r:id="rId6"/>
    <p:sldLayoutId id="2147484624" r:id="rId7"/>
    <p:sldLayoutId id="2147484625" r:id="rId8"/>
    <p:sldLayoutId id="2147484626" r:id="rId9"/>
    <p:sldLayoutId id="2147484627" r:id="rId10"/>
    <p:sldLayoutId id="214748462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03F1196D-6E90-4168-86F8-F84964D1395F}"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629" r:id="rId1"/>
    <p:sldLayoutId id="2147484630" r:id="rId2"/>
    <p:sldLayoutId id="2147484631" r:id="rId3"/>
    <p:sldLayoutId id="2147484632" r:id="rId4"/>
    <p:sldLayoutId id="2147484633" r:id="rId5"/>
    <p:sldLayoutId id="2147484634" r:id="rId6"/>
    <p:sldLayoutId id="2147484635" r:id="rId7"/>
    <p:sldLayoutId id="2147484636" r:id="rId8"/>
    <p:sldLayoutId id="2147484637" r:id="rId9"/>
    <p:sldLayoutId id="2147484638" r:id="rId10"/>
    <p:sldLayoutId id="214748463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809812D4-9873-4911-82F1-ACF7D3B1955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640" r:id="rId1"/>
    <p:sldLayoutId id="2147484641" r:id="rId2"/>
    <p:sldLayoutId id="2147484642" r:id="rId3"/>
    <p:sldLayoutId id="2147484643" r:id="rId4"/>
    <p:sldLayoutId id="2147484644" r:id="rId5"/>
    <p:sldLayoutId id="2147484645" r:id="rId6"/>
    <p:sldLayoutId id="2147484646" r:id="rId7"/>
    <p:sldLayoutId id="2147484647" r:id="rId8"/>
    <p:sldLayoutId id="2147484648" r:id="rId9"/>
    <p:sldLayoutId id="2147484649" r:id="rId10"/>
    <p:sldLayoutId id="214748465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body" idx="1"/>
          </p:nvPr>
        </p:nvSpPr>
        <p:spPr bwMode="auto">
          <a:xfrm>
            <a:off x="455613" y="1598613"/>
            <a:ext cx="8226425"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4651" r:id="rId1"/>
    <p:sldLayoutId id="2147484652" r:id="rId2"/>
    <p:sldLayoutId id="2147484653" r:id="rId3"/>
    <p:sldLayoutId id="2147484654" r:id="rId4"/>
    <p:sldLayoutId id="2147484655" r:id="rId5"/>
    <p:sldLayoutId id="2147484656" r:id="rId6"/>
    <p:sldLayoutId id="2147484657" r:id="rId7"/>
    <p:sldLayoutId id="2147484658" r:id="rId8"/>
    <p:sldLayoutId id="2147484659" r:id="rId9"/>
    <p:sldLayoutId id="2147484660" r:id="rId10"/>
    <p:sldLayoutId id="2147484661" r:id="rId11"/>
    <p:sldLayoutId id="214748466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a:solidFill>
            <a:schemeClr val="tx2"/>
          </a:solidFill>
          <a:latin typeface="Arial" charset="0"/>
        </a:defRPr>
      </a:lvl6pPr>
      <a:lvl7pPr marL="914400" algn="ctr" rtl="0" fontAlgn="base">
        <a:spcBef>
          <a:spcPct val="0"/>
        </a:spcBef>
        <a:spcAft>
          <a:spcPct val="0"/>
        </a:spcAft>
        <a:defRPr>
          <a:solidFill>
            <a:schemeClr val="tx2"/>
          </a:solidFill>
          <a:latin typeface="Arial" charset="0"/>
        </a:defRPr>
      </a:lvl7pPr>
      <a:lvl8pPr marL="1371600" algn="ctr" rtl="0" fontAlgn="base">
        <a:spcBef>
          <a:spcPct val="0"/>
        </a:spcBef>
        <a:spcAft>
          <a:spcPct val="0"/>
        </a:spcAft>
        <a:defRPr>
          <a:solidFill>
            <a:schemeClr val="tx2"/>
          </a:solidFill>
          <a:latin typeface="Arial" charset="0"/>
        </a:defRPr>
      </a:lvl8pPr>
      <a:lvl9pPr marL="1828800" algn="ctr" rtl="0" fontAlgn="base">
        <a:spcBef>
          <a:spcPct val="0"/>
        </a:spcBef>
        <a:spcAft>
          <a:spcPct val="0"/>
        </a:spcAft>
        <a:defRPr>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fontAlgn="base">
        <a:lnSpc>
          <a:spcPct val="120000"/>
        </a:lnSpc>
        <a:spcBef>
          <a:spcPct val="20000"/>
        </a:spcBef>
        <a:spcAft>
          <a:spcPct val="0"/>
        </a:spcAft>
        <a:buChar char="»"/>
        <a:defRPr sz="2000">
          <a:solidFill>
            <a:schemeClr val="tx1"/>
          </a:solidFill>
          <a:latin typeface="+mn-lt"/>
        </a:defRPr>
      </a:lvl6pPr>
      <a:lvl7pPr marL="2971800" indent="-228600" algn="l" rtl="0" fontAlgn="base">
        <a:lnSpc>
          <a:spcPct val="120000"/>
        </a:lnSpc>
        <a:spcBef>
          <a:spcPct val="20000"/>
        </a:spcBef>
        <a:spcAft>
          <a:spcPct val="0"/>
        </a:spcAft>
        <a:buChar char="»"/>
        <a:defRPr sz="2000">
          <a:solidFill>
            <a:schemeClr val="tx1"/>
          </a:solidFill>
          <a:latin typeface="+mn-lt"/>
        </a:defRPr>
      </a:lvl7pPr>
      <a:lvl8pPr marL="3429000" indent="-228600" algn="l" rtl="0" fontAlgn="base">
        <a:lnSpc>
          <a:spcPct val="120000"/>
        </a:lnSpc>
        <a:spcBef>
          <a:spcPct val="20000"/>
        </a:spcBef>
        <a:spcAft>
          <a:spcPct val="0"/>
        </a:spcAft>
        <a:buChar char="»"/>
        <a:defRPr sz="2000">
          <a:solidFill>
            <a:schemeClr val="tx1"/>
          </a:solidFill>
          <a:latin typeface="+mn-lt"/>
        </a:defRPr>
      </a:lvl8pPr>
      <a:lvl9pPr marL="3886200" indent="-228600" algn="l" rtl="0" fontAlgn="base">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123"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798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a:solidFill>
                  <a:srgbClr val="000000"/>
                </a:solidFill>
                <a:latin typeface="+mn-lt"/>
              </a:defRPr>
            </a:lvl1pPr>
          </a:lstStyle>
          <a:p>
            <a:pPr>
              <a:defRPr/>
            </a:pPr>
            <a:endParaRPr lang="en-US"/>
          </a:p>
        </p:txBody>
      </p:sp>
      <p:sp>
        <p:nvSpPr>
          <p:cNvPr id="29798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a:solidFill>
                  <a:srgbClr val="000000"/>
                </a:solidFill>
                <a:latin typeface="+mn-lt"/>
              </a:defRPr>
            </a:lvl1pPr>
          </a:lstStyle>
          <a:p>
            <a:pPr>
              <a:defRPr/>
            </a:pPr>
            <a:endParaRPr lang="en-US"/>
          </a:p>
        </p:txBody>
      </p:sp>
      <p:sp>
        <p:nvSpPr>
          <p:cNvPr id="29799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a:solidFill>
                  <a:srgbClr val="000000"/>
                </a:solidFill>
                <a:latin typeface="+mn-lt"/>
              </a:defRPr>
            </a:lvl1pPr>
          </a:lstStyle>
          <a:p>
            <a:pPr>
              <a:defRPr/>
            </a:pPr>
            <a:fld id="{9AC0793B-2A51-42BA-975B-09B40FB2C8D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663" r:id="rId1"/>
    <p:sldLayoutId id="2147484664" r:id="rId2"/>
    <p:sldLayoutId id="2147484665" r:id="rId3"/>
    <p:sldLayoutId id="2147484666" r:id="rId4"/>
    <p:sldLayoutId id="2147484667" r:id="rId5"/>
    <p:sldLayoutId id="2147484668" r:id="rId6"/>
    <p:sldLayoutId id="2147484669" r:id="rId7"/>
    <p:sldLayoutId id="2147484670" r:id="rId8"/>
    <p:sldLayoutId id="2147484671" r:id="rId9"/>
    <p:sldLayoutId id="2147484672" r:id="rId10"/>
    <p:sldLayoutId id="2147484673" r:id="rId11"/>
    <p:sldLayoutId id="2147484674"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E55D4B29-6BCA-4B65-9ACD-F84840DB9C2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730" r:id="rId1"/>
    <p:sldLayoutId id="2147484731" r:id="rId2"/>
    <p:sldLayoutId id="2147484732" r:id="rId3"/>
    <p:sldLayoutId id="2147484733" r:id="rId4"/>
    <p:sldLayoutId id="2147484734" r:id="rId5"/>
    <p:sldLayoutId id="2147484735" r:id="rId6"/>
    <p:sldLayoutId id="2147484736" r:id="rId7"/>
    <p:sldLayoutId id="2147484737" r:id="rId8"/>
    <p:sldLayoutId id="2147484738" r:id="rId9"/>
    <p:sldLayoutId id="2147484739" r:id="rId10"/>
    <p:sldLayoutId id="214748474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l" rtl="0" fontAlgn="base">
              <a:spcBef>
                <a:spcPct val="0"/>
              </a:spcBef>
              <a:spcAft>
                <a:spcPct val="0"/>
              </a:spcAft>
              <a:defRPr/>
            </a:pPr>
            <a:endParaRPr lang="en-US" kern="1200">
              <a:solidFill>
                <a:srgbClr val="000000"/>
              </a:solidFill>
              <a:latin typeface="Arial" charset="0"/>
              <a:ea typeface="+mn-ea"/>
              <a:cs typeface="+mn-cs"/>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rtl="0" fontAlgn="base">
              <a:spcBef>
                <a:spcPct val="0"/>
              </a:spcBef>
              <a:spcAft>
                <a:spcPct val="0"/>
              </a:spcAft>
              <a:defRPr/>
            </a:pPr>
            <a:endParaRPr lang="en-US" kern="1200">
              <a:solidFill>
                <a:srgbClr val="000000"/>
              </a:solidFill>
              <a:latin typeface="Arial" charset="0"/>
              <a:ea typeface="+mn-ea"/>
              <a:cs typeface="+mn-cs"/>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rtl="0" fontAlgn="base">
              <a:spcBef>
                <a:spcPct val="0"/>
              </a:spcBef>
              <a:spcAft>
                <a:spcPct val="0"/>
              </a:spcAft>
              <a:defRPr/>
            </a:pPr>
            <a:fld id="{9E51E057-6A53-4F59-9C55-C20B5AE82C4E}" type="slidenum">
              <a:rPr lang="en-US" kern="1200">
                <a:solidFill>
                  <a:srgbClr val="000000"/>
                </a:solidFill>
                <a:latin typeface="Arial" charset="0"/>
                <a:ea typeface="+mn-ea"/>
                <a:cs typeface="+mn-cs"/>
              </a:rPr>
              <a:pPr rtl="0" fontAlgn="base">
                <a:spcBef>
                  <a:spcPct val="0"/>
                </a:spcBef>
                <a:spcAft>
                  <a:spcPct val="0"/>
                </a:spcAft>
                <a:defRPr/>
              </a:pPr>
              <a:t>‹#›</a:t>
            </a:fld>
            <a:endParaRPr lang="en-US" kern="1200">
              <a:solidFill>
                <a:srgbClr val="000000"/>
              </a:solidFill>
              <a:latin typeface="Arial" charset="0"/>
              <a:ea typeface="+mn-ea"/>
              <a:cs typeface="+mn-cs"/>
            </a:endParaRPr>
          </a:p>
        </p:txBody>
      </p:sp>
    </p:spTree>
  </p:cSld>
  <p:clrMap bg1="lt1" tx1="dk1" bg2="lt2" tx2="dk2" accent1="accent1" accent2="accent2" accent3="accent3" accent4="accent4" accent5="accent5" accent6="accent6" hlink="hlink" folHlink="folHlink"/>
  <p:sldLayoutIdLst>
    <p:sldLayoutId id="2147484875" r:id="rId1"/>
    <p:sldLayoutId id="2147484876" r:id="rId2"/>
    <p:sldLayoutId id="2147484877" r:id="rId3"/>
    <p:sldLayoutId id="2147484878" r:id="rId4"/>
    <p:sldLayoutId id="2147484879" r:id="rId5"/>
    <p:sldLayoutId id="2147484880" r:id="rId6"/>
    <p:sldLayoutId id="2147484881" r:id="rId7"/>
    <p:sldLayoutId id="2147484882" r:id="rId8"/>
    <p:sldLayoutId id="2147484883" r:id="rId9"/>
    <p:sldLayoutId id="2147484884" r:id="rId10"/>
    <p:sldLayoutId id="214748488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l" rtl="0" fontAlgn="base">
              <a:spcBef>
                <a:spcPct val="0"/>
              </a:spcBef>
              <a:spcAft>
                <a:spcPct val="0"/>
              </a:spcAft>
              <a:defRPr/>
            </a:pPr>
            <a:endParaRPr lang="en-US" kern="1200">
              <a:solidFill>
                <a:srgbClr val="000000"/>
              </a:solidFill>
              <a:latin typeface="Arial" charset="0"/>
              <a:ea typeface="+mn-ea"/>
              <a:cs typeface="+mn-cs"/>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rtl="0" fontAlgn="base">
              <a:spcBef>
                <a:spcPct val="0"/>
              </a:spcBef>
              <a:spcAft>
                <a:spcPct val="0"/>
              </a:spcAft>
              <a:defRPr/>
            </a:pPr>
            <a:endParaRPr lang="en-US" kern="1200">
              <a:solidFill>
                <a:srgbClr val="000000"/>
              </a:solidFill>
              <a:latin typeface="Arial" charset="0"/>
              <a:ea typeface="+mn-ea"/>
              <a:cs typeface="+mn-cs"/>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rtl="0" fontAlgn="base">
              <a:spcBef>
                <a:spcPct val="0"/>
              </a:spcBef>
              <a:spcAft>
                <a:spcPct val="0"/>
              </a:spcAft>
              <a:defRPr/>
            </a:pPr>
            <a:fld id="{9E51E057-6A53-4F59-9C55-C20B5AE82C4E}" type="slidenum">
              <a:rPr lang="en-US" kern="1200">
                <a:solidFill>
                  <a:srgbClr val="000000"/>
                </a:solidFill>
                <a:latin typeface="Arial" charset="0"/>
                <a:ea typeface="+mn-ea"/>
                <a:cs typeface="+mn-cs"/>
              </a:rPr>
              <a:pPr rtl="0" fontAlgn="base">
                <a:spcBef>
                  <a:spcPct val="0"/>
                </a:spcBef>
                <a:spcAft>
                  <a:spcPct val="0"/>
                </a:spcAft>
                <a:defRPr/>
              </a:pPr>
              <a:t>‹#›</a:t>
            </a:fld>
            <a:endParaRPr lang="en-US" kern="1200">
              <a:solidFill>
                <a:srgbClr val="000000"/>
              </a:solidFill>
              <a:latin typeface="Arial" charset="0"/>
              <a:ea typeface="+mn-ea"/>
              <a:cs typeface="+mn-cs"/>
            </a:endParaRPr>
          </a:p>
        </p:txBody>
      </p:sp>
    </p:spTree>
  </p:cSld>
  <p:clrMap bg1="lt1" tx1="dk1" bg2="lt2" tx2="dk2" accent1="accent1" accent2="accent2" accent3="accent3" accent4="accent4" accent5="accent5" accent6="accent6" hlink="hlink" folHlink="folHlink"/>
  <p:sldLayoutIdLst>
    <p:sldLayoutId id="2147484899" r:id="rId1"/>
    <p:sldLayoutId id="2147484900" r:id="rId2"/>
    <p:sldLayoutId id="2147484901" r:id="rId3"/>
    <p:sldLayoutId id="2147484902" r:id="rId4"/>
    <p:sldLayoutId id="2147484903" r:id="rId5"/>
    <p:sldLayoutId id="2147484904" r:id="rId6"/>
    <p:sldLayoutId id="2147484905" r:id="rId7"/>
    <p:sldLayoutId id="2147484906" r:id="rId8"/>
    <p:sldLayoutId id="2147484907" r:id="rId9"/>
    <p:sldLayoutId id="2147484908" r:id="rId10"/>
    <p:sldLayoutId id="214748490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lgn="l" rtl="0" fontAlgn="base">
              <a:spcBef>
                <a:spcPct val="0"/>
              </a:spcBef>
              <a:spcAft>
                <a:spcPct val="0"/>
              </a:spcAft>
              <a:defRPr/>
            </a:pPr>
            <a:endParaRPr lang="en-US" kern="1200">
              <a:solidFill>
                <a:srgbClr val="000000"/>
              </a:solidFill>
              <a:ea typeface="+mn-ea"/>
              <a:cs typeface="+mn-cs"/>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rtl="0" fontAlgn="base">
              <a:spcBef>
                <a:spcPct val="0"/>
              </a:spcBef>
              <a:spcAft>
                <a:spcPct val="0"/>
              </a:spcAft>
              <a:defRPr/>
            </a:pPr>
            <a:endParaRPr lang="en-US" kern="1200">
              <a:solidFill>
                <a:srgbClr val="000000"/>
              </a:solidFill>
              <a:ea typeface="+mn-ea"/>
              <a:cs typeface="+mn-cs"/>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rtl="0" fontAlgn="base">
              <a:spcBef>
                <a:spcPct val="0"/>
              </a:spcBef>
              <a:spcAft>
                <a:spcPct val="0"/>
              </a:spcAft>
              <a:defRPr/>
            </a:pPr>
            <a:fld id="{5929C5F8-760E-42DE-8B7F-E8F99F2D96F4}" type="slidenum">
              <a:rPr lang="en-US" kern="1200">
                <a:solidFill>
                  <a:srgbClr val="000000"/>
                </a:solidFill>
                <a:ea typeface="+mn-ea"/>
                <a:cs typeface="+mn-cs"/>
              </a:rPr>
              <a:pPr rtl="0" fontAlgn="base">
                <a:spcBef>
                  <a:spcPct val="0"/>
                </a:spcBef>
                <a:spcAft>
                  <a:spcPct val="0"/>
                </a:spcAft>
                <a:defRPr/>
              </a:pPr>
              <a:t>‹#›</a:t>
            </a:fld>
            <a:endParaRPr lang="en-US" kern="1200">
              <a:solidFill>
                <a:srgbClr val="000000"/>
              </a:solidFill>
              <a:ea typeface="+mn-ea"/>
              <a:cs typeface="+mn-cs"/>
            </a:endParaRPr>
          </a:p>
        </p:txBody>
      </p:sp>
    </p:spTree>
  </p:cSld>
  <p:clrMap bg1="lt1" tx1="dk1" bg2="lt2" tx2="dk2" accent1="accent1" accent2="accent2" accent3="accent3" accent4="accent4" accent5="accent5" accent6="accent6" hlink="hlink" folHlink="folHlink"/>
  <p:sldLayoutIdLst>
    <p:sldLayoutId id="2147484911" r:id="rId1"/>
    <p:sldLayoutId id="2147484912" r:id="rId2"/>
    <p:sldLayoutId id="2147484913" r:id="rId3"/>
    <p:sldLayoutId id="2147484914" r:id="rId4"/>
    <p:sldLayoutId id="2147484915" r:id="rId5"/>
    <p:sldLayoutId id="2147484916" r:id="rId6"/>
    <p:sldLayoutId id="2147484917" r:id="rId7"/>
    <p:sldLayoutId id="2147484918" r:id="rId8"/>
    <p:sldLayoutId id="2147484919" r:id="rId9"/>
    <p:sldLayoutId id="2147484920" r:id="rId10"/>
    <p:sldLayoutId id="214748492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52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a:latin typeface="+mn-lt"/>
              </a:defRPr>
            </a:lvl1pPr>
          </a:lstStyle>
          <a:p>
            <a:pPr rtl="0" fontAlgn="base">
              <a:spcAft>
                <a:spcPct val="0"/>
              </a:spcAft>
              <a:defRPr/>
            </a:pPr>
            <a:endParaRPr lang="en-US" kern="1200">
              <a:solidFill>
                <a:srgbClr val="000000"/>
              </a:solidFill>
              <a:latin typeface="Arial"/>
              <a:ea typeface="+mn-ea"/>
              <a:cs typeface="+mn-cs"/>
            </a:endParaRPr>
          </a:p>
        </p:txBody>
      </p:sp>
      <p:sp>
        <p:nvSpPr>
          <p:cNvPr id="2652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a:latin typeface="+mn-lt"/>
              </a:defRPr>
            </a:lvl1pPr>
          </a:lstStyle>
          <a:p>
            <a:pPr algn="ctr" rtl="0" fontAlgn="base">
              <a:spcAft>
                <a:spcPct val="0"/>
              </a:spcAft>
              <a:defRPr/>
            </a:pPr>
            <a:endParaRPr lang="en-US" kern="1200">
              <a:solidFill>
                <a:srgbClr val="000000"/>
              </a:solidFill>
              <a:latin typeface="Arial"/>
              <a:ea typeface="+mn-ea"/>
              <a:cs typeface="+mn-cs"/>
            </a:endParaRPr>
          </a:p>
        </p:txBody>
      </p:sp>
      <p:sp>
        <p:nvSpPr>
          <p:cNvPr id="2652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a:latin typeface="+mn-lt"/>
              </a:defRPr>
            </a:lvl1pPr>
          </a:lstStyle>
          <a:p>
            <a:pPr rtl="0" fontAlgn="base">
              <a:spcAft>
                <a:spcPct val="0"/>
              </a:spcAft>
              <a:defRPr/>
            </a:pPr>
            <a:fld id="{0F60B05A-8A16-494C-9CA8-394F783BFA15}" type="slidenum">
              <a:rPr lang="en-US" kern="1200">
                <a:solidFill>
                  <a:srgbClr val="000000"/>
                </a:solidFill>
                <a:latin typeface="Arial"/>
                <a:ea typeface="+mn-ea"/>
                <a:cs typeface="+mn-cs"/>
              </a:rPr>
              <a:pPr rtl="0" fontAlgn="base">
                <a:spcAft>
                  <a:spcPct val="0"/>
                </a:spcAft>
                <a:defRPr/>
              </a:pPr>
              <a:t>‹#›</a:t>
            </a:fld>
            <a:endParaRPr lang="en-US" kern="1200">
              <a:solidFill>
                <a:srgbClr val="000000"/>
              </a:solidFill>
              <a:latin typeface="Arial"/>
              <a:ea typeface="+mn-ea"/>
              <a:cs typeface="+mn-cs"/>
            </a:endParaRPr>
          </a:p>
        </p:txBody>
      </p:sp>
    </p:spTree>
  </p:cSld>
  <p:clrMap bg1="lt1" tx1="dk1" bg2="lt2" tx2="dk2" accent1="accent1" accent2="accent2" accent3="accent3" accent4="accent4" accent5="accent5" accent6="accent6" hlink="hlink" folHlink="folHlink"/>
  <p:sldLayoutIdLst>
    <p:sldLayoutId id="2147484923" r:id="rId1"/>
    <p:sldLayoutId id="2147484924" r:id="rId2"/>
    <p:sldLayoutId id="2147484925" r:id="rId3"/>
    <p:sldLayoutId id="2147484926" r:id="rId4"/>
    <p:sldLayoutId id="2147484927" r:id="rId5"/>
    <p:sldLayoutId id="2147484928" r:id="rId6"/>
    <p:sldLayoutId id="2147484929" r:id="rId7"/>
    <p:sldLayoutId id="2147484930" r:id="rId8"/>
    <p:sldLayoutId id="2147484931" r:id="rId9"/>
    <p:sldLayoutId id="2147484932" r:id="rId10"/>
    <p:sldLayoutId id="214748493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252930" name="Line 2"/>
          <p:cNvSpPr>
            <a:spLocks noChangeShapeType="1"/>
          </p:cNvSpPr>
          <p:nvPr/>
        </p:nvSpPr>
        <p:spPr bwMode="auto">
          <a:xfrm>
            <a:off x="0" y="1524000"/>
            <a:ext cx="9144000" cy="1588"/>
          </a:xfrm>
          <a:prstGeom prst="line">
            <a:avLst/>
          </a:prstGeom>
          <a:noFill/>
          <a:ln w="19050">
            <a:solidFill>
              <a:schemeClr val="bg2"/>
            </a:solidFill>
            <a:round/>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1" name="Rectangle 3"/>
          <p:cNvSpPr>
            <a:spLocks noChangeArrowheads="1"/>
          </p:cNvSpPr>
          <p:nvPr/>
        </p:nvSpPr>
        <p:spPr bwMode="auto">
          <a:xfrm>
            <a:off x="0" y="6400800"/>
            <a:ext cx="9144000" cy="152400"/>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2" name="Rectangle 4" descr="mutegras"/>
          <p:cNvSpPr>
            <a:spLocks noChangeArrowheads="1"/>
          </p:cNvSpPr>
          <p:nvPr/>
        </p:nvSpPr>
        <p:spPr bwMode="ltGray">
          <a:xfrm>
            <a:off x="0" y="0"/>
            <a:ext cx="9144000" cy="15240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3" name="Rectangle 5" descr="mutegras"/>
          <p:cNvSpPr>
            <a:spLocks noChangeArrowheads="1"/>
          </p:cNvSpPr>
          <p:nvPr/>
        </p:nvSpPr>
        <p:spPr bwMode="ltGray">
          <a:xfrm>
            <a:off x="0" y="6553200"/>
            <a:ext cx="9144000" cy="3048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4" name="Line 6"/>
          <p:cNvSpPr>
            <a:spLocks noChangeShapeType="1"/>
          </p:cNvSpPr>
          <p:nvPr/>
        </p:nvSpPr>
        <p:spPr bwMode="auto">
          <a:xfrm>
            <a:off x="0" y="6553200"/>
            <a:ext cx="9144000" cy="1588"/>
          </a:xfrm>
          <a:prstGeom prst="line">
            <a:avLst/>
          </a:prstGeom>
          <a:noFill/>
          <a:ln w="19050">
            <a:solidFill>
              <a:schemeClr val="bg2"/>
            </a:solidFill>
            <a:round/>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5" name="Rectangle 7"/>
          <p:cNvSpPr>
            <a:spLocks noChangeArrowheads="1"/>
          </p:cNvSpPr>
          <p:nvPr/>
        </p:nvSpPr>
        <p:spPr bwMode="auto">
          <a:xfrm>
            <a:off x="609600" y="533400"/>
            <a:ext cx="8534400" cy="685800"/>
          </a:xfrm>
          <a:prstGeom prst="rect">
            <a:avLst/>
          </a:prstGeom>
          <a:solidFill>
            <a:schemeClr val="hlink">
              <a:alpha val="50000"/>
            </a:schemeClr>
          </a:solid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6" name="Rectangle 8"/>
          <p:cNvSpPr>
            <a:spLocks noGrp="1" noChangeArrowheads="1"/>
          </p:cNvSpPr>
          <p:nvPr>
            <p:ph type="title"/>
          </p:nvPr>
        </p:nvSpPr>
        <p:spPr bwMode="auto">
          <a:xfrm>
            <a:off x="685800" y="3048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7" name="Rectangle 9"/>
          <p:cNvSpPr>
            <a:spLocks noGrp="1" noChangeArrowheads="1"/>
          </p:cNvSpPr>
          <p:nvPr>
            <p:ph type="body" idx="1"/>
          </p:nvPr>
        </p:nvSpPr>
        <p:spPr bwMode="auto">
          <a:xfrm>
            <a:off x="685800" y="1849438"/>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2938" name="Rectangle 10"/>
          <p:cNvSpPr>
            <a:spLocks noGrp="1" noChangeArrowheads="1"/>
          </p:cNvSpPr>
          <p:nvPr>
            <p:ph type="dt" sz="half" idx="2"/>
          </p:nvPr>
        </p:nvSpPr>
        <p:spPr bwMode="auto">
          <a:xfrm>
            <a:off x="6858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l">
              <a:spcBef>
                <a:spcPct val="50000"/>
              </a:spcBef>
              <a:defRPr sz="1400"/>
            </a:lvl1pPr>
          </a:lstStyle>
          <a:p>
            <a:pPr rtl="0" fontAlgn="base">
              <a:spcAft>
                <a:spcPct val="0"/>
              </a:spcAft>
              <a:defRPr/>
            </a:pPr>
            <a:endParaRPr lang="en-US" kern="1200">
              <a:solidFill>
                <a:srgbClr val="003300"/>
              </a:solidFill>
              <a:latin typeface="Verdana" pitchFamily="34" charset="0"/>
              <a:ea typeface="+mn-ea"/>
              <a:cs typeface="+mn-cs"/>
            </a:endParaRPr>
          </a:p>
        </p:txBody>
      </p:sp>
      <p:sp>
        <p:nvSpPr>
          <p:cNvPr id="252939" name="Rectangle 11"/>
          <p:cNvSpPr>
            <a:spLocks noGrp="1" noChangeArrowheads="1"/>
          </p:cNvSpPr>
          <p:nvPr>
            <p:ph type="ftr" sz="quarter" idx="3"/>
          </p:nvPr>
        </p:nvSpPr>
        <p:spPr bwMode="auto">
          <a:xfrm>
            <a:off x="3124200" y="6289675"/>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ct val="50000"/>
              </a:spcBef>
              <a:defRPr sz="1400"/>
            </a:lvl1pPr>
          </a:lstStyle>
          <a:p>
            <a:pPr algn="ctr" rtl="0" fontAlgn="base">
              <a:spcAft>
                <a:spcPct val="0"/>
              </a:spcAft>
              <a:defRPr/>
            </a:pPr>
            <a:endParaRPr lang="en-US" kern="1200">
              <a:solidFill>
                <a:srgbClr val="003300"/>
              </a:solidFill>
              <a:latin typeface="Verdana" pitchFamily="34" charset="0"/>
              <a:ea typeface="+mn-ea"/>
              <a:cs typeface="+mn-cs"/>
            </a:endParaRPr>
          </a:p>
        </p:txBody>
      </p:sp>
      <p:sp>
        <p:nvSpPr>
          <p:cNvPr id="252940" name="Rectangle 12"/>
          <p:cNvSpPr>
            <a:spLocks noGrp="1" noChangeArrowheads="1"/>
          </p:cNvSpPr>
          <p:nvPr>
            <p:ph type="sldNum" sz="quarter" idx="4"/>
          </p:nvPr>
        </p:nvSpPr>
        <p:spPr bwMode="auto">
          <a:xfrm>
            <a:off x="65532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lvl1pPr>
          </a:lstStyle>
          <a:p>
            <a:pPr rtl="0" fontAlgn="base">
              <a:spcAft>
                <a:spcPct val="0"/>
              </a:spcAft>
              <a:defRPr/>
            </a:pPr>
            <a:fld id="{B0142987-C064-45A3-B920-988788DD0447}" type="slidenum">
              <a:rPr lang="en-US" kern="1200">
                <a:solidFill>
                  <a:srgbClr val="003300"/>
                </a:solidFill>
                <a:latin typeface="Verdana" pitchFamily="34" charset="0"/>
                <a:ea typeface="+mn-ea"/>
                <a:cs typeface="+mn-cs"/>
              </a:rPr>
              <a:pPr rtl="0" fontAlgn="base">
                <a:spcAft>
                  <a:spcPct val="0"/>
                </a:spcAft>
                <a:defRPr/>
              </a:pPr>
              <a:t>‹#›</a:t>
            </a:fld>
            <a:endParaRPr lang="en-US" kern="1200">
              <a:solidFill>
                <a:srgbClr val="003300"/>
              </a:solidFill>
              <a:latin typeface="Verdana" pitchFamily="34" charset="0"/>
              <a:ea typeface="+mn-ea"/>
              <a:cs typeface="+mn-cs"/>
            </a:endParaRPr>
          </a:p>
        </p:txBody>
      </p:sp>
    </p:spTree>
  </p:cSld>
  <p:clrMap bg1="lt1" tx1="dk1" bg2="lt2" tx2="dk2" accent1="accent1" accent2="accent2" accent3="accent3" accent4="accent4" accent5="accent5" accent6="accent6" hlink="hlink" folHlink="folHlink"/>
  <p:sldLayoutIdLst>
    <p:sldLayoutId id="2147484935" r:id="rId1"/>
    <p:sldLayoutId id="2147484936" r:id="rId2"/>
    <p:sldLayoutId id="2147484937" r:id="rId3"/>
    <p:sldLayoutId id="2147484938" r:id="rId4"/>
    <p:sldLayoutId id="2147484939" r:id="rId5"/>
    <p:sldLayoutId id="2147484940" r:id="rId6"/>
    <p:sldLayoutId id="2147484941" r:id="rId7"/>
    <p:sldLayoutId id="2147484942" r:id="rId8"/>
    <p:sldLayoutId id="2147484943" r:id="rId9"/>
    <p:sldLayoutId id="2147484944" r:id="rId10"/>
    <p:sldLayoutId id="2147484945" r:id="rId11"/>
  </p:sldLayoutIdLst>
  <p:transition/>
  <p:txStyles>
    <p:titleStyle>
      <a:lvl1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2pPr>
      <a:lvl3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3pPr>
      <a:lvl4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4pPr>
      <a:lvl5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5pPr>
      <a:lvl6pPr marL="4572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6pPr>
      <a:lvl7pPr marL="9144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7pPr>
      <a:lvl8pPr marL="13716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8pPr>
      <a:lvl9pPr marL="18288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9pPr>
    </p:titleStyle>
    <p:bodyStyle>
      <a:lvl1pPr marL="342900" indent="-342900" algn="l" rtl="0" eaLnBrk="0" fontAlgn="base" hangingPunct="0">
        <a:spcBef>
          <a:spcPct val="20000"/>
        </a:spcBef>
        <a:spcAft>
          <a:spcPct val="0"/>
        </a:spcAft>
        <a:buClr>
          <a:schemeClr val="hlink"/>
        </a:buClr>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defRPr>
      </a:lvl2pPr>
      <a:lvl3pPr marL="1143000" indent="-228600" algn="l" rtl="0" eaLnBrk="0" fontAlgn="base" hangingPunct="0">
        <a:spcBef>
          <a:spcPct val="20000"/>
        </a:spcBef>
        <a:spcAft>
          <a:spcPct val="0"/>
        </a:spcAft>
        <a:buChar char="•"/>
        <a:defRPr kumimoji="1" sz="2400">
          <a:solidFill>
            <a:schemeClr val="tx1"/>
          </a:solidFill>
          <a:latin typeface="+mn-lt"/>
        </a:defRPr>
      </a:lvl3pPr>
      <a:lvl4pPr marL="1600200" indent="-228600" algn="l" rtl="0" eaLnBrk="0" fontAlgn="base" hangingPunct="0">
        <a:spcBef>
          <a:spcPct val="20000"/>
        </a:spcBef>
        <a:spcAft>
          <a:spcPct val="0"/>
        </a:spcAft>
        <a:buChar char="–"/>
        <a:defRPr kumimoji="1" sz="2000">
          <a:solidFill>
            <a:schemeClr val="tx1"/>
          </a:solidFill>
          <a:latin typeface="+mn-lt"/>
        </a:defRPr>
      </a:lvl4pPr>
      <a:lvl5pPr marL="2057400" indent="-228600" algn="l" rtl="0" eaLnBrk="0" fontAlgn="base" hangingPunct="0">
        <a:spcBef>
          <a:spcPct val="20000"/>
        </a:spcBef>
        <a:spcAft>
          <a:spcPct val="0"/>
        </a:spcAft>
        <a:buChar char="»"/>
        <a:defRPr kumimoji="1" sz="2000">
          <a:solidFill>
            <a:schemeClr val="tx1"/>
          </a:solidFill>
          <a:latin typeface="+mn-lt"/>
        </a:defRPr>
      </a:lvl5pPr>
      <a:lvl6pPr marL="2514600" indent="-228600" algn="l" rtl="0" fontAlgn="base">
        <a:spcBef>
          <a:spcPct val="20000"/>
        </a:spcBef>
        <a:spcAft>
          <a:spcPct val="0"/>
        </a:spcAft>
        <a:buChar char="»"/>
        <a:defRPr kumimoji="1" sz="2000">
          <a:solidFill>
            <a:schemeClr val="tx1"/>
          </a:solidFill>
          <a:latin typeface="+mn-lt"/>
        </a:defRPr>
      </a:lvl6pPr>
      <a:lvl7pPr marL="2971800" indent="-228600" algn="l" rtl="0" fontAlgn="base">
        <a:spcBef>
          <a:spcPct val="20000"/>
        </a:spcBef>
        <a:spcAft>
          <a:spcPct val="0"/>
        </a:spcAft>
        <a:buChar char="»"/>
        <a:defRPr kumimoji="1" sz="2000">
          <a:solidFill>
            <a:schemeClr val="tx1"/>
          </a:solidFill>
          <a:latin typeface="+mn-lt"/>
        </a:defRPr>
      </a:lvl7pPr>
      <a:lvl8pPr marL="3429000" indent="-228600" algn="l" rtl="0" fontAlgn="base">
        <a:spcBef>
          <a:spcPct val="20000"/>
        </a:spcBef>
        <a:spcAft>
          <a:spcPct val="0"/>
        </a:spcAft>
        <a:buChar char="»"/>
        <a:defRPr kumimoji="1" sz="2000">
          <a:solidFill>
            <a:schemeClr val="tx1"/>
          </a:solidFill>
          <a:latin typeface="+mn-lt"/>
        </a:defRPr>
      </a:lvl8pPr>
      <a:lvl9pPr marL="3886200" indent="-228600" algn="l" rtl="0" fontAlgn="base">
        <a:spcBef>
          <a:spcPct val="20000"/>
        </a:spcBef>
        <a:spcAft>
          <a:spcPct val="0"/>
        </a:spcAft>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body" idx="1"/>
          </p:nvPr>
        </p:nvSpPr>
        <p:spPr bwMode="auto">
          <a:xfrm>
            <a:off x="455613" y="1598613"/>
            <a:ext cx="8226425"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4947" r:id="rId1"/>
    <p:sldLayoutId id="2147484948" r:id="rId2"/>
    <p:sldLayoutId id="2147484949" r:id="rId3"/>
    <p:sldLayoutId id="2147484950" r:id="rId4"/>
    <p:sldLayoutId id="2147484951" r:id="rId5"/>
    <p:sldLayoutId id="2147484952" r:id="rId6"/>
    <p:sldLayoutId id="2147484953" r:id="rId7"/>
    <p:sldLayoutId id="2147484954" r:id="rId8"/>
    <p:sldLayoutId id="2147484955" r:id="rId9"/>
    <p:sldLayoutId id="2147484956" r:id="rId10"/>
    <p:sldLayoutId id="214748495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eaLnBrk="0" fontAlgn="base" hangingPunct="0">
        <a:lnSpc>
          <a:spcPct val="120000"/>
        </a:lnSpc>
        <a:spcBef>
          <a:spcPct val="20000"/>
        </a:spcBef>
        <a:spcAft>
          <a:spcPct val="0"/>
        </a:spcAft>
        <a:buChar char="»"/>
        <a:defRPr sz="2000">
          <a:solidFill>
            <a:schemeClr val="tx1"/>
          </a:solidFill>
          <a:latin typeface="+mn-lt"/>
        </a:defRPr>
      </a:lvl6pPr>
      <a:lvl7pPr marL="2971800" indent="-228600" algn="l" rtl="0" eaLnBrk="0" fontAlgn="base" hangingPunct="0">
        <a:lnSpc>
          <a:spcPct val="120000"/>
        </a:lnSpc>
        <a:spcBef>
          <a:spcPct val="20000"/>
        </a:spcBef>
        <a:spcAft>
          <a:spcPct val="0"/>
        </a:spcAft>
        <a:buChar char="»"/>
        <a:defRPr sz="2000">
          <a:solidFill>
            <a:schemeClr val="tx1"/>
          </a:solidFill>
          <a:latin typeface="+mn-lt"/>
        </a:defRPr>
      </a:lvl7pPr>
      <a:lvl8pPr marL="3429000" indent="-228600" algn="l" rtl="0" eaLnBrk="0" fontAlgn="base" hangingPunct="0">
        <a:lnSpc>
          <a:spcPct val="120000"/>
        </a:lnSpc>
        <a:spcBef>
          <a:spcPct val="20000"/>
        </a:spcBef>
        <a:spcAft>
          <a:spcPct val="0"/>
        </a:spcAft>
        <a:buChar char="»"/>
        <a:defRPr sz="2000">
          <a:solidFill>
            <a:schemeClr val="tx1"/>
          </a:solidFill>
          <a:latin typeface="+mn-lt"/>
        </a:defRPr>
      </a:lvl8pPr>
      <a:lvl9pPr marL="3886200" indent="-228600" algn="l" rtl="0" eaLnBrk="0" fontAlgn="base" hangingPunct="0">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2291"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lgn="l" rtl="0" fontAlgn="base">
              <a:spcBef>
                <a:spcPct val="0"/>
              </a:spcBef>
              <a:spcAft>
                <a:spcPct val="0"/>
              </a:spcAft>
              <a:defRPr/>
            </a:pPr>
            <a:endParaRPr lang="en-US" kern="1200">
              <a:ea typeface="+mn-ea"/>
              <a:cs typeface="+mn-cs"/>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rtl="0" fontAlgn="base">
              <a:spcBef>
                <a:spcPct val="0"/>
              </a:spcBef>
              <a:spcAft>
                <a:spcPct val="0"/>
              </a:spcAft>
              <a:defRPr/>
            </a:pPr>
            <a:endParaRPr lang="en-US" kern="1200">
              <a:ea typeface="+mn-ea"/>
              <a:cs typeface="+mn-cs"/>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rtl="0" fontAlgn="base">
              <a:spcBef>
                <a:spcPct val="0"/>
              </a:spcBef>
              <a:spcAft>
                <a:spcPct val="0"/>
              </a:spcAft>
              <a:defRPr/>
            </a:pPr>
            <a:fld id="{904F6FA4-AEF2-487A-B480-017CE54CAD74}" type="slidenum">
              <a:rPr lang="en-US" kern="1200">
                <a:ea typeface="+mn-ea"/>
                <a:cs typeface="+mn-cs"/>
              </a:rPr>
              <a:pPr rtl="0" fontAlgn="base">
                <a:spcBef>
                  <a:spcPct val="0"/>
                </a:spcBef>
                <a:spcAft>
                  <a:spcPct val="0"/>
                </a:spcAft>
                <a:defRPr/>
              </a:pPr>
              <a:t>‹#›</a:t>
            </a:fld>
            <a:endParaRPr lang="en-US" kern="1200">
              <a:ea typeface="+mn-ea"/>
              <a:cs typeface="+mn-cs"/>
            </a:endParaRPr>
          </a:p>
        </p:txBody>
      </p:sp>
    </p:spTree>
  </p:cSld>
  <p:clrMap bg1="lt1" tx1="dk1" bg2="lt2" tx2="dk2" accent1="accent1" accent2="accent2" accent3="accent3" accent4="accent4" accent5="accent5" accent6="accent6" hlink="hlink" folHlink="folHlink"/>
  <p:sldLayoutIdLst>
    <p:sldLayoutId id="2147484983" r:id="rId1"/>
    <p:sldLayoutId id="2147484984" r:id="rId2"/>
    <p:sldLayoutId id="2147484985" r:id="rId3"/>
    <p:sldLayoutId id="2147484986" r:id="rId4"/>
    <p:sldLayoutId id="2147484987" r:id="rId5"/>
    <p:sldLayoutId id="2147484988" r:id="rId6"/>
    <p:sldLayoutId id="2147484989" r:id="rId7"/>
    <p:sldLayoutId id="2147484990" r:id="rId8"/>
    <p:sldLayoutId id="2147484991" r:id="rId9"/>
    <p:sldLayoutId id="2147484992" r:id="rId10"/>
    <p:sldLayoutId id="214748499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lgn="l" rtl="0" fontAlgn="base">
              <a:spcBef>
                <a:spcPct val="0"/>
              </a:spcBef>
              <a:spcAft>
                <a:spcPct val="0"/>
              </a:spcAft>
              <a:defRPr/>
            </a:pPr>
            <a:endParaRPr lang="en-US" kern="1200">
              <a:solidFill>
                <a:srgbClr val="000000"/>
              </a:solidFill>
              <a:ea typeface="+mn-ea"/>
              <a:cs typeface="+mn-cs"/>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rtl="0" fontAlgn="base">
              <a:spcBef>
                <a:spcPct val="0"/>
              </a:spcBef>
              <a:spcAft>
                <a:spcPct val="0"/>
              </a:spcAft>
              <a:defRPr/>
            </a:pPr>
            <a:endParaRPr lang="en-US" kern="1200">
              <a:solidFill>
                <a:srgbClr val="000000"/>
              </a:solidFill>
              <a:ea typeface="+mn-ea"/>
              <a:cs typeface="+mn-cs"/>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rtl="0" fontAlgn="base">
              <a:spcBef>
                <a:spcPct val="0"/>
              </a:spcBef>
              <a:spcAft>
                <a:spcPct val="0"/>
              </a:spcAft>
              <a:defRPr/>
            </a:pPr>
            <a:fld id="{5929C5F8-760E-42DE-8B7F-E8F99F2D96F4}" type="slidenum">
              <a:rPr lang="en-US" kern="1200">
                <a:solidFill>
                  <a:srgbClr val="000000"/>
                </a:solidFill>
                <a:ea typeface="+mn-ea"/>
                <a:cs typeface="+mn-cs"/>
              </a:rPr>
              <a:pPr rtl="0" fontAlgn="base">
                <a:spcBef>
                  <a:spcPct val="0"/>
                </a:spcBef>
                <a:spcAft>
                  <a:spcPct val="0"/>
                </a:spcAft>
                <a:defRPr/>
              </a:pPr>
              <a:t>‹#›</a:t>
            </a:fld>
            <a:endParaRPr lang="en-US" kern="1200">
              <a:solidFill>
                <a:srgbClr val="000000"/>
              </a:solidFill>
              <a:ea typeface="+mn-ea"/>
              <a:cs typeface="+mn-cs"/>
            </a:endParaRPr>
          </a:p>
        </p:txBody>
      </p:sp>
    </p:spTree>
  </p:cSld>
  <p:clrMap bg1="lt1" tx1="dk1" bg2="lt2" tx2="dk2" accent1="accent1" accent2="accent2" accent3="accent3" accent4="accent4" accent5="accent5" accent6="accent6" hlink="hlink" folHlink="folHlink"/>
  <p:sldLayoutIdLst>
    <p:sldLayoutId id="2147484995" r:id="rId1"/>
    <p:sldLayoutId id="2147484996" r:id="rId2"/>
    <p:sldLayoutId id="2147484997" r:id="rId3"/>
    <p:sldLayoutId id="2147484998" r:id="rId4"/>
    <p:sldLayoutId id="2147484999" r:id="rId5"/>
    <p:sldLayoutId id="2147485000" r:id="rId6"/>
    <p:sldLayoutId id="2147485001" r:id="rId7"/>
    <p:sldLayoutId id="2147485002" r:id="rId8"/>
    <p:sldLayoutId id="2147485003" r:id="rId9"/>
    <p:sldLayoutId id="2147485004" r:id="rId10"/>
    <p:sldLayoutId id="214748500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9370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l" rtl="0" fontAlgn="base">
              <a:spcBef>
                <a:spcPct val="0"/>
              </a:spcBef>
              <a:spcAft>
                <a:spcPct val="0"/>
              </a:spcAft>
              <a:defRPr/>
            </a:pPr>
            <a:endParaRPr lang="en-US" kern="1200">
              <a:solidFill>
                <a:srgbClr val="000000"/>
              </a:solidFill>
              <a:latin typeface="Arial" charset="0"/>
              <a:ea typeface="+mn-ea"/>
              <a:cs typeface="+mn-cs"/>
            </a:endParaRPr>
          </a:p>
        </p:txBody>
      </p:sp>
      <p:sp>
        <p:nvSpPr>
          <p:cNvPr id="169370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rtl="0" fontAlgn="base">
              <a:spcBef>
                <a:spcPct val="0"/>
              </a:spcBef>
              <a:spcAft>
                <a:spcPct val="0"/>
              </a:spcAft>
              <a:defRPr/>
            </a:pPr>
            <a:endParaRPr lang="en-US" kern="1200">
              <a:solidFill>
                <a:srgbClr val="000000"/>
              </a:solidFill>
              <a:latin typeface="Arial" charset="0"/>
              <a:ea typeface="+mn-ea"/>
              <a:cs typeface="+mn-cs"/>
            </a:endParaRPr>
          </a:p>
        </p:txBody>
      </p:sp>
      <p:sp>
        <p:nvSpPr>
          <p:cNvPr id="169370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rtl="0" fontAlgn="base">
              <a:spcBef>
                <a:spcPct val="0"/>
              </a:spcBef>
              <a:spcAft>
                <a:spcPct val="0"/>
              </a:spcAft>
              <a:defRPr/>
            </a:pPr>
            <a:fld id="{4512EEBB-209C-475F-9CBC-F8C37093E23B}" type="slidenum">
              <a:rPr lang="en-US" kern="1200">
                <a:solidFill>
                  <a:srgbClr val="000000"/>
                </a:solidFill>
                <a:latin typeface="Arial" charset="0"/>
                <a:ea typeface="+mn-ea"/>
                <a:cs typeface="+mn-cs"/>
              </a:rPr>
              <a:pPr rtl="0" fontAlgn="base">
                <a:spcBef>
                  <a:spcPct val="0"/>
                </a:spcBef>
                <a:spcAft>
                  <a:spcPct val="0"/>
                </a:spcAft>
                <a:defRPr/>
              </a:pPr>
              <a:t>‹#›</a:t>
            </a:fld>
            <a:endParaRPr lang="en-US" kern="1200">
              <a:solidFill>
                <a:srgbClr val="000000"/>
              </a:solidFill>
              <a:latin typeface="Arial" charset="0"/>
              <a:ea typeface="+mn-ea"/>
              <a:cs typeface="+mn-cs"/>
            </a:endParaRPr>
          </a:p>
        </p:txBody>
      </p:sp>
    </p:spTree>
  </p:cSld>
  <p:clrMap bg1="lt1" tx1="dk1" bg2="lt2" tx2="dk2" accent1="accent1" accent2="accent2" accent3="accent3" accent4="accent4" accent5="accent5" accent6="accent6" hlink="hlink" folHlink="folHlink"/>
  <p:sldLayoutIdLst>
    <p:sldLayoutId id="2147485069" r:id="rId1"/>
    <p:sldLayoutId id="2147485070" r:id="rId2"/>
    <p:sldLayoutId id="2147485071" r:id="rId3"/>
    <p:sldLayoutId id="2147485072" r:id="rId4"/>
    <p:sldLayoutId id="2147485073" r:id="rId5"/>
    <p:sldLayoutId id="2147485074" r:id="rId6"/>
    <p:sldLayoutId id="2147485075" r:id="rId7"/>
    <p:sldLayoutId id="2147485076" r:id="rId8"/>
    <p:sldLayoutId id="2147485077" r:id="rId9"/>
    <p:sldLayoutId id="2147485078" r:id="rId10"/>
    <p:sldLayoutId id="214748507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602"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42"/>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defRPr>
            </a:lvl1pPr>
          </a:lstStyle>
          <a:p>
            <a:pPr>
              <a:defRPr/>
            </a:pPr>
            <a:fld id="{559B1B29-1EDD-44D6-A8FD-965EF1016AC5}" type="datetimeFigureOut">
              <a:rPr lang="en-US"/>
              <a:pPr>
                <a:defRPr/>
              </a:pPr>
              <a:t>6/4/2022</a:t>
            </a:fld>
            <a:endParaRPr lang="en-US"/>
          </a:p>
        </p:txBody>
      </p:sp>
      <p:sp>
        <p:nvSpPr>
          <p:cNvPr id="5" name="Footer Placeholder 4"/>
          <p:cNvSpPr>
            <a:spLocks noGrp="1"/>
          </p:cNvSpPr>
          <p:nvPr>
            <p:ph type="ftr" sz="quarter" idx="3"/>
          </p:nvPr>
        </p:nvSpPr>
        <p:spPr>
          <a:xfrm>
            <a:off x="3124200" y="635644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defRPr>
            </a:lvl1pPr>
          </a:lstStyle>
          <a:p>
            <a:pPr>
              <a:defRPr/>
            </a:pPr>
            <a:endParaRPr lang="en-US"/>
          </a:p>
        </p:txBody>
      </p:sp>
      <p:sp>
        <p:nvSpPr>
          <p:cNvPr id="6" name="Slide Number Placeholder 5"/>
          <p:cNvSpPr>
            <a:spLocks noGrp="1"/>
          </p:cNvSpPr>
          <p:nvPr>
            <p:ph type="sldNum" sz="quarter" idx="4"/>
          </p:nvPr>
        </p:nvSpPr>
        <p:spPr>
          <a:xfrm>
            <a:off x="6553200" y="6356442"/>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Calibri"/>
              </a:defRPr>
            </a:lvl1pPr>
          </a:lstStyle>
          <a:p>
            <a:pPr>
              <a:defRPr/>
            </a:pPr>
            <a:fld id="{04BFC8AE-B93B-4581-8A79-20F44AA6F8F9}"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165" r:id="rId1"/>
    <p:sldLayoutId id="2147485166" r:id="rId2"/>
    <p:sldLayoutId id="2147485167" r:id="rId3"/>
    <p:sldLayoutId id="2147485168" r:id="rId4"/>
    <p:sldLayoutId id="2147485169" r:id="rId5"/>
    <p:sldLayoutId id="2147485170" r:id="rId6"/>
    <p:sldLayoutId id="2147485171" r:id="rId7"/>
    <p:sldLayoutId id="2147485172" r:id="rId8"/>
    <p:sldLayoutId id="2147485173" r:id="rId9"/>
    <p:sldLayoutId id="2147485174" r:id="rId10"/>
    <p:sldLayoutId id="214748517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42"/>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A171280B-FA7B-4EB7-B524-013C2187017C}"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44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442"/>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EC63A90D-49C3-4239-9967-E72195E9EF13}" type="slidenum">
              <a:rPr lang="en-US">
                <a:solidFill>
                  <a:prstClr val="black">
                    <a:tint val="75000"/>
                  </a:prstClr>
                </a:solidFill>
              </a:rPr>
              <a:pPr>
                <a:defRPr/>
              </a:pPr>
              <a:t>‹#›</a:t>
            </a:fld>
            <a:endParaRPr 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5177" r:id="rId1"/>
    <p:sldLayoutId id="2147485178" r:id="rId2"/>
    <p:sldLayoutId id="2147485179" r:id="rId3"/>
    <p:sldLayoutId id="2147485180" r:id="rId4"/>
    <p:sldLayoutId id="2147485181" r:id="rId5"/>
    <p:sldLayoutId id="2147485182" r:id="rId6"/>
    <p:sldLayoutId id="2147485183" r:id="rId7"/>
    <p:sldLayoutId id="2147485184" r:id="rId8"/>
    <p:sldLayoutId id="2147485185" r:id="rId9"/>
    <p:sldLayoutId id="2147485186" r:id="rId10"/>
    <p:sldLayoutId id="214748518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kumimoji="1" lang="en-US" i="1">
              <a:solidFill>
                <a:srgbClr val="000000"/>
              </a:solidFill>
              <a:latin typeface="Arial" charset="0"/>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kumimoji="1" lang="en-US" i="1">
              <a:solidFill>
                <a:srgbClr val="000000"/>
              </a:solidFill>
              <a:latin typeface="Arial" charset="0"/>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E34F8460-D1C9-4013-8BAC-EECAF710881F}" type="slidenum">
              <a:rPr kumimoji="1" lang="en-US" i="1">
                <a:solidFill>
                  <a:srgbClr val="000000"/>
                </a:solidFill>
                <a:latin typeface="Arial" charset="0"/>
              </a:rPr>
              <a:pPr>
                <a:defRPr/>
              </a:pPr>
              <a:t>‹#›</a:t>
            </a:fld>
            <a:endParaRPr kumimoji="1" lang="en-US" i="1">
              <a:solidFill>
                <a:srgbClr val="000000"/>
              </a:solidFill>
              <a:latin typeface="Arial" charset="0"/>
            </a:endParaRPr>
          </a:p>
        </p:txBody>
      </p:sp>
    </p:spTree>
  </p:cSld>
  <p:clrMap bg1="lt1" tx1="dk1" bg2="lt2" tx2="dk2" accent1="accent1" accent2="accent2" accent3="accent3" accent4="accent4" accent5="accent5" accent6="accent6" hlink="hlink" folHlink="folHlink"/>
  <p:sldLayoutIdLst>
    <p:sldLayoutId id="2147485214" r:id="rId1"/>
    <p:sldLayoutId id="2147485215" r:id="rId2"/>
    <p:sldLayoutId id="2147485216" r:id="rId3"/>
    <p:sldLayoutId id="2147485217" r:id="rId4"/>
    <p:sldLayoutId id="2147485218" r:id="rId5"/>
    <p:sldLayoutId id="2147485219" r:id="rId6"/>
    <p:sldLayoutId id="2147485220" r:id="rId7"/>
    <p:sldLayoutId id="2147485221" r:id="rId8"/>
    <p:sldLayoutId id="2147485222" r:id="rId9"/>
    <p:sldLayoutId id="2147485223" r:id="rId10"/>
    <p:sldLayoutId id="2147485224"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5BB37A89-F6EC-4195-BC63-8A772D4D082F}"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238" r:id="rId1"/>
    <p:sldLayoutId id="2147485239" r:id="rId2"/>
    <p:sldLayoutId id="2147485240" r:id="rId3"/>
    <p:sldLayoutId id="2147485241" r:id="rId4"/>
    <p:sldLayoutId id="2147485242" r:id="rId5"/>
    <p:sldLayoutId id="2147485243" r:id="rId6"/>
    <p:sldLayoutId id="2147485244" r:id="rId7"/>
    <p:sldLayoutId id="2147485245" r:id="rId8"/>
    <p:sldLayoutId id="2147485246" r:id="rId9"/>
    <p:sldLayoutId id="2147485247" r:id="rId10"/>
    <p:sldLayoutId id="214748524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5250" r:id="rId1"/>
    <p:sldLayoutId id="2147485251" r:id="rId2"/>
    <p:sldLayoutId id="2147485252" r:id="rId3"/>
    <p:sldLayoutId id="2147485253" r:id="rId4"/>
    <p:sldLayoutId id="2147485254" r:id="rId5"/>
    <p:sldLayoutId id="2147485255" r:id="rId6"/>
    <p:sldLayoutId id="2147485256" r:id="rId7"/>
    <p:sldLayoutId id="2147485257" r:id="rId8"/>
    <p:sldLayoutId id="2147485258" r:id="rId9"/>
    <p:sldLayoutId id="2147485259" r:id="rId10"/>
    <p:sldLayoutId id="214748526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5262" r:id="rId1"/>
    <p:sldLayoutId id="2147485263" r:id="rId2"/>
    <p:sldLayoutId id="2147485264" r:id="rId3"/>
    <p:sldLayoutId id="2147485265" r:id="rId4"/>
    <p:sldLayoutId id="2147485266" r:id="rId5"/>
    <p:sldLayoutId id="2147485267" r:id="rId6"/>
    <p:sldLayoutId id="2147485268" r:id="rId7"/>
    <p:sldLayoutId id="2147485269" r:id="rId8"/>
    <p:sldLayoutId id="2147485270" r:id="rId9"/>
    <p:sldLayoutId id="2147485271" r:id="rId10"/>
    <p:sldLayoutId id="214748527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34"/>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D1324D76-3343-4BF9-B43F-0FA2426F5768}"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434"/>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434"/>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290EB106-A7C1-4E85-B269-71EB5FBBB690}" type="slidenum">
              <a:rPr lang="en-US">
                <a:solidFill>
                  <a:prstClr val="black">
                    <a:tint val="75000"/>
                  </a:prstClr>
                </a:solidFill>
              </a:rPr>
              <a:pPr>
                <a:defRPr/>
              </a:pPr>
              <a:t>‹#›</a:t>
            </a:fld>
            <a:endParaRPr 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5286" r:id="rId1"/>
    <p:sldLayoutId id="2147485287" r:id="rId2"/>
    <p:sldLayoutId id="2147485288" r:id="rId3"/>
    <p:sldLayoutId id="2147485289" r:id="rId4"/>
    <p:sldLayoutId id="2147485290" r:id="rId5"/>
    <p:sldLayoutId id="2147485291" r:id="rId6"/>
    <p:sldLayoutId id="2147485292" r:id="rId7"/>
    <p:sldLayoutId id="2147485293" r:id="rId8"/>
    <p:sldLayoutId id="2147485294" r:id="rId9"/>
    <p:sldLayoutId id="2147485295" r:id="rId10"/>
    <p:sldLayoutId id="2147485296"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50179"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6E602C9D-98D3-4393-9683-98332985D1BF}" type="slidenum">
              <a:rPr lang="en-US">
                <a:latin typeface="Arial" charset="0"/>
              </a:rPr>
              <a:pPr>
                <a:defRPr/>
              </a:pPr>
              <a:t>‹#›</a:t>
            </a:fld>
            <a:endParaRPr lang="en-US">
              <a:latin typeface="Arial" charset="0"/>
            </a:endParaRPr>
          </a:p>
        </p:txBody>
      </p:sp>
      <p:pic>
        <p:nvPicPr>
          <p:cNvPr id="50183"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33"/>
            <a:ext cx="8229600" cy="3841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5370" r:id="rId1"/>
    <p:sldLayoutId id="2147485371" r:id="rId2"/>
    <p:sldLayoutId id="2147485372" r:id="rId3"/>
    <p:sldLayoutId id="2147485373" r:id="rId4"/>
    <p:sldLayoutId id="2147485374" r:id="rId5"/>
    <p:sldLayoutId id="2147485375" r:id="rId6"/>
    <p:sldLayoutId id="2147485376" r:id="rId7"/>
    <p:sldLayoutId id="2147485377" r:id="rId8"/>
    <p:sldLayoutId id="2147485378" r:id="rId9"/>
    <p:sldLayoutId id="2147485379" r:id="rId10"/>
    <p:sldLayoutId id="2147485380"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478C8B2A-E884-4779-BE61-9CE167D9EFDC}"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382" r:id="rId1"/>
    <p:sldLayoutId id="2147485383" r:id="rId2"/>
    <p:sldLayoutId id="2147485384" r:id="rId3"/>
    <p:sldLayoutId id="2147485385" r:id="rId4"/>
    <p:sldLayoutId id="2147485386" r:id="rId5"/>
    <p:sldLayoutId id="2147485387" r:id="rId6"/>
    <p:sldLayoutId id="2147485388" r:id="rId7"/>
    <p:sldLayoutId id="2147485389" r:id="rId8"/>
    <p:sldLayoutId id="2147485390" r:id="rId9"/>
    <p:sldLayoutId id="2147485391" r:id="rId10"/>
    <p:sldLayoutId id="214748539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5600" r:id="rId1"/>
    <p:sldLayoutId id="2147485601" r:id="rId2"/>
    <p:sldLayoutId id="2147485602" r:id="rId3"/>
    <p:sldLayoutId id="2147485603" r:id="rId4"/>
    <p:sldLayoutId id="2147485604" r:id="rId5"/>
    <p:sldLayoutId id="2147485605" r:id="rId6"/>
    <p:sldLayoutId id="2147485606" r:id="rId7"/>
    <p:sldLayoutId id="2147485607" r:id="rId8"/>
    <p:sldLayoutId id="2147485608" r:id="rId9"/>
    <p:sldLayoutId id="2147485609" r:id="rId10"/>
    <p:sldLayoutId id="214748561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29"/>
            <a:ext cx="8229600" cy="3841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5624" r:id="rId1"/>
    <p:sldLayoutId id="2147485625" r:id="rId2"/>
    <p:sldLayoutId id="2147485626" r:id="rId3"/>
    <p:sldLayoutId id="2147485627" r:id="rId4"/>
    <p:sldLayoutId id="2147485628" r:id="rId5"/>
    <p:sldLayoutId id="2147485629" r:id="rId6"/>
    <p:sldLayoutId id="2147485630" r:id="rId7"/>
    <p:sldLayoutId id="2147485631" r:id="rId8"/>
    <p:sldLayoutId id="2147485632" r:id="rId9"/>
    <p:sldLayoutId id="2147485633" r:id="rId10"/>
    <p:sldLayoutId id="2147485634"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478C8B2A-E884-4779-BE61-9CE167D9EFDC}"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636" r:id="rId1"/>
    <p:sldLayoutId id="2147485637" r:id="rId2"/>
    <p:sldLayoutId id="2147485638" r:id="rId3"/>
    <p:sldLayoutId id="2147485639" r:id="rId4"/>
    <p:sldLayoutId id="2147485640" r:id="rId5"/>
    <p:sldLayoutId id="2147485641" r:id="rId6"/>
    <p:sldLayoutId id="2147485642" r:id="rId7"/>
    <p:sldLayoutId id="2147485643" r:id="rId8"/>
    <p:sldLayoutId id="2147485644" r:id="rId9"/>
    <p:sldLayoutId id="2147485645" r:id="rId10"/>
    <p:sldLayoutId id="2147485646"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5245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solidFill>
                  <a:schemeClr val="tx1"/>
                </a:solidFill>
                <a:latin typeface="+mn-lt"/>
              </a:defRPr>
            </a:lvl1pPr>
          </a:lstStyle>
          <a:p>
            <a:pPr>
              <a:defRPr/>
            </a:pPr>
            <a:endParaRPr lang="en-US">
              <a:solidFill>
                <a:srgbClr val="000000"/>
              </a:solidFill>
            </a:endParaRPr>
          </a:p>
        </p:txBody>
      </p:sp>
      <p:sp>
        <p:nvSpPr>
          <p:cNvPr id="215245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chemeClr val="tx1"/>
                </a:solidFill>
                <a:latin typeface="+mn-lt"/>
              </a:defRPr>
            </a:lvl1pPr>
          </a:lstStyle>
          <a:p>
            <a:pPr>
              <a:defRPr/>
            </a:pPr>
            <a:endParaRPr lang="en-US">
              <a:solidFill>
                <a:srgbClr val="000000"/>
              </a:solidFill>
            </a:endParaRPr>
          </a:p>
        </p:txBody>
      </p:sp>
      <p:sp>
        <p:nvSpPr>
          <p:cNvPr id="215245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chemeClr val="tx1"/>
                </a:solidFill>
                <a:latin typeface="+mn-lt"/>
              </a:defRPr>
            </a:lvl1pPr>
          </a:lstStyle>
          <a:p>
            <a:pPr>
              <a:defRPr/>
            </a:pPr>
            <a:fld id="{4D0BB960-CEAE-4B17-B79E-E591B70783A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5648" r:id="rId1"/>
    <p:sldLayoutId id="2147485649" r:id="rId2"/>
    <p:sldLayoutId id="2147485650" r:id="rId3"/>
    <p:sldLayoutId id="2147485651" r:id="rId4"/>
    <p:sldLayoutId id="2147485652" r:id="rId5"/>
    <p:sldLayoutId id="2147485653" r:id="rId6"/>
    <p:sldLayoutId id="2147485654" r:id="rId7"/>
    <p:sldLayoutId id="2147485655" r:id="rId8"/>
    <p:sldLayoutId id="2147485656" r:id="rId9"/>
    <p:sldLayoutId id="2147485657" r:id="rId10"/>
    <p:sldLayoutId id="214748565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05"/>
            <a:ext cx="8229600" cy="3841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5660" r:id="rId1"/>
    <p:sldLayoutId id="2147485661" r:id="rId2"/>
    <p:sldLayoutId id="2147485662" r:id="rId3"/>
    <p:sldLayoutId id="2147485663" r:id="rId4"/>
    <p:sldLayoutId id="2147485664" r:id="rId5"/>
    <p:sldLayoutId id="2147485665" r:id="rId6"/>
    <p:sldLayoutId id="2147485666" r:id="rId7"/>
    <p:sldLayoutId id="2147485667" r:id="rId8"/>
    <p:sldLayoutId id="2147485668" r:id="rId9"/>
    <p:sldLayoutId id="2147485669" r:id="rId10"/>
    <p:sldLayoutId id="2147485670"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98"/>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D1324D76-3343-4BF9-B43F-0FA2426F5768}"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98"/>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98"/>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290EB106-A7C1-4E85-B269-71EB5FBBB690}" type="slidenum">
              <a:rPr lang="en-US">
                <a:solidFill>
                  <a:prstClr val="black">
                    <a:tint val="75000"/>
                  </a:prstClr>
                </a:solidFill>
              </a:rPr>
              <a:pPr>
                <a:defRPr/>
              </a:pPr>
              <a:t>‹#›</a:t>
            </a:fld>
            <a:endParaRPr 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5672" r:id="rId1"/>
    <p:sldLayoutId id="2147485673" r:id="rId2"/>
    <p:sldLayoutId id="2147485674" r:id="rId3"/>
    <p:sldLayoutId id="2147485675" r:id="rId4"/>
    <p:sldLayoutId id="2147485676" r:id="rId5"/>
    <p:sldLayoutId id="2147485677" r:id="rId6"/>
    <p:sldLayoutId id="2147485678" r:id="rId7"/>
    <p:sldLayoutId id="2147485679" r:id="rId8"/>
    <p:sldLayoutId id="2147485680" r:id="rId9"/>
    <p:sldLayoutId id="2147485681" r:id="rId10"/>
    <p:sldLayoutId id="214748568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6180"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eaLnBrk="0" hangingPunct="0">
              <a:spcBef>
                <a:spcPct val="50000"/>
              </a:spcBef>
              <a:defRPr sz="1400">
                <a:solidFill>
                  <a:schemeClr val="bg2"/>
                </a:solidFill>
              </a:defRPr>
            </a:lvl1pPr>
          </a:lstStyle>
          <a:p>
            <a:pPr>
              <a:defRPr/>
            </a:pPr>
            <a:endParaRPr lang="en-US">
              <a:solidFill>
                <a:srgbClr val="5E574E"/>
              </a:solidFill>
              <a:latin typeface="Arial" charset="0"/>
            </a:endParaRPr>
          </a:p>
        </p:txBody>
      </p:sp>
      <p:sp>
        <p:nvSpPr>
          <p:cNvPr id="306181"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sz="1400">
                <a:solidFill>
                  <a:schemeClr val="bg2"/>
                </a:solidFill>
              </a:defRPr>
            </a:lvl1pPr>
          </a:lstStyle>
          <a:p>
            <a:pPr>
              <a:defRPr/>
            </a:pPr>
            <a:endParaRPr lang="en-US">
              <a:solidFill>
                <a:srgbClr val="5E574E"/>
              </a:solidFill>
              <a:latin typeface="Arial" charset="0"/>
            </a:endParaRPr>
          </a:p>
        </p:txBody>
      </p:sp>
      <p:sp>
        <p:nvSpPr>
          <p:cNvPr id="306182"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sz="1400">
                <a:solidFill>
                  <a:schemeClr val="bg2"/>
                </a:solidFill>
              </a:defRPr>
            </a:lvl1pPr>
          </a:lstStyle>
          <a:p>
            <a:pPr>
              <a:defRPr/>
            </a:pPr>
            <a:fld id="{C6753CBE-FBD0-437F-BE24-0703D52F95C0}" type="slidenum">
              <a:rPr lang="en-US">
                <a:solidFill>
                  <a:srgbClr val="5E574E"/>
                </a:solidFill>
                <a:latin typeface="Arial" charset="0"/>
              </a:rPr>
              <a:pPr>
                <a:defRPr/>
              </a:pPr>
              <a:t>‹#›</a:t>
            </a:fld>
            <a:endParaRPr lang="en-US">
              <a:solidFill>
                <a:srgbClr val="5E574E"/>
              </a:solidFill>
              <a:latin typeface="Arial" charset="0"/>
            </a:endParaRPr>
          </a:p>
        </p:txBody>
      </p:sp>
      <p:pic>
        <p:nvPicPr>
          <p:cNvPr id="13319"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97"/>
            <a:ext cx="8229600" cy="3841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5684" r:id="rId1"/>
    <p:sldLayoutId id="2147485685" r:id="rId2"/>
    <p:sldLayoutId id="2147485686" r:id="rId3"/>
    <p:sldLayoutId id="2147485687" r:id="rId4"/>
    <p:sldLayoutId id="2147485688" r:id="rId5"/>
    <p:sldLayoutId id="2147485689" r:id="rId6"/>
    <p:sldLayoutId id="2147485690" r:id="rId7"/>
    <p:sldLayoutId id="2147485691" r:id="rId8"/>
    <p:sldLayoutId id="2147485692" r:id="rId9"/>
    <p:sldLayoutId id="2147485693" r:id="rId10"/>
    <p:sldLayoutId id="2147485694"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62260717"/>
      </p:ext>
    </p:extLst>
  </p:cSld>
  <p:clrMap bg1="lt1" tx1="dk1" bg2="lt2" tx2="dk2" accent1="accent1" accent2="accent2" accent3="accent3" accent4="accent4" accent5="accent5" accent6="accent6" hlink="hlink" folHlink="folHlink"/>
  <p:sldLayoutIdLst>
    <p:sldLayoutId id="2147485732" r:id="rId1"/>
    <p:sldLayoutId id="2147485733" r:id="rId2"/>
    <p:sldLayoutId id="2147485734" r:id="rId3"/>
    <p:sldLayoutId id="2147485735" r:id="rId4"/>
    <p:sldLayoutId id="2147485736" r:id="rId5"/>
    <p:sldLayoutId id="2147485737" r:id="rId6"/>
    <p:sldLayoutId id="2147485738" r:id="rId7"/>
    <p:sldLayoutId id="2147485739" r:id="rId8"/>
    <p:sldLayoutId id="2147485740" r:id="rId9"/>
    <p:sldLayoutId id="2147485741" r:id="rId10"/>
    <p:sldLayoutId id="214748574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6432160"/>
      </p:ext>
    </p:extLst>
  </p:cSld>
  <p:clrMap bg1="lt1" tx1="dk1" bg2="lt2" tx2="dk2" accent1="accent1" accent2="accent2" accent3="accent3" accent4="accent4" accent5="accent5" accent6="accent6" hlink="hlink" folHlink="folHlink"/>
  <p:sldLayoutIdLst>
    <p:sldLayoutId id="2147485756" r:id="rId1"/>
    <p:sldLayoutId id="2147485757" r:id="rId2"/>
    <p:sldLayoutId id="2147485758" r:id="rId3"/>
    <p:sldLayoutId id="2147485759" r:id="rId4"/>
    <p:sldLayoutId id="2147485760" r:id="rId5"/>
    <p:sldLayoutId id="2147485761" r:id="rId6"/>
    <p:sldLayoutId id="2147485762" r:id="rId7"/>
    <p:sldLayoutId id="2147485763" r:id="rId8"/>
    <p:sldLayoutId id="2147485764" r:id="rId9"/>
    <p:sldLayoutId id="2147485765" r:id="rId10"/>
    <p:sldLayoutId id="2147485766"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51135862"/>
      </p:ext>
    </p:extLst>
  </p:cSld>
  <p:clrMap bg1="lt1" tx1="dk1" bg2="lt2" tx2="dk2" accent1="accent1" accent2="accent2" accent3="accent3" accent4="accent4" accent5="accent5" accent6="accent6" hlink="hlink" folHlink="folHlink"/>
  <p:sldLayoutIdLst>
    <p:sldLayoutId id="2147485768" r:id="rId1"/>
    <p:sldLayoutId id="2147485769" r:id="rId2"/>
    <p:sldLayoutId id="2147485770" r:id="rId3"/>
    <p:sldLayoutId id="2147485771" r:id="rId4"/>
    <p:sldLayoutId id="2147485772" r:id="rId5"/>
    <p:sldLayoutId id="2147485773" r:id="rId6"/>
    <p:sldLayoutId id="2147485774" r:id="rId7"/>
    <p:sldLayoutId id="2147485775" r:id="rId8"/>
    <p:sldLayoutId id="2147485776" r:id="rId9"/>
    <p:sldLayoutId id="2147485777" r:id="rId10"/>
    <p:sldLayoutId id="214748577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6706" name="Rectangle 2"/>
          <p:cNvSpPr>
            <a:spLocks noChangeArrowheads="1"/>
          </p:cNvSpPr>
          <p:nvPr/>
        </p:nvSpPr>
        <p:spPr bwMode="ltGray">
          <a:xfrm>
            <a:off x="417513" y="1098664"/>
            <a:ext cx="438150" cy="474663"/>
          </a:xfrm>
          <a:prstGeom prst="rect">
            <a:avLst/>
          </a:prstGeom>
          <a:solidFill>
            <a:schemeClr val="accent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7" name="Rectangle 3"/>
          <p:cNvSpPr>
            <a:spLocks noChangeArrowheads="1"/>
          </p:cNvSpPr>
          <p:nvPr/>
        </p:nvSpPr>
        <p:spPr bwMode="ltGray">
          <a:xfrm>
            <a:off x="800102" y="1098664"/>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8" name="Rectangle 4"/>
          <p:cNvSpPr>
            <a:spLocks noChangeArrowheads="1"/>
          </p:cNvSpPr>
          <p:nvPr/>
        </p:nvSpPr>
        <p:spPr bwMode="ltGray">
          <a:xfrm>
            <a:off x="541395" y="1520832"/>
            <a:ext cx="422275" cy="474663"/>
          </a:xfrm>
          <a:prstGeom prst="rect">
            <a:avLst/>
          </a:prstGeom>
          <a:solidFill>
            <a:schemeClr val="folHlink"/>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9" name="Rectangle 5"/>
          <p:cNvSpPr>
            <a:spLocks noChangeArrowheads="1"/>
          </p:cNvSpPr>
          <p:nvPr/>
        </p:nvSpPr>
        <p:spPr bwMode="ltGray">
          <a:xfrm>
            <a:off x="911225" y="1520832"/>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0" name="Rectangle 6"/>
          <p:cNvSpPr>
            <a:spLocks noChangeArrowheads="1"/>
          </p:cNvSpPr>
          <p:nvPr/>
        </p:nvSpPr>
        <p:spPr bwMode="ltGray">
          <a:xfrm>
            <a:off x="127002" y="1447914"/>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1" name="Rectangle 7"/>
          <p:cNvSpPr>
            <a:spLocks noChangeArrowheads="1"/>
          </p:cNvSpPr>
          <p:nvPr/>
        </p:nvSpPr>
        <p:spPr bwMode="gray">
          <a:xfrm>
            <a:off x="762001" y="990714"/>
            <a:ext cx="31750" cy="1052513"/>
          </a:xfrm>
          <a:prstGeom prst="rect">
            <a:avLst/>
          </a:prstGeom>
          <a:solidFill>
            <a:schemeClr val="bg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2" name="Rectangle 8"/>
          <p:cNvSpPr>
            <a:spLocks noChangeArrowheads="1"/>
          </p:cNvSpPr>
          <p:nvPr/>
        </p:nvSpPr>
        <p:spPr bwMode="gray">
          <a:xfrm>
            <a:off x="442916"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1033" name="Rectangle 9"/>
          <p:cNvSpPr>
            <a:spLocks noGrp="1" noChangeArrowheads="1"/>
          </p:cNvSpPr>
          <p:nvPr>
            <p:ph type="title"/>
          </p:nvPr>
        </p:nvSpPr>
        <p:spPr bwMode="auto">
          <a:xfrm>
            <a:off x="1150995" y="617538"/>
            <a:ext cx="77930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56715"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pPr>
              <a:defRPr/>
            </a:pPr>
            <a:endParaRPr lang="en-US">
              <a:solidFill>
                <a:srgbClr val="000000"/>
              </a:solidFill>
              <a:latin typeface="Tahoma" pitchFamily="34" charset="0"/>
            </a:endParaRPr>
          </a:p>
        </p:txBody>
      </p:sp>
      <p:sp>
        <p:nvSpPr>
          <p:cNvPr id="456716"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pPr>
              <a:defRPr/>
            </a:pPr>
            <a:endParaRPr lang="en-US">
              <a:solidFill>
                <a:srgbClr val="000000"/>
              </a:solidFill>
              <a:latin typeface="Tahoma" pitchFamily="34" charset="0"/>
            </a:endParaRPr>
          </a:p>
        </p:txBody>
      </p:sp>
      <p:sp>
        <p:nvSpPr>
          <p:cNvPr id="456717"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pPr>
              <a:defRPr/>
            </a:pPr>
            <a:fld id="{7EB7BD9B-7A7B-4797-8EA7-D229A18524BF}" type="slidenum">
              <a:rPr lang="en-US">
                <a:solidFill>
                  <a:srgbClr val="000000"/>
                </a:solidFill>
                <a:latin typeface="Tahoma" pitchFamily="34" charset="0"/>
              </a:rPr>
              <a:pPr>
                <a:defRPr/>
              </a:pPr>
              <a:t>‹#›</a:t>
            </a:fld>
            <a:endParaRPr lang="en-US">
              <a:solidFill>
                <a:srgbClr val="000000"/>
              </a:solidFill>
              <a:latin typeface="Tahoma" pitchFamily="34" charset="0"/>
            </a:endParaRPr>
          </a:p>
        </p:txBody>
      </p:sp>
    </p:spTree>
    <p:extLst>
      <p:ext uri="{BB962C8B-B14F-4D97-AF65-F5344CB8AC3E}">
        <p14:creationId xmlns:p14="http://schemas.microsoft.com/office/powerpoint/2010/main" val="3072257920"/>
      </p:ext>
    </p:extLst>
  </p:cSld>
  <p:clrMap bg1="lt1" tx1="dk1" bg2="lt2" tx2="dk2" accent1="accent1" accent2="accent2" accent3="accent3" accent4="accent4" accent5="accent5" accent6="accent6" hlink="hlink" folHlink="folHlink"/>
  <p:sldLayoutIdLst>
    <p:sldLayoutId id="2147485780" r:id="rId1"/>
    <p:sldLayoutId id="2147485781" r:id="rId2"/>
    <p:sldLayoutId id="2147485782" r:id="rId3"/>
    <p:sldLayoutId id="2147485783" r:id="rId4"/>
    <p:sldLayoutId id="2147485784" r:id="rId5"/>
    <p:sldLayoutId id="2147485785" r:id="rId6"/>
    <p:sldLayoutId id="2147485786" r:id="rId7"/>
    <p:sldLayoutId id="2147485787" r:id="rId8"/>
    <p:sldLayoutId id="2147485788" r:id="rId9"/>
    <p:sldLayoutId id="2147485789" r:id="rId10"/>
    <p:sldLayoutId id="2147485790" r:id="rId11"/>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itchFamily="34" charset="0"/>
        </a:defRPr>
      </a:lvl2pPr>
      <a:lvl3pPr algn="l" rtl="0" eaLnBrk="0" fontAlgn="base" hangingPunct="0">
        <a:spcBef>
          <a:spcPct val="0"/>
        </a:spcBef>
        <a:spcAft>
          <a:spcPct val="0"/>
        </a:spcAft>
        <a:defRPr sz="4400">
          <a:solidFill>
            <a:schemeClr val="tx2"/>
          </a:solidFill>
          <a:latin typeface="Tahoma" pitchFamily="34" charset="0"/>
        </a:defRPr>
      </a:lvl3pPr>
      <a:lvl4pPr algn="l" rtl="0" eaLnBrk="0" fontAlgn="base" hangingPunct="0">
        <a:spcBef>
          <a:spcPct val="0"/>
        </a:spcBef>
        <a:spcAft>
          <a:spcPct val="0"/>
        </a:spcAft>
        <a:defRPr sz="4400">
          <a:solidFill>
            <a:schemeClr val="tx2"/>
          </a:solidFill>
          <a:latin typeface="Tahoma" pitchFamily="34" charset="0"/>
        </a:defRPr>
      </a:lvl4pPr>
      <a:lvl5pPr algn="l" rtl="0" eaLnBrk="0" fontAlgn="base" hangingPunct="0">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60735093"/>
      </p:ext>
    </p:extLst>
  </p:cSld>
  <p:clrMap bg1="lt1" tx1="dk1" bg2="lt2" tx2="dk2" accent1="accent1" accent2="accent2" accent3="accent3" accent4="accent4" accent5="accent5" accent6="accent6" hlink="hlink" folHlink="folHlink"/>
  <p:sldLayoutIdLst>
    <p:sldLayoutId id="2147485804" r:id="rId1"/>
    <p:sldLayoutId id="2147485805" r:id="rId2"/>
    <p:sldLayoutId id="2147485806" r:id="rId3"/>
    <p:sldLayoutId id="2147485807" r:id="rId4"/>
    <p:sldLayoutId id="2147485808" r:id="rId5"/>
    <p:sldLayoutId id="2147485809" r:id="rId6"/>
    <p:sldLayoutId id="2147485810" r:id="rId7"/>
    <p:sldLayoutId id="2147485811" r:id="rId8"/>
    <p:sldLayoutId id="2147485812" r:id="rId9"/>
    <p:sldLayoutId id="2147485813" r:id="rId10"/>
    <p:sldLayoutId id="2147485814"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cSld>
    <p:bg>
      <p:bgPr>
        <a:solidFill>
          <a:srgbClr val="008080"/>
        </a:solidFill>
        <a:effectLst/>
      </p:bgPr>
    </p:bg>
    <p:spTree>
      <p:nvGrpSpPr>
        <p:cNvPr id="1" name=""/>
        <p:cNvGrpSpPr/>
        <p:nvPr/>
      </p:nvGrpSpPr>
      <p:grpSpPr>
        <a:xfrm>
          <a:off x="0" y="0"/>
          <a:ext cx="0" cy="0"/>
          <a:chOff x="0" y="0"/>
          <a:chExt cx="0" cy="0"/>
        </a:xfrm>
      </p:grpSpPr>
      <p:sp>
        <p:nvSpPr>
          <p:cNvPr id="123906" name="Arc 2"/>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3075" name="Rectangle 3"/>
          <p:cNvSpPr>
            <a:spLocks noGrp="1" noChangeArrowheads="1"/>
          </p:cNvSpPr>
          <p:nvPr>
            <p:ph type="title"/>
          </p:nvPr>
        </p:nvSpPr>
        <p:spPr bwMode="auto">
          <a:xfrm>
            <a:off x="2819400" y="609600"/>
            <a:ext cx="6096000" cy="1143000"/>
          </a:xfrm>
          <a:prstGeom prst="rect">
            <a:avLst/>
          </a:prstGeom>
          <a:noFill/>
          <a:ln w="9525">
            <a:noFill/>
            <a:miter lim="800000"/>
            <a:headEnd/>
            <a:tailEnd/>
          </a:ln>
        </p:spPr>
        <p:txBody>
          <a:bodyPr vert="horz" wrap="square" lIns="92075" tIns="46038" rIns="92075" bIns="46038" numCol="1" anchor="ctr" anchorCtr="0" compatLnSpc="1">
            <a:prstTxWarp prst="textNoShape">
              <a:avLst/>
            </a:prstTxWarp>
          </a:bodyPr>
          <a:lstStyle/>
          <a:p>
            <a:pPr lvl="0"/>
            <a:r>
              <a:rPr lang="en-US"/>
              <a:t>Click to edit Master title style</a:t>
            </a:r>
          </a:p>
        </p:txBody>
      </p:sp>
      <p:sp>
        <p:nvSpPr>
          <p:cNvPr id="3076" name="Rectangle 4"/>
          <p:cNvSpPr>
            <a:spLocks noGrp="1" noChangeArrowheads="1"/>
          </p:cNvSpPr>
          <p:nvPr>
            <p:ph type="body" idx="1"/>
          </p:nvPr>
        </p:nvSpPr>
        <p:spPr bwMode="auto">
          <a:xfrm>
            <a:off x="2819400" y="1981200"/>
            <a:ext cx="6096000" cy="4114800"/>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3909" name="Rectangle 5"/>
          <p:cNvSpPr>
            <a:spLocks noGrp="1" noChangeArrowheads="1"/>
          </p:cNvSpPr>
          <p:nvPr>
            <p:ph type="dt" sz="half" idx="2"/>
          </p:nvPr>
        </p:nvSpPr>
        <p:spPr bwMode="auto">
          <a:xfrm>
            <a:off x="3048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defRPr sz="1400">
                <a:solidFill>
                  <a:schemeClr val="hlink"/>
                </a:solidFill>
                <a:latin typeface="+mn-lt"/>
              </a:defRPr>
            </a:lvl1pPr>
          </a:lstStyle>
          <a:p>
            <a:pPr eaLnBrk="0" hangingPunct="0">
              <a:defRPr/>
            </a:pPr>
            <a:endParaRPr kumimoji="1" lang="en-US">
              <a:solidFill>
                <a:srgbClr val="800000"/>
              </a:solidFill>
            </a:endParaRPr>
          </a:p>
        </p:txBody>
      </p:sp>
      <p:sp>
        <p:nvSpPr>
          <p:cNvPr id="123910" name="Rectangle 6"/>
          <p:cNvSpPr>
            <a:spLocks noGrp="1" noChangeArrowheads="1"/>
          </p:cNvSpPr>
          <p:nvPr>
            <p:ph type="ftr" sz="quarter" idx="3"/>
          </p:nvPr>
        </p:nvSpPr>
        <p:spPr bwMode="auto">
          <a:xfrm>
            <a:off x="3581400" y="6248400"/>
            <a:ext cx="28956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ctr">
              <a:defRPr sz="1400">
                <a:solidFill>
                  <a:schemeClr val="hlink"/>
                </a:solidFill>
                <a:latin typeface="+mn-lt"/>
              </a:defRPr>
            </a:lvl1pPr>
          </a:lstStyle>
          <a:p>
            <a:pPr eaLnBrk="0" hangingPunct="0">
              <a:defRPr/>
            </a:pPr>
            <a:endParaRPr kumimoji="1" lang="en-US">
              <a:solidFill>
                <a:srgbClr val="800000"/>
              </a:solidFill>
            </a:endParaRPr>
          </a:p>
        </p:txBody>
      </p:sp>
      <p:sp>
        <p:nvSpPr>
          <p:cNvPr id="123911" name="Rectangle 7"/>
          <p:cNvSpPr>
            <a:spLocks noGrp="1" noChangeArrowheads="1"/>
          </p:cNvSpPr>
          <p:nvPr>
            <p:ph type="sldNum" sz="quarter" idx="4"/>
          </p:nvPr>
        </p:nvSpPr>
        <p:spPr bwMode="auto">
          <a:xfrm>
            <a:off x="70104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a:defRPr sz="1400">
                <a:solidFill>
                  <a:schemeClr val="hlink"/>
                </a:solidFill>
                <a:latin typeface="+mn-lt"/>
              </a:defRPr>
            </a:lvl1pPr>
          </a:lstStyle>
          <a:p>
            <a:pPr eaLnBrk="0" hangingPunct="0">
              <a:defRPr/>
            </a:pPr>
            <a:fld id="{E556C98A-6103-4B60-86C6-3AA93CD92E0E}" type="slidenum">
              <a:rPr kumimoji="1" lang="en-US">
                <a:solidFill>
                  <a:srgbClr val="800000"/>
                </a:solidFill>
              </a:rPr>
              <a:pPr eaLnBrk="0" hangingPunct="0">
                <a:defRPr/>
              </a:pPr>
              <a:t>‹#›</a:t>
            </a:fld>
            <a:endParaRPr kumimoji="1" lang="en-US">
              <a:solidFill>
                <a:srgbClr val="800000"/>
              </a:solidFill>
            </a:endParaRPr>
          </a:p>
        </p:txBody>
      </p:sp>
    </p:spTree>
    <p:extLst>
      <p:ext uri="{BB962C8B-B14F-4D97-AF65-F5344CB8AC3E}">
        <p14:creationId xmlns:p14="http://schemas.microsoft.com/office/powerpoint/2010/main" val="1725784857"/>
      </p:ext>
    </p:extLst>
  </p:cSld>
  <p:clrMap bg1="dk2" tx1="lt1" bg2="dk1" tx2="lt2" accent1="accent1" accent2="accent2" accent3="accent3" accent4="accent4" accent5="accent5" accent6="accent6" hlink="hlink" folHlink="folHlink"/>
  <p:sldLayoutIdLst>
    <p:sldLayoutId id="2147485816" r:id="rId1"/>
    <p:sldLayoutId id="2147485817" r:id="rId2"/>
    <p:sldLayoutId id="2147485818" r:id="rId3"/>
    <p:sldLayoutId id="2147485819" r:id="rId4"/>
    <p:sldLayoutId id="2147485820" r:id="rId5"/>
    <p:sldLayoutId id="2147485821" r:id="rId6"/>
    <p:sldLayoutId id="2147485822" r:id="rId7"/>
    <p:sldLayoutId id="2147485823" r:id="rId8"/>
    <p:sldLayoutId id="2147485824" r:id="rId9"/>
    <p:sldLayoutId id="2147485825" r:id="rId10"/>
    <p:sldLayoutId id="2147485826" r:id="rId11"/>
  </p:sldLayoutIdLst>
  <p:transition/>
  <p:txStyles>
    <p:titleStyle>
      <a:lvl1pPr algn="l" rtl="0" eaLnBrk="0" fontAlgn="base" hangingPunct="0">
        <a:lnSpc>
          <a:spcPct val="70000"/>
        </a:lnSpc>
        <a:spcBef>
          <a:spcPct val="0"/>
        </a:spcBef>
        <a:spcAft>
          <a:spcPct val="0"/>
        </a:spcAft>
        <a:defRPr kumimoji="1" sz="4800" b="1">
          <a:solidFill>
            <a:schemeClr val="tx2"/>
          </a:solidFill>
          <a:latin typeface="+mj-lt"/>
          <a:ea typeface="+mj-ea"/>
          <a:cs typeface="+mj-cs"/>
        </a:defRPr>
      </a:lvl1pPr>
      <a:lvl2pPr algn="l" rtl="0" eaLnBrk="0" fontAlgn="base" hangingPunct="0">
        <a:lnSpc>
          <a:spcPct val="70000"/>
        </a:lnSpc>
        <a:spcBef>
          <a:spcPct val="0"/>
        </a:spcBef>
        <a:spcAft>
          <a:spcPct val="0"/>
        </a:spcAft>
        <a:defRPr kumimoji="1" sz="4800" b="1">
          <a:solidFill>
            <a:schemeClr val="tx2"/>
          </a:solidFill>
          <a:latin typeface="Arial Narrow" pitchFamily="34" charset="0"/>
        </a:defRPr>
      </a:lvl2pPr>
      <a:lvl3pPr algn="l" rtl="0" eaLnBrk="0" fontAlgn="base" hangingPunct="0">
        <a:lnSpc>
          <a:spcPct val="70000"/>
        </a:lnSpc>
        <a:spcBef>
          <a:spcPct val="0"/>
        </a:spcBef>
        <a:spcAft>
          <a:spcPct val="0"/>
        </a:spcAft>
        <a:defRPr kumimoji="1" sz="4800" b="1">
          <a:solidFill>
            <a:schemeClr val="tx2"/>
          </a:solidFill>
          <a:latin typeface="Arial Narrow" pitchFamily="34" charset="0"/>
        </a:defRPr>
      </a:lvl3pPr>
      <a:lvl4pPr algn="l" rtl="0" eaLnBrk="0" fontAlgn="base" hangingPunct="0">
        <a:lnSpc>
          <a:spcPct val="70000"/>
        </a:lnSpc>
        <a:spcBef>
          <a:spcPct val="0"/>
        </a:spcBef>
        <a:spcAft>
          <a:spcPct val="0"/>
        </a:spcAft>
        <a:defRPr kumimoji="1" sz="4800" b="1">
          <a:solidFill>
            <a:schemeClr val="tx2"/>
          </a:solidFill>
          <a:latin typeface="Arial Narrow" pitchFamily="34" charset="0"/>
        </a:defRPr>
      </a:lvl4pPr>
      <a:lvl5pPr algn="l" rtl="0" eaLnBrk="0" fontAlgn="base" hangingPunct="0">
        <a:lnSpc>
          <a:spcPct val="70000"/>
        </a:lnSpc>
        <a:spcBef>
          <a:spcPct val="0"/>
        </a:spcBef>
        <a:spcAft>
          <a:spcPct val="0"/>
        </a:spcAft>
        <a:defRPr kumimoji="1" sz="4800" b="1">
          <a:solidFill>
            <a:schemeClr val="tx2"/>
          </a:solidFill>
          <a:latin typeface="Arial Narrow" pitchFamily="34" charset="0"/>
        </a:defRPr>
      </a:lvl5pPr>
      <a:lvl6pPr marL="457200" algn="l" rtl="0" fontAlgn="base">
        <a:lnSpc>
          <a:spcPct val="70000"/>
        </a:lnSpc>
        <a:spcBef>
          <a:spcPct val="0"/>
        </a:spcBef>
        <a:spcAft>
          <a:spcPct val="0"/>
        </a:spcAft>
        <a:defRPr kumimoji="1" sz="4800" b="1">
          <a:solidFill>
            <a:schemeClr val="tx2"/>
          </a:solidFill>
          <a:latin typeface="Arial Narrow" pitchFamily="34" charset="0"/>
        </a:defRPr>
      </a:lvl6pPr>
      <a:lvl7pPr marL="914400" algn="l" rtl="0" fontAlgn="base">
        <a:lnSpc>
          <a:spcPct val="70000"/>
        </a:lnSpc>
        <a:spcBef>
          <a:spcPct val="0"/>
        </a:spcBef>
        <a:spcAft>
          <a:spcPct val="0"/>
        </a:spcAft>
        <a:defRPr kumimoji="1" sz="4800" b="1">
          <a:solidFill>
            <a:schemeClr val="tx2"/>
          </a:solidFill>
          <a:latin typeface="Arial Narrow" pitchFamily="34" charset="0"/>
        </a:defRPr>
      </a:lvl7pPr>
      <a:lvl8pPr marL="1371600" algn="l" rtl="0" fontAlgn="base">
        <a:lnSpc>
          <a:spcPct val="70000"/>
        </a:lnSpc>
        <a:spcBef>
          <a:spcPct val="0"/>
        </a:spcBef>
        <a:spcAft>
          <a:spcPct val="0"/>
        </a:spcAft>
        <a:defRPr kumimoji="1" sz="4800" b="1">
          <a:solidFill>
            <a:schemeClr val="tx2"/>
          </a:solidFill>
          <a:latin typeface="Arial Narrow" pitchFamily="34" charset="0"/>
        </a:defRPr>
      </a:lvl8pPr>
      <a:lvl9pPr marL="1828800" algn="l" rtl="0" fontAlgn="base">
        <a:lnSpc>
          <a:spcPct val="70000"/>
        </a:lnSpc>
        <a:spcBef>
          <a:spcPct val="0"/>
        </a:spcBef>
        <a:spcAft>
          <a:spcPct val="0"/>
        </a:spcAft>
        <a:defRPr kumimoji="1" sz="4800" b="1">
          <a:solidFill>
            <a:schemeClr val="tx2"/>
          </a:solidFill>
          <a:latin typeface="Arial Narrow" pitchFamily="34" charset="0"/>
        </a:defRPr>
      </a:lvl9pPr>
    </p:titleStyle>
    <p:bodyStyle>
      <a:lvl1pPr marL="342900" indent="-342900" algn="l" rtl="0" eaLnBrk="0" fontAlgn="base" hangingPunct="0">
        <a:spcBef>
          <a:spcPct val="20000"/>
        </a:spcBef>
        <a:spcAft>
          <a:spcPct val="0"/>
        </a:spcAft>
        <a:buClr>
          <a:schemeClr val="hlink"/>
        </a:buClr>
        <a:buSzPct val="50000"/>
        <a:buFont typeface="Monotype Sorts" pitchFamily="2" charset="2"/>
        <a:buChar char="n"/>
        <a:defRPr kumimoji="1"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Monotype Sorts" pitchFamily="2" charset="2"/>
        <a:buChar char="u"/>
        <a:defRPr kumimoji="1" sz="2600">
          <a:solidFill>
            <a:schemeClr val="tx1"/>
          </a:solidFill>
          <a:latin typeface="+mn-lt"/>
        </a:defRPr>
      </a:lvl2pPr>
      <a:lvl3pPr marL="1143000" indent="-228600" algn="l" rtl="0" eaLnBrk="0" fontAlgn="base" hangingPunct="0">
        <a:spcBef>
          <a:spcPct val="20000"/>
        </a:spcBef>
        <a:spcAft>
          <a:spcPct val="0"/>
        </a:spcAft>
        <a:buClr>
          <a:schemeClr val="hlink"/>
        </a:buClr>
        <a:buSzPct val="65000"/>
        <a:buFont typeface="Monotype Sorts" pitchFamily="2" charset="2"/>
        <a:buChar char="F"/>
        <a:defRPr kumimoji="1" sz="2400">
          <a:solidFill>
            <a:schemeClr val="tx1"/>
          </a:solidFill>
          <a:latin typeface="+mn-lt"/>
        </a:defRPr>
      </a:lvl3pPr>
      <a:lvl4pPr marL="1600200" indent="-228600" algn="l" rtl="0" eaLnBrk="0" fontAlgn="base" hangingPunct="0">
        <a:spcBef>
          <a:spcPct val="20000"/>
        </a:spcBef>
        <a:spcAft>
          <a:spcPct val="0"/>
        </a:spcAft>
        <a:buClr>
          <a:schemeClr val="tx2"/>
        </a:buClr>
        <a:buSzPct val="100000"/>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hlink"/>
        </a:buClr>
        <a:buSzPct val="100000"/>
        <a:buChar char="–"/>
        <a:defRPr kumimoji="1" sz="2000">
          <a:solidFill>
            <a:schemeClr val="tx1"/>
          </a:solidFill>
          <a:latin typeface="+mn-lt"/>
        </a:defRPr>
      </a:lvl5pPr>
      <a:lvl6pPr marL="2514600" indent="-228600" algn="l" rtl="0" fontAlgn="base">
        <a:spcBef>
          <a:spcPct val="20000"/>
        </a:spcBef>
        <a:spcAft>
          <a:spcPct val="0"/>
        </a:spcAft>
        <a:buClr>
          <a:schemeClr val="hlink"/>
        </a:buClr>
        <a:buSzPct val="100000"/>
        <a:buChar char="–"/>
        <a:defRPr kumimoji="1" sz="2000">
          <a:solidFill>
            <a:schemeClr val="tx1"/>
          </a:solidFill>
          <a:latin typeface="+mn-lt"/>
        </a:defRPr>
      </a:lvl6pPr>
      <a:lvl7pPr marL="2971800" indent="-228600" algn="l" rtl="0" fontAlgn="base">
        <a:spcBef>
          <a:spcPct val="20000"/>
        </a:spcBef>
        <a:spcAft>
          <a:spcPct val="0"/>
        </a:spcAft>
        <a:buClr>
          <a:schemeClr val="hlink"/>
        </a:buClr>
        <a:buSzPct val="100000"/>
        <a:buChar char="–"/>
        <a:defRPr kumimoji="1" sz="2000">
          <a:solidFill>
            <a:schemeClr val="tx1"/>
          </a:solidFill>
          <a:latin typeface="+mn-lt"/>
        </a:defRPr>
      </a:lvl7pPr>
      <a:lvl8pPr marL="3429000" indent="-228600" algn="l" rtl="0" fontAlgn="base">
        <a:spcBef>
          <a:spcPct val="20000"/>
        </a:spcBef>
        <a:spcAft>
          <a:spcPct val="0"/>
        </a:spcAft>
        <a:buClr>
          <a:schemeClr val="hlink"/>
        </a:buClr>
        <a:buSzPct val="100000"/>
        <a:buChar char="–"/>
        <a:defRPr kumimoji="1" sz="2000">
          <a:solidFill>
            <a:schemeClr val="tx1"/>
          </a:solidFill>
          <a:latin typeface="+mn-lt"/>
        </a:defRPr>
      </a:lvl8pPr>
      <a:lvl9pPr marL="3886200" indent="-228600" algn="l" rtl="0" fontAlgn="base">
        <a:spcBef>
          <a:spcPct val="20000"/>
        </a:spcBef>
        <a:spcAft>
          <a:spcPct val="0"/>
        </a:spcAft>
        <a:buClr>
          <a:schemeClr val="hlink"/>
        </a:buClr>
        <a:buSzPct val="100000"/>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123"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5245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defRPr kumimoji="0" sz="1400" baseline="30000">
                <a:solidFill>
                  <a:schemeClr val="tx1"/>
                </a:solidFill>
                <a:latin typeface="+mn-lt"/>
              </a:defRPr>
            </a:lvl1pPr>
          </a:lstStyle>
          <a:p>
            <a:pPr>
              <a:defRPr/>
            </a:pPr>
            <a:endParaRPr lang="en-US">
              <a:solidFill>
                <a:srgbClr val="000000"/>
              </a:solidFill>
            </a:endParaRPr>
          </a:p>
        </p:txBody>
      </p:sp>
      <p:sp>
        <p:nvSpPr>
          <p:cNvPr id="215245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kumimoji="0" sz="1400" baseline="30000">
                <a:solidFill>
                  <a:schemeClr val="tx1"/>
                </a:solidFill>
                <a:latin typeface="+mn-lt"/>
              </a:defRPr>
            </a:lvl1pPr>
          </a:lstStyle>
          <a:p>
            <a:pPr>
              <a:defRPr/>
            </a:pPr>
            <a:endParaRPr lang="en-US">
              <a:solidFill>
                <a:srgbClr val="000000"/>
              </a:solidFill>
            </a:endParaRPr>
          </a:p>
        </p:txBody>
      </p:sp>
      <p:sp>
        <p:nvSpPr>
          <p:cNvPr id="215245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kumimoji="0" sz="1400" baseline="30000">
                <a:solidFill>
                  <a:schemeClr val="tx1"/>
                </a:solidFill>
                <a:latin typeface="+mn-lt"/>
              </a:defRPr>
            </a:lvl1pPr>
          </a:lstStyle>
          <a:p>
            <a:pPr>
              <a:defRPr/>
            </a:pPr>
            <a:fld id="{4EAA8973-A7C6-43B8-91E3-A100D3EC744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36639216"/>
      </p:ext>
    </p:extLst>
  </p:cSld>
  <p:clrMap bg1="lt1" tx1="dk1" bg2="lt2" tx2="dk2" accent1="accent1" accent2="accent2" accent3="accent3" accent4="accent4" accent5="accent5" accent6="accent6" hlink="hlink" folHlink="folHlink"/>
  <p:sldLayoutIdLst>
    <p:sldLayoutId id="2147485828" r:id="rId1"/>
    <p:sldLayoutId id="2147485829" r:id="rId2"/>
    <p:sldLayoutId id="2147485830" r:id="rId3"/>
    <p:sldLayoutId id="2147485831" r:id="rId4"/>
    <p:sldLayoutId id="2147485832" r:id="rId5"/>
    <p:sldLayoutId id="2147485833" r:id="rId6"/>
    <p:sldLayoutId id="2147485834" r:id="rId7"/>
    <p:sldLayoutId id="2147485835" r:id="rId8"/>
    <p:sldLayoutId id="2147485836" r:id="rId9"/>
    <p:sldLayoutId id="2147485837" r:id="rId10"/>
    <p:sldLayoutId id="214748583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602"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514"/>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defRPr>
            </a:lvl1pPr>
          </a:lstStyle>
          <a:p>
            <a:pPr>
              <a:defRPr/>
            </a:pPr>
            <a:fld id="{559B1B29-1EDD-44D6-A8FD-965EF1016AC5}" type="datetimeFigureOut">
              <a:rPr lang="en-US"/>
              <a:pPr>
                <a:defRPr/>
              </a:pPr>
              <a:t>6/4/2022</a:t>
            </a:fld>
            <a:endParaRPr lang="en-US"/>
          </a:p>
        </p:txBody>
      </p:sp>
      <p:sp>
        <p:nvSpPr>
          <p:cNvPr id="5" name="Footer Placeholder 4"/>
          <p:cNvSpPr>
            <a:spLocks noGrp="1"/>
          </p:cNvSpPr>
          <p:nvPr>
            <p:ph type="ftr" sz="quarter" idx="3"/>
          </p:nvPr>
        </p:nvSpPr>
        <p:spPr>
          <a:xfrm>
            <a:off x="3124200" y="6356514"/>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defRPr>
            </a:lvl1pPr>
          </a:lstStyle>
          <a:p>
            <a:pPr>
              <a:defRPr/>
            </a:pPr>
            <a:endParaRPr lang="en-US"/>
          </a:p>
        </p:txBody>
      </p:sp>
      <p:sp>
        <p:nvSpPr>
          <p:cNvPr id="6" name="Slide Number Placeholder 5"/>
          <p:cNvSpPr>
            <a:spLocks noGrp="1"/>
          </p:cNvSpPr>
          <p:nvPr>
            <p:ph type="sldNum" sz="quarter" idx="4"/>
          </p:nvPr>
        </p:nvSpPr>
        <p:spPr>
          <a:xfrm>
            <a:off x="6553200" y="6356514"/>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Calibri"/>
              </a:defRPr>
            </a:lvl1pPr>
          </a:lstStyle>
          <a:p>
            <a:pPr>
              <a:defRPr/>
            </a:pPr>
            <a:fld id="{04BFC8AE-B93B-4581-8A79-20F44AA6F8F9}" type="slidenum">
              <a:rPr lang="en-US"/>
              <a:pPr>
                <a:defRPr/>
              </a:pPr>
              <a:t>‹#›</a:t>
            </a:fld>
            <a:endParaRPr lang="en-US"/>
          </a:p>
        </p:txBody>
      </p:sp>
    </p:spTree>
    <p:extLst>
      <p:ext uri="{BB962C8B-B14F-4D97-AF65-F5344CB8AC3E}">
        <p14:creationId xmlns:p14="http://schemas.microsoft.com/office/powerpoint/2010/main" val="2114056689"/>
      </p:ext>
    </p:extLst>
  </p:cSld>
  <p:clrMap bg1="lt1" tx1="dk1" bg2="lt2" tx2="dk2" accent1="accent1" accent2="accent2" accent3="accent3" accent4="accent4" accent5="accent5" accent6="accent6" hlink="hlink" folHlink="folHlink"/>
  <p:sldLayoutIdLst>
    <p:sldLayoutId id="2147485840" r:id="rId1"/>
    <p:sldLayoutId id="2147485841" r:id="rId2"/>
    <p:sldLayoutId id="2147485842" r:id="rId3"/>
    <p:sldLayoutId id="2147485843" r:id="rId4"/>
    <p:sldLayoutId id="2147485844" r:id="rId5"/>
    <p:sldLayoutId id="2147485845" r:id="rId6"/>
    <p:sldLayoutId id="2147485846" r:id="rId7"/>
    <p:sldLayoutId id="2147485847" r:id="rId8"/>
    <p:sldLayoutId id="2147485848" r:id="rId9"/>
    <p:sldLayoutId id="2147485849" r:id="rId10"/>
    <p:sldLayoutId id="214748585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77"/>
            <a:ext cx="8229600" cy="384175"/>
          </a:xfrm>
          <a:prstGeom prst="rect">
            <a:avLst/>
          </a:prstGeom>
          <a:noFill/>
          <a:ln w="9525">
            <a:noFill/>
            <a:miter lim="800000"/>
            <a:headEnd/>
            <a:tailEnd/>
          </a:ln>
        </p:spPr>
      </p:pic>
    </p:spTree>
    <p:extLst>
      <p:ext uri="{BB962C8B-B14F-4D97-AF65-F5344CB8AC3E}">
        <p14:creationId xmlns:p14="http://schemas.microsoft.com/office/powerpoint/2010/main" val="159116075"/>
      </p:ext>
    </p:extLst>
  </p:cSld>
  <p:clrMap bg1="lt1" tx1="dk1" bg2="lt2" tx2="dk2" accent1="accent1" accent2="accent2" accent3="accent3" accent4="accent4" accent5="accent5" accent6="accent6" hlink="hlink" folHlink="folHlink"/>
  <p:sldLayoutIdLst>
    <p:sldLayoutId id="2147485852" r:id="rId1"/>
    <p:sldLayoutId id="2147485853" r:id="rId2"/>
    <p:sldLayoutId id="2147485854" r:id="rId3"/>
    <p:sldLayoutId id="2147485855" r:id="rId4"/>
    <p:sldLayoutId id="2147485856" r:id="rId5"/>
    <p:sldLayoutId id="2147485857" r:id="rId6"/>
    <p:sldLayoutId id="2147485858" r:id="rId7"/>
    <p:sldLayoutId id="2147485859" r:id="rId8"/>
    <p:sldLayoutId id="2147485860" r:id="rId9"/>
    <p:sldLayoutId id="2147485861" r:id="rId10"/>
    <p:sldLayoutId id="2147485862"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95901586"/>
      </p:ext>
    </p:extLst>
  </p:cSld>
  <p:clrMap bg1="lt1" tx1="dk1" bg2="lt2" tx2="dk2" accent1="accent1" accent2="accent2" accent3="accent3" accent4="accent4" accent5="accent5" accent6="accent6" hlink="hlink" folHlink="folHlink"/>
  <p:sldLayoutIdLst>
    <p:sldLayoutId id="2147485864" r:id="rId1"/>
    <p:sldLayoutId id="2147485865" r:id="rId2"/>
    <p:sldLayoutId id="2147485866" r:id="rId3"/>
    <p:sldLayoutId id="2147485867" r:id="rId4"/>
    <p:sldLayoutId id="2147485868" r:id="rId5"/>
    <p:sldLayoutId id="2147485869" r:id="rId6"/>
    <p:sldLayoutId id="2147485870" r:id="rId7"/>
    <p:sldLayoutId id="2147485871" r:id="rId8"/>
    <p:sldLayoutId id="2147485872" r:id="rId9"/>
    <p:sldLayoutId id="2147485873" r:id="rId10"/>
    <p:sldLayoutId id="2147485874"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58831079"/>
      </p:ext>
    </p:extLst>
  </p:cSld>
  <p:clrMap bg1="lt1" tx1="dk1" bg2="lt2" tx2="dk2" accent1="accent1" accent2="accent2" accent3="accent3" accent4="accent4" accent5="accent5" accent6="accent6" hlink="hlink" folHlink="folHlink"/>
  <p:sldLayoutIdLst>
    <p:sldLayoutId id="2147485876" r:id="rId1"/>
    <p:sldLayoutId id="2147485877" r:id="rId2"/>
    <p:sldLayoutId id="2147485878" r:id="rId3"/>
    <p:sldLayoutId id="2147485879" r:id="rId4"/>
    <p:sldLayoutId id="2147485880" r:id="rId5"/>
    <p:sldLayoutId id="2147485881" r:id="rId6"/>
    <p:sldLayoutId id="2147485882" r:id="rId7"/>
    <p:sldLayoutId id="2147485883" r:id="rId8"/>
    <p:sldLayoutId id="2147485884" r:id="rId9"/>
    <p:sldLayoutId id="2147485885" r:id="rId10"/>
    <p:sldLayoutId id="2147485886"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31181682"/>
      </p:ext>
    </p:extLst>
  </p:cSld>
  <p:clrMap bg1="lt1" tx1="dk1" bg2="lt2" tx2="dk2" accent1="accent1" accent2="accent2" accent3="accent3" accent4="accent4" accent5="accent5" accent6="accent6" hlink="hlink" folHlink="folHlink"/>
  <p:sldLayoutIdLst>
    <p:sldLayoutId id="2147485900" r:id="rId1"/>
    <p:sldLayoutId id="2147485901" r:id="rId2"/>
    <p:sldLayoutId id="2147485902" r:id="rId3"/>
    <p:sldLayoutId id="2147485903" r:id="rId4"/>
    <p:sldLayoutId id="2147485904" r:id="rId5"/>
    <p:sldLayoutId id="2147485905" r:id="rId6"/>
    <p:sldLayoutId id="2147485906" r:id="rId7"/>
    <p:sldLayoutId id="2147485907" r:id="rId8"/>
    <p:sldLayoutId id="2147485908" r:id="rId9"/>
    <p:sldLayoutId id="2147485909" r:id="rId10"/>
    <p:sldLayoutId id="214748591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2725474"/>
      </p:ext>
    </p:extLst>
  </p:cSld>
  <p:clrMap bg1="lt1" tx1="dk1" bg2="lt2" tx2="dk2" accent1="accent1" accent2="accent2" accent3="accent3" accent4="accent4" accent5="accent5" accent6="accent6" hlink="hlink" folHlink="folHlink"/>
  <p:sldLayoutIdLst>
    <p:sldLayoutId id="2147485912" r:id="rId1"/>
    <p:sldLayoutId id="2147485913" r:id="rId2"/>
    <p:sldLayoutId id="2147485914" r:id="rId3"/>
    <p:sldLayoutId id="2147485915" r:id="rId4"/>
    <p:sldLayoutId id="2147485916" r:id="rId5"/>
    <p:sldLayoutId id="2147485917" r:id="rId6"/>
    <p:sldLayoutId id="2147485918" r:id="rId7"/>
    <p:sldLayoutId id="2147485919" r:id="rId8"/>
    <p:sldLayoutId id="2147485920" r:id="rId9"/>
    <p:sldLayoutId id="2147485921" r:id="rId10"/>
    <p:sldLayoutId id="214748592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65"/>
            <a:ext cx="8229600" cy="384175"/>
          </a:xfrm>
          <a:prstGeom prst="rect">
            <a:avLst/>
          </a:prstGeom>
          <a:noFill/>
          <a:ln w="9525">
            <a:noFill/>
            <a:miter lim="800000"/>
            <a:headEnd/>
            <a:tailEnd/>
          </a:ln>
        </p:spPr>
      </p:pic>
    </p:spTree>
    <p:extLst>
      <p:ext uri="{BB962C8B-B14F-4D97-AF65-F5344CB8AC3E}">
        <p14:creationId xmlns:p14="http://schemas.microsoft.com/office/powerpoint/2010/main" val="1838809096"/>
      </p:ext>
    </p:extLst>
  </p:cSld>
  <p:clrMap bg1="lt1" tx1="dk1" bg2="lt2" tx2="dk2" accent1="accent1" accent2="accent2" accent3="accent3" accent4="accent4" accent5="accent5" accent6="accent6" hlink="hlink" folHlink="folHlink"/>
  <p:sldLayoutIdLst>
    <p:sldLayoutId id="2147485924" r:id="rId1"/>
    <p:sldLayoutId id="2147485925" r:id="rId2"/>
    <p:sldLayoutId id="2147485926" r:id="rId3"/>
    <p:sldLayoutId id="2147485927" r:id="rId4"/>
    <p:sldLayoutId id="2147485928" r:id="rId5"/>
    <p:sldLayoutId id="2147485929" r:id="rId6"/>
    <p:sldLayoutId id="2147485930" r:id="rId7"/>
    <p:sldLayoutId id="2147485931" r:id="rId8"/>
    <p:sldLayoutId id="2147485932" r:id="rId9"/>
    <p:sldLayoutId id="2147485933" r:id="rId10"/>
    <p:sldLayoutId id="2147485934"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6706" name="Rectangle 2"/>
          <p:cNvSpPr>
            <a:spLocks noChangeArrowheads="1"/>
          </p:cNvSpPr>
          <p:nvPr/>
        </p:nvSpPr>
        <p:spPr bwMode="ltGray">
          <a:xfrm>
            <a:off x="417513" y="1098628"/>
            <a:ext cx="438150" cy="474663"/>
          </a:xfrm>
          <a:prstGeom prst="rect">
            <a:avLst/>
          </a:prstGeom>
          <a:solidFill>
            <a:schemeClr val="accent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7" name="Rectangle 3"/>
          <p:cNvSpPr>
            <a:spLocks noChangeArrowheads="1"/>
          </p:cNvSpPr>
          <p:nvPr/>
        </p:nvSpPr>
        <p:spPr bwMode="ltGray">
          <a:xfrm>
            <a:off x="800102" y="1098628"/>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8" name="Rectangle 4"/>
          <p:cNvSpPr>
            <a:spLocks noChangeArrowheads="1"/>
          </p:cNvSpPr>
          <p:nvPr/>
        </p:nvSpPr>
        <p:spPr bwMode="ltGray">
          <a:xfrm>
            <a:off x="541377" y="1520832"/>
            <a:ext cx="422275" cy="474663"/>
          </a:xfrm>
          <a:prstGeom prst="rect">
            <a:avLst/>
          </a:prstGeom>
          <a:solidFill>
            <a:schemeClr val="folHlink"/>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9" name="Rectangle 5"/>
          <p:cNvSpPr>
            <a:spLocks noChangeArrowheads="1"/>
          </p:cNvSpPr>
          <p:nvPr/>
        </p:nvSpPr>
        <p:spPr bwMode="ltGray">
          <a:xfrm>
            <a:off x="911225" y="1520832"/>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0" name="Rectangle 6"/>
          <p:cNvSpPr>
            <a:spLocks noChangeArrowheads="1"/>
          </p:cNvSpPr>
          <p:nvPr/>
        </p:nvSpPr>
        <p:spPr bwMode="ltGray">
          <a:xfrm>
            <a:off x="127002" y="144787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1" name="Rectangle 7"/>
          <p:cNvSpPr>
            <a:spLocks noChangeArrowheads="1"/>
          </p:cNvSpPr>
          <p:nvPr/>
        </p:nvSpPr>
        <p:spPr bwMode="gray">
          <a:xfrm>
            <a:off x="762001" y="990678"/>
            <a:ext cx="31750" cy="1052513"/>
          </a:xfrm>
          <a:prstGeom prst="rect">
            <a:avLst/>
          </a:prstGeom>
          <a:solidFill>
            <a:schemeClr val="bg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2" name="Rectangle 8"/>
          <p:cNvSpPr>
            <a:spLocks noChangeArrowheads="1"/>
          </p:cNvSpPr>
          <p:nvPr/>
        </p:nvSpPr>
        <p:spPr bwMode="gray">
          <a:xfrm>
            <a:off x="442916"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1033" name="Rectangle 9"/>
          <p:cNvSpPr>
            <a:spLocks noGrp="1" noChangeArrowheads="1"/>
          </p:cNvSpPr>
          <p:nvPr>
            <p:ph type="title"/>
          </p:nvPr>
        </p:nvSpPr>
        <p:spPr bwMode="auto">
          <a:xfrm>
            <a:off x="1150977" y="617538"/>
            <a:ext cx="77930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56715"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pPr>
              <a:defRPr/>
            </a:pPr>
            <a:endParaRPr lang="en-US">
              <a:solidFill>
                <a:srgbClr val="000000"/>
              </a:solidFill>
              <a:latin typeface="Tahoma" pitchFamily="34" charset="0"/>
            </a:endParaRPr>
          </a:p>
        </p:txBody>
      </p:sp>
      <p:sp>
        <p:nvSpPr>
          <p:cNvPr id="456716"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pPr>
              <a:defRPr/>
            </a:pPr>
            <a:endParaRPr lang="en-US">
              <a:solidFill>
                <a:srgbClr val="000000"/>
              </a:solidFill>
              <a:latin typeface="Tahoma" pitchFamily="34" charset="0"/>
            </a:endParaRPr>
          </a:p>
        </p:txBody>
      </p:sp>
      <p:sp>
        <p:nvSpPr>
          <p:cNvPr id="456717"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pPr>
              <a:defRPr/>
            </a:pPr>
            <a:fld id="{7EB7BD9B-7A7B-4797-8EA7-D229A18524BF}" type="slidenum">
              <a:rPr lang="en-US">
                <a:solidFill>
                  <a:srgbClr val="000000"/>
                </a:solidFill>
                <a:latin typeface="Tahoma" pitchFamily="34" charset="0"/>
              </a:rPr>
              <a:pPr>
                <a:defRPr/>
              </a:pPr>
              <a:t>‹#›</a:t>
            </a:fld>
            <a:endParaRPr lang="en-US">
              <a:solidFill>
                <a:srgbClr val="000000"/>
              </a:solidFill>
              <a:latin typeface="Tahoma" pitchFamily="34" charset="0"/>
            </a:endParaRPr>
          </a:p>
        </p:txBody>
      </p:sp>
    </p:spTree>
    <p:extLst>
      <p:ext uri="{BB962C8B-B14F-4D97-AF65-F5344CB8AC3E}">
        <p14:creationId xmlns:p14="http://schemas.microsoft.com/office/powerpoint/2010/main" val="1448876290"/>
      </p:ext>
    </p:extLst>
  </p:cSld>
  <p:clrMap bg1="lt1" tx1="dk1" bg2="lt2" tx2="dk2" accent1="accent1" accent2="accent2" accent3="accent3" accent4="accent4" accent5="accent5" accent6="accent6" hlink="hlink" folHlink="folHlink"/>
  <p:sldLayoutIdLst>
    <p:sldLayoutId id="2147485936" r:id="rId1"/>
    <p:sldLayoutId id="2147485937" r:id="rId2"/>
    <p:sldLayoutId id="2147485938" r:id="rId3"/>
    <p:sldLayoutId id="2147485939" r:id="rId4"/>
    <p:sldLayoutId id="2147485940" r:id="rId5"/>
    <p:sldLayoutId id="2147485941" r:id="rId6"/>
    <p:sldLayoutId id="2147485942" r:id="rId7"/>
    <p:sldLayoutId id="2147485943" r:id="rId8"/>
    <p:sldLayoutId id="2147485944" r:id="rId9"/>
    <p:sldLayoutId id="2147485945" r:id="rId10"/>
    <p:sldLayoutId id="2147485946" r:id="rId11"/>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itchFamily="34" charset="0"/>
        </a:defRPr>
      </a:lvl2pPr>
      <a:lvl3pPr algn="l" rtl="0" eaLnBrk="0" fontAlgn="base" hangingPunct="0">
        <a:spcBef>
          <a:spcPct val="0"/>
        </a:spcBef>
        <a:spcAft>
          <a:spcPct val="0"/>
        </a:spcAft>
        <a:defRPr sz="4400">
          <a:solidFill>
            <a:schemeClr val="tx2"/>
          </a:solidFill>
          <a:latin typeface="Tahoma" pitchFamily="34" charset="0"/>
        </a:defRPr>
      </a:lvl3pPr>
      <a:lvl4pPr algn="l" rtl="0" eaLnBrk="0" fontAlgn="base" hangingPunct="0">
        <a:spcBef>
          <a:spcPct val="0"/>
        </a:spcBef>
        <a:spcAft>
          <a:spcPct val="0"/>
        </a:spcAft>
        <a:defRPr sz="4400">
          <a:solidFill>
            <a:schemeClr val="tx2"/>
          </a:solidFill>
          <a:latin typeface="Tahoma" pitchFamily="34" charset="0"/>
        </a:defRPr>
      </a:lvl4pPr>
      <a:lvl5pPr algn="l" rtl="0" eaLnBrk="0" fontAlgn="base" hangingPunct="0">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4498"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34499"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5245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solidFill>
                  <a:srgbClr val="000000"/>
                </a:solidFill>
                <a:latin typeface="+mn-lt"/>
              </a:defRPr>
            </a:lvl1pPr>
          </a:lstStyle>
          <a:p>
            <a:pPr>
              <a:defRPr/>
            </a:pPr>
            <a:endParaRPr lang="en-US"/>
          </a:p>
        </p:txBody>
      </p:sp>
      <p:sp>
        <p:nvSpPr>
          <p:cNvPr id="215245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defRPr>
            </a:lvl1pPr>
          </a:lstStyle>
          <a:p>
            <a:pPr>
              <a:defRPr/>
            </a:pPr>
            <a:endParaRPr lang="en-US"/>
          </a:p>
        </p:txBody>
      </p:sp>
      <p:sp>
        <p:nvSpPr>
          <p:cNvPr id="215245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mn-lt"/>
              </a:defRPr>
            </a:lvl1pPr>
          </a:lstStyle>
          <a:p>
            <a:pPr>
              <a:defRPr/>
            </a:pPr>
            <a:fld id="{43650880-9366-4937-A845-9D537F99993A}" type="slidenum">
              <a:rPr lang="en-US"/>
              <a:pPr>
                <a:defRPr/>
              </a:pPr>
              <a:t>‹#›</a:t>
            </a:fld>
            <a:endParaRPr lang="en-US"/>
          </a:p>
        </p:txBody>
      </p:sp>
    </p:spTree>
    <p:extLst>
      <p:ext uri="{BB962C8B-B14F-4D97-AF65-F5344CB8AC3E}">
        <p14:creationId xmlns:p14="http://schemas.microsoft.com/office/powerpoint/2010/main" val="2086759409"/>
      </p:ext>
    </p:extLst>
  </p:cSld>
  <p:clrMap bg1="lt1" tx1="dk1" bg2="lt2" tx2="dk2" accent1="accent1" accent2="accent2" accent3="accent3" accent4="accent4" accent5="accent5" accent6="accent6" hlink="hlink" folHlink="folHlink"/>
  <p:sldLayoutIdLst>
    <p:sldLayoutId id="2147485960" r:id="rId1"/>
    <p:sldLayoutId id="2147485961" r:id="rId2"/>
    <p:sldLayoutId id="2147485962" r:id="rId3"/>
    <p:sldLayoutId id="2147485963" r:id="rId4"/>
    <p:sldLayoutId id="2147485964" r:id="rId5"/>
    <p:sldLayoutId id="2147485965" r:id="rId6"/>
    <p:sldLayoutId id="2147485966" r:id="rId7"/>
    <p:sldLayoutId id="2147485967" r:id="rId8"/>
    <p:sldLayoutId id="2147485968" r:id="rId9"/>
    <p:sldLayoutId id="2147485969" r:id="rId10"/>
    <p:sldLayoutId id="214748597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37320302"/>
      </p:ext>
    </p:extLst>
  </p:cSld>
  <p:clrMap bg1="lt1" tx1="dk1" bg2="lt2" tx2="dk2" accent1="accent1" accent2="accent2" accent3="accent3" accent4="accent4" accent5="accent5" accent6="accent6" hlink="hlink" folHlink="folHlink"/>
  <p:sldLayoutIdLst>
    <p:sldLayoutId id="2147486032" r:id="rId1"/>
    <p:sldLayoutId id="2147486033" r:id="rId2"/>
    <p:sldLayoutId id="2147486034" r:id="rId3"/>
    <p:sldLayoutId id="2147486035" r:id="rId4"/>
    <p:sldLayoutId id="2147486036" r:id="rId5"/>
    <p:sldLayoutId id="2147486037" r:id="rId6"/>
    <p:sldLayoutId id="2147486038" r:id="rId7"/>
    <p:sldLayoutId id="2147486039" r:id="rId8"/>
    <p:sldLayoutId id="2147486040" r:id="rId9"/>
    <p:sldLayoutId id="2147486041" r:id="rId10"/>
    <p:sldLayoutId id="214748604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7940497"/>
      </p:ext>
    </p:extLst>
  </p:cSld>
  <p:clrMap bg1="lt1" tx1="dk1" bg2="lt2" tx2="dk2" accent1="accent1" accent2="accent2" accent3="accent3" accent4="accent4" accent5="accent5" accent6="accent6" hlink="hlink" folHlink="folHlink"/>
  <p:sldLayoutIdLst>
    <p:sldLayoutId id="2147486056" r:id="rId1"/>
    <p:sldLayoutId id="2147486057" r:id="rId2"/>
    <p:sldLayoutId id="2147486058" r:id="rId3"/>
    <p:sldLayoutId id="2147486059" r:id="rId4"/>
    <p:sldLayoutId id="2147486060" r:id="rId5"/>
    <p:sldLayoutId id="2147486061" r:id="rId6"/>
    <p:sldLayoutId id="2147486062" r:id="rId7"/>
    <p:sldLayoutId id="2147486063" r:id="rId8"/>
    <p:sldLayoutId id="2147486064" r:id="rId9"/>
    <p:sldLayoutId id="2147486065" r:id="rId10"/>
    <p:sldLayoutId id="2147486066"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49035693"/>
      </p:ext>
    </p:extLst>
  </p:cSld>
  <p:clrMap bg1="lt1" tx1="dk1" bg2="lt2" tx2="dk2" accent1="accent1" accent2="accent2" accent3="accent3" accent4="accent4" accent5="accent5" accent6="accent6" hlink="hlink" folHlink="folHlink"/>
  <p:sldLayoutIdLst>
    <p:sldLayoutId id="2147486068" r:id="rId1"/>
    <p:sldLayoutId id="2147486069" r:id="rId2"/>
    <p:sldLayoutId id="2147486070" r:id="rId3"/>
    <p:sldLayoutId id="2147486071" r:id="rId4"/>
    <p:sldLayoutId id="2147486072" r:id="rId5"/>
    <p:sldLayoutId id="2147486073" r:id="rId6"/>
    <p:sldLayoutId id="2147486074" r:id="rId7"/>
    <p:sldLayoutId id="2147486075" r:id="rId8"/>
    <p:sldLayoutId id="2147486076" r:id="rId9"/>
    <p:sldLayoutId id="2147486077" r:id="rId10"/>
    <p:sldLayoutId id="214748607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6706" name="Rectangle 2"/>
          <p:cNvSpPr>
            <a:spLocks noChangeArrowheads="1"/>
          </p:cNvSpPr>
          <p:nvPr/>
        </p:nvSpPr>
        <p:spPr bwMode="ltGray">
          <a:xfrm>
            <a:off x="417513" y="1098622"/>
            <a:ext cx="438150" cy="474663"/>
          </a:xfrm>
          <a:prstGeom prst="rect">
            <a:avLst/>
          </a:prstGeom>
          <a:solidFill>
            <a:schemeClr val="accent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7" name="Rectangle 3"/>
          <p:cNvSpPr>
            <a:spLocks noChangeArrowheads="1"/>
          </p:cNvSpPr>
          <p:nvPr/>
        </p:nvSpPr>
        <p:spPr bwMode="ltGray">
          <a:xfrm>
            <a:off x="800102" y="1098622"/>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8" name="Rectangle 4"/>
          <p:cNvSpPr>
            <a:spLocks noChangeArrowheads="1"/>
          </p:cNvSpPr>
          <p:nvPr/>
        </p:nvSpPr>
        <p:spPr bwMode="ltGray">
          <a:xfrm>
            <a:off x="541374" y="1520832"/>
            <a:ext cx="422275" cy="474663"/>
          </a:xfrm>
          <a:prstGeom prst="rect">
            <a:avLst/>
          </a:prstGeom>
          <a:solidFill>
            <a:schemeClr val="folHlink"/>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9" name="Rectangle 5"/>
          <p:cNvSpPr>
            <a:spLocks noChangeArrowheads="1"/>
          </p:cNvSpPr>
          <p:nvPr/>
        </p:nvSpPr>
        <p:spPr bwMode="ltGray">
          <a:xfrm>
            <a:off x="911225" y="1520832"/>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0" name="Rectangle 6"/>
          <p:cNvSpPr>
            <a:spLocks noChangeArrowheads="1"/>
          </p:cNvSpPr>
          <p:nvPr/>
        </p:nvSpPr>
        <p:spPr bwMode="ltGray">
          <a:xfrm>
            <a:off x="127002" y="1447872"/>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1" name="Rectangle 7"/>
          <p:cNvSpPr>
            <a:spLocks noChangeArrowheads="1"/>
          </p:cNvSpPr>
          <p:nvPr/>
        </p:nvSpPr>
        <p:spPr bwMode="gray">
          <a:xfrm>
            <a:off x="762001" y="990672"/>
            <a:ext cx="31750" cy="1052513"/>
          </a:xfrm>
          <a:prstGeom prst="rect">
            <a:avLst/>
          </a:prstGeom>
          <a:solidFill>
            <a:schemeClr val="bg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2" name="Rectangle 8"/>
          <p:cNvSpPr>
            <a:spLocks noChangeArrowheads="1"/>
          </p:cNvSpPr>
          <p:nvPr/>
        </p:nvSpPr>
        <p:spPr bwMode="gray">
          <a:xfrm>
            <a:off x="442916"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1033" name="Rectangle 9"/>
          <p:cNvSpPr>
            <a:spLocks noGrp="1" noChangeArrowheads="1"/>
          </p:cNvSpPr>
          <p:nvPr>
            <p:ph type="title"/>
          </p:nvPr>
        </p:nvSpPr>
        <p:spPr bwMode="auto">
          <a:xfrm>
            <a:off x="1150974" y="617538"/>
            <a:ext cx="77930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56715"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pPr>
              <a:defRPr/>
            </a:pPr>
            <a:endParaRPr lang="en-US">
              <a:solidFill>
                <a:srgbClr val="000000"/>
              </a:solidFill>
              <a:latin typeface="Tahoma" pitchFamily="34" charset="0"/>
            </a:endParaRPr>
          </a:p>
        </p:txBody>
      </p:sp>
      <p:sp>
        <p:nvSpPr>
          <p:cNvPr id="456716"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pPr>
              <a:defRPr/>
            </a:pPr>
            <a:endParaRPr lang="en-US">
              <a:solidFill>
                <a:srgbClr val="000000"/>
              </a:solidFill>
              <a:latin typeface="Tahoma" pitchFamily="34" charset="0"/>
            </a:endParaRPr>
          </a:p>
        </p:txBody>
      </p:sp>
      <p:sp>
        <p:nvSpPr>
          <p:cNvPr id="456717"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pPr>
              <a:defRPr/>
            </a:pPr>
            <a:fld id="{7EB7BD9B-7A7B-4797-8EA7-D229A18524BF}" type="slidenum">
              <a:rPr lang="en-US">
                <a:solidFill>
                  <a:srgbClr val="000000"/>
                </a:solidFill>
                <a:latin typeface="Tahoma" pitchFamily="34" charset="0"/>
              </a:rPr>
              <a:pPr>
                <a:defRPr/>
              </a:pPr>
              <a:t>‹#›</a:t>
            </a:fld>
            <a:endParaRPr lang="en-US">
              <a:solidFill>
                <a:srgbClr val="000000"/>
              </a:solidFill>
              <a:latin typeface="Tahoma" pitchFamily="34" charset="0"/>
            </a:endParaRPr>
          </a:p>
        </p:txBody>
      </p:sp>
    </p:spTree>
    <p:extLst>
      <p:ext uri="{BB962C8B-B14F-4D97-AF65-F5344CB8AC3E}">
        <p14:creationId xmlns:p14="http://schemas.microsoft.com/office/powerpoint/2010/main" val="3329952487"/>
      </p:ext>
    </p:extLst>
  </p:cSld>
  <p:clrMap bg1="lt1" tx1="dk1" bg2="lt2" tx2="dk2" accent1="accent1" accent2="accent2" accent3="accent3" accent4="accent4" accent5="accent5" accent6="accent6" hlink="hlink" folHlink="folHlink"/>
  <p:sldLayoutIdLst>
    <p:sldLayoutId id="2147486092" r:id="rId1"/>
    <p:sldLayoutId id="2147486093" r:id="rId2"/>
    <p:sldLayoutId id="2147486094" r:id="rId3"/>
    <p:sldLayoutId id="2147486095" r:id="rId4"/>
    <p:sldLayoutId id="2147486096" r:id="rId5"/>
    <p:sldLayoutId id="2147486097" r:id="rId6"/>
    <p:sldLayoutId id="2147486098" r:id="rId7"/>
    <p:sldLayoutId id="2147486099" r:id="rId8"/>
    <p:sldLayoutId id="2147486100" r:id="rId9"/>
    <p:sldLayoutId id="2147486101" r:id="rId10"/>
    <p:sldLayoutId id="2147486102" r:id="rId11"/>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itchFamily="34" charset="0"/>
        </a:defRPr>
      </a:lvl2pPr>
      <a:lvl3pPr algn="l" rtl="0" eaLnBrk="0" fontAlgn="base" hangingPunct="0">
        <a:spcBef>
          <a:spcPct val="0"/>
        </a:spcBef>
        <a:spcAft>
          <a:spcPct val="0"/>
        </a:spcAft>
        <a:defRPr sz="4400">
          <a:solidFill>
            <a:schemeClr val="tx2"/>
          </a:solidFill>
          <a:latin typeface="Tahoma" pitchFamily="34" charset="0"/>
        </a:defRPr>
      </a:lvl3pPr>
      <a:lvl4pPr algn="l" rtl="0" eaLnBrk="0" fontAlgn="base" hangingPunct="0">
        <a:spcBef>
          <a:spcPct val="0"/>
        </a:spcBef>
        <a:spcAft>
          <a:spcPct val="0"/>
        </a:spcAft>
        <a:defRPr sz="4400">
          <a:solidFill>
            <a:schemeClr val="tx2"/>
          </a:solidFill>
          <a:latin typeface="Tahoma" pitchFamily="34" charset="0"/>
        </a:defRPr>
      </a:lvl4pPr>
      <a:lvl5pPr algn="l" rtl="0" eaLnBrk="0" fontAlgn="base" hangingPunct="0">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35"/>
            <a:ext cx="8229600" cy="384175"/>
          </a:xfrm>
          <a:prstGeom prst="rect">
            <a:avLst/>
          </a:prstGeom>
          <a:noFill/>
          <a:ln w="9525">
            <a:noFill/>
            <a:miter lim="800000"/>
            <a:headEnd/>
            <a:tailEnd/>
          </a:ln>
        </p:spPr>
      </p:pic>
    </p:spTree>
    <p:extLst>
      <p:ext uri="{BB962C8B-B14F-4D97-AF65-F5344CB8AC3E}">
        <p14:creationId xmlns:p14="http://schemas.microsoft.com/office/powerpoint/2010/main" val="3551129384"/>
      </p:ext>
    </p:extLst>
  </p:cSld>
  <p:clrMap bg1="lt1" tx1="dk1" bg2="lt2" tx2="dk2" accent1="accent1" accent2="accent2" accent3="accent3" accent4="accent4" accent5="accent5" accent6="accent6" hlink="hlink" folHlink="folHlink"/>
  <p:sldLayoutIdLst>
    <p:sldLayoutId id="2147486104" r:id="rId1"/>
    <p:sldLayoutId id="2147486105" r:id="rId2"/>
    <p:sldLayoutId id="2147486106" r:id="rId3"/>
    <p:sldLayoutId id="2147486107" r:id="rId4"/>
    <p:sldLayoutId id="2147486108" r:id="rId5"/>
    <p:sldLayoutId id="2147486109" r:id="rId6"/>
    <p:sldLayoutId id="2147486110" r:id="rId7"/>
    <p:sldLayoutId id="2147486111" r:id="rId8"/>
    <p:sldLayoutId id="2147486112" r:id="rId9"/>
    <p:sldLayoutId id="2147486113" r:id="rId10"/>
    <p:sldLayoutId id="2147486114"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pPr>
                <a:defRPr/>
              </a:pPr>
              <a:t>‹#›</a:t>
            </a:fld>
            <a:endParaRPr lang="en-US"/>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63"/>
            <a:ext cx="8229600" cy="384175"/>
          </a:xfrm>
          <a:prstGeom prst="rect">
            <a:avLst/>
          </a:prstGeom>
          <a:noFill/>
          <a:ln w="9525">
            <a:noFill/>
            <a:miter lim="800000"/>
            <a:headEnd/>
            <a:tailEnd/>
          </a:ln>
        </p:spPr>
      </p:pic>
    </p:spTree>
    <p:extLst>
      <p:ext uri="{BB962C8B-B14F-4D97-AF65-F5344CB8AC3E}">
        <p14:creationId xmlns:p14="http://schemas.microsoft.com/office/powerpoint/2010/main" val="2920704730"/>
      </p:ext>
    </p:extLst>
  </p:cSld>
  <p:clrMap bg1="lt1" tx1="dk1" bg2="lt2" tx2="dk2" accent1="accent1" accent2="accent2" accent3="accent3" accent4="accent4" accent5="accent5" accent6="accent6" hlink="hlink" folHlink="folHlink"/>
  <p:sldLayoutIdLst>
    <p:sldLayoutId id="2147486140" r:id="rId1"/>
    <p:sldLayoutId id="2147486141" r:id="rId2"/>
    <p:sldLayoutId id="2147486142" r:id="rId3"/>
    <p:sldLayoutId id="2147486143" r:id="rId4"/>
    <p:sldLayoutId id="2147486144" r:id="rId5"/>
    <p:sldLayoutId id="2147486145" r:id="rId6"/>
    <p:sldLayoutId id="2147486146" r:id="rId7"/>
    <p:sldLayoutId id="2147486147" r:id="rId8"/>
    <p:sldLayoutId id="2147486148" r:id="rId9"/>
    <p:sldLayoutId id="2147486149" r:id="rId10"/>
    <p:sldLayoutId id="2147486150"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4754"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4755"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62"/>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defRPr>
            </a:lvl1pPr>
          </a:lstStyle>
          <a:p>
            <a:pPr>
              <a:defRPr/>
            </a:pPr>
            <a:fld id="{23B6205D-DDD5-4B03-9B84-889B20A845E0}" type="datetimeFigureOut">
              <a:rPr lang="en-US"/>
              <a:pPr>
                <a:defRPr/>
              </a:pPr>
              <a:t>6/4/2022</a:t>
            </a:fld>
            <a:endParaRPr lang="en-US"/>
          </a:p>
        </p:txBody>
      </p:sp>
      <p:sp>
        <p:nvSpPr>
          <p:cNvPr id="5" name="Footer Placeholder 4"/>
          <p:cNvSpPr>
            <a:spLocks noGrp="1"/>
          </p:cNvSpPr>
          <p:nvPr>
            <p:ph type="ftr" sz="quarter" idx="3"/>
          </p:nvPr>
        </p:nvSpPr>
        <p:spPr>
          <a:xfrm>
            <a:off x="3124200" y="635646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462"/>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defRPr>
            </a:lvl1pPr>
          </a:lstStyle>
          <a:p>
            <a:pPr>
              <a:defRPr/>
            </a:pPr>
            <a:fld id="{602F5AB2-84B7-4901-9956-BBED34DC0A38}" type="slidenum">
              <a:rPr lang="en-US"/>
              <a:pPr>
                <a:defRPr/>
              </a:pPr>
              <a:t>‹#›</a:t>
            </a:fld>
            <a:endParaRPr lang="en-US"/>
          </a:p>
        </p:txBody>
      </p:sp>
    </p:spTree>
    <p:extLst>
      <p:ext uri="{BB962C8B-B14F-4D97-AF65-F5344CB8AC3E}">
        <p14:creationId xmlns:p14="http://schemas.microsoft.com/office/powerpoint/2010/main" val="1328830925"/>
      </p:ext>
    </p:extLst>
  </p:cSld>
  <p:clrMap bg1="lt1" tx1="dk1" bg2="lt2" tx2="dk2" accent1="accent1" accent2="accent2" accent3="accent3" accent4="accent4" accent5="accent5" accent6="accent6" hlink="hlink" folHlink="folHlink"/>
  <p:sldLayoutIdLst>
    <p:sldLayoutId id="2147486152" r:id="rId1"/>
    <p:sldLayoutId id="2147486153" r:id="rId2"/>
    <p:sldLayoutId id="2147486154" r:id="rId3"/>
    <p:sldLayoutId id="2147486155" r:id="rId4"/>
    <p:sldLayoutId id="2147486156" r:id="rId5"/>
    <p:sldLayoutId id="2147486157" r:id="rId6"/>
    <p:sldLayoutId id="2147486158" r:id="rId7"/>
    <p:sldLayoutId id="2147486159" r:id="rId8"/>
    <p:sldLayoutId id="2147486160" r:id="rId9"/>
    <p:sldLayoutId id="2147486161" r:id="rId10"/>
    <p:sldLayoutId id="21474861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26"/>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829C7251-E2ED-4CB5-A5B6-9A5543040981}" type="datetimeFigureOut">
              <a:rPr lang="en-US">
                <a:solidFill>
                  <a:prstClr val="black">
                    <a:tint val="75000"/>
                  </a:prstClr>
                </a:solidFill>
              </a:rPr>
              <a:pPr>
                <a:defRPr/>
              </a:pPr>
              <a:t>6/4/2022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426"/>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426"/>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E9E9AFD0-9A45-4EA1-8B63-CC2AD0A8086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656299057"/>
      </p:ext>
    </p:extLst>
  </p:cSld>
  <p:clrMap bg1="lt1" tx1="dk1" bg2="lt2" tx2="dk2" accent1="accent1" accent2="accent2" accent3="accent3" accent4="accent4" accent5="accent5" accent6="accent6" hlink="hlink" folHlink="folHlink"/>
  <p:sldLayoutIdLst>
    <p:sldLayoutId id="2147486176" r:id="rId1"/>
    <p:sldLayoutId id="2147486177" r:id="rId2"/>
    <p:sldLayoutId id="2147486178" r:id="rId3"/>
    <p:sldLayoutId id="2147486179" r:id="rId4"/>
    <p:sldLayoutId id="2147486180" r:id="rId5"/>
    <p:sldLayoutId id="2147486181" r:id="rId6"/>
    <p:sldLayoutId id="2147486182" r:id="rId7"/>
    <p:sldLayoutId id="2147486183" r:id="rId8"/>
    <p:sldLayoutId id="2147486184" r:id="rId9"/>
    <p:sldLayoutId id="2147486185" r:id="rId10"/>
    <p:sldLayoutId id="2147486186"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44"/>
            </a:lvl1pPr>
          </a:lstStyle>
          <a:p>
            <a:pPr>
              <a:defRPr/>
            </a:pPr>
            <a:endParaRPr lang="en-US">
              <a:solidFill>
                <a:srgbClr val="000000"/>
              </a:solidFill>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44"/>
            </a:lvl1pPr>
          </a:lstStyle>
          <a:p>
            <a:pPr>
              <a:defRPr/>
            </a:pPr>
            <a:endParaRPr lang="en-US">
              <a:solidFill>
                <a:srgbClr val="000000"/>
              </a:solidFill>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44"/>
            </a:lvl1pPr>
          </a:lstStyle>
          <a:p>
            <a:pPr>
              <a:defRPr/>
            </a:pPr>
            <a:fld id="{9E51E057-6A53-4F59-9C55-C20B5AE82C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42073110"/>
      </p:ext>
    </p:extLst>
  </p:cSld>
  <p:clrMap bg1="lt1" tx1="dk1" bg2="lt2" tx2="dk2" accent1="accent1" accent2="accent2" accent3="accent3" accent4="accent4" accent5="accent5" accent6="accent6" hlink="hlink" folHlink="folHlink"/>
  <p:sldLayoutIdLst>
    <p:sldLayoutId id="2147486188" r:id="rId1"/>
    <p:sldLayoutId id="2147486189" r:id="rId2"/>
    <p:sldLayoutId id="2147486190" r:id="rId3"/>
    <p:sldLayoutId id="2147486191" r:id="rId4"/>
    <p:sldLayoutId id="2147486192" r:id="rId5"/>
    <p:sldLayoutId id="2147486193" r:id="rId6"/>
    <p:sldLayoutId id="2147486194" r:id="rId7"/>
    <p:sldLayoutId id="2147486195" r:id="rId8"/>
    <p:sldLayoutId id="2147486196" r:id="rId9"/>
    <p:sldLayoutId id="2147486197" r:id="rId10"/>
    <p:sldLayoutId id="2147486198" r:id="rId11"/>
  </p:sldLayoutIdLst>
  <p:txStyles>
    <p:titleStyle>
      <a:lvl1pPr algn="ctr" rtl="0" eaLnBrk="0" fontAlgn="base" hangingPunct="0">
        <a:spcBef>
          <a:spcPct val="0"/>
        </a:spcBef>
        <a:spcAft>
          <a:spcPct val="0"/>
        </a:spcAft>
        <a:defRPr sz="3911">
          <a:solidFill>
            <a:schemeClr val="tx2"/>
          </a:solidFill>
          <a:latin typeface="+mj-lt"/>
          <a:ea typeface="+mj-ea"/>
          <a:cs typeface="+mj-cs"/>
        </a:defRPr>
      </a:lvl1pPr>
      <a:lvl2pPr algn="ctr" rtl="0" eaLnBrk="0" fontAlgn="base" hangingPunct="0">
        <a:spcBef>
          <a:spcPct val="0"/>
        </a:spcBef>
        <a:spcAft>
          <a:spcPct val="0"/>
        </a:spcAft>
        <a:defRPr sz="3911">
          <a:solidFill>
            <a:schemeClr val="tx2"/>
          </a:solidFill>
          <a:latin typeface="Arial" charset="0"/>
        </a:defRPr>
      </a:lvl2pPr>
      <a:lvl3pPr algn="ctr" rtl="0" eaLnBrk="0" fontAlgn="base" hangingPunct="0">
        <a:spcBef>
          <a:spcPct val="0"/>
        </a:spcBef>
        <a:spcAft>
          <a:spcPct val="0"/>
        </a:spcAft>
        <a:defRPr sz="3911">
          <a:solidFill>
            <a:schemeClr val="tx2"/>
          </a:solidFill>
          <a:latin typeface="Arial" charset="0"/>
        </a:defRPr>
      </a:lvl3pPr>
      <a:lvl4pPr algn="ctr" rtl="0" eaLnBrk="0" fontAlgn="base" hangingPunct="0">
        <a:spcBef>
          <a:spcPct val="0"/>
        </a:spcBef>
        <a:spcAft>
          <a:spcPct val="0"/>
        </a:spcAft>
        <a:defRPr sz="3911">
          <a:solidFill>
            <a:schemeClr val="tx2"/>
          </a:solidFill>
          <a:latin typeface="Arial" charset="0"/>
        </a:defRPr>
      </a:lvl4pPr>
      <a:lvl5pPr algn="ctr" rtl="0" eaLnBrk="0" fontAlgn="base" hangingPunct="0">
        <a:spcBef>
          <a:spcPct val="0"/>
        </a:spcBef>
        <a:spcAft>
          <a:spcPct val="0"/>
        </a:spcAft>
        <a:defRPr sz="3911">
          <a:solidFill>
            <a:schemeClr val="tx2"/>
          </a:solidFill>
          <a:latin typeface="Arial" charset="0"/>
        </a:defRPr>
      </a:lvl5pPr>
      <a:lvl6pPr marL="406405" algn="ctr" rtl="0" fontAlgn="base">
        <a:spcBef>
          <a:spcPct val="0"/>
        </a:spcBef>
        <a:spcAft>
          <a:spcPct val="0"/>
        </a:spcAft>
        <a:defRPr sz="3911">
          <a:solidFill>
            <a:schemeClr val="tx2"/>
          </a:solidFill>
          <a:latin typeface="Arial" charset="0"/>
        </a:defRPr>
      </a:lvl6pPr>
      <a:lvl7pPr marL="812810" algn="ctr" rtl="0" fontAlgn="base">
        <a:spcBef>
          <a:spcPct val="0"/>
        </a:spcBef>
        <a:spcAft>
          <a:spcPct val="0"/>
        </a:spcAft>
        <a:defRPr sz="3911">
          <a:solidFill>
            <a:schemeClr val="tx2"/>
          </a:solidFill>
          <a:latin typeface="Arial" charset="0"/>
        </a:defRPr>
      </a:lvl7pPr>
      <a:lvl8pPr marL="1219215" algn="ctr" rtl="0" fontAlgn="base">
        <a:spcBef>
          <a:spcPct val="0"/>
        </a:spcBef>
        <a:spcAft>
          <a:spcPct val="0"/>
        </a:spcAft>
        <a:defRPr sz="3911">
          <a:solidFill>
            <a:schemeClr val="tx2"/>
          </a:solidFill>
          <a:latin typeface="Arial" charset="0"/>
        </a:defRPr>
      </a:lvl8pPr>
      <a:lvl9pPr marL="1625620" algn="ctr" rtl="0" fontAlgn="base">
        <a:spcBef>
          <a:spcPct val="0"/>
        </a:spcBef>
        <a:spcAft>
          <a:spcPct val="0"/>
        </a:spcAft>
        <a:defRPr sz="3911">
          <a:solidFill>
            <a:schemeClr val="tx2"/>
          </a:solidFill>
          <a:latin typeface="Arial" charset="0"/>
        </a:defRPr>
      </a:lvl9pPr>
    </p:titleStyle>
    <p:bodyStyle>
      <a:lvl1pPr marL="304804" indent="-304804" algn="l" rtl="0" eaLnBrk="0" fontAlgn="base" hangingPunct="0">
        <a:spcBef>
          <a:spcPct val="20000"/>
        </a:spcBef>
        <a:spcAft>
          <a:spcPct val="0"/>
        </a:spcAft>
        <a:buChar char="•"/>
        <a:defRPr sz="2844">
          <a:solidFill>
            <a:schemeClr val="tx1"/>
          </a:solidFill>
          <a:latin typeface="+mn-lt"/>
          <a:ea typeface="+mn-ea"/>
          <a:cs typeface="+mn-cs"/>
        </a:defRPr>
      </a:lvl1pPr>
      <a:lvl2pPr marL="660408" indent="-254003" algn="l" rtl="0" eaLnBrk="0" fontAlgn="base" hangingPunct="0">
        <a:spcBef>
          <a:spcPct val="20000"/>
        </a:spcBef>
        <a:spcAft>
          <a:spcPct val="0"/>
        </a:spcAft>
        <a:buChar char="–"/>
        <a:defRPr sz="2489">
          <a:solidFill>
            <a:schemeClr val="tx1"/>
          </a:solidFill>
          <a:latin typeface="+mn-lt"/>
        </a:defRPr>
      </a:lvl2pPr>
      <a:lvl3pPr marL="1016013" indent="-203203" algn="l" rtl="0" eaLnBrk="0" fontAlgn="base" hangingPunct="0">
        <a:spcBef>
          <a:spcPct val="20000"/>
        </a:spcBef>
        <a:spcAft>
          <a:spcPct val="0"/>
        </a:spcAft>
        <a:buChar char="•"/>
        <a:defRPr sz="2133">
          <a:solidFill>
            <a:schemeClr val="tx1"/>
          </a:solidFill>
          <a:latin typeface="+mn-lt"/>
        </a:defRPr>
      </a:lvl3pPr>
      <a:lvl4pPr marL="1422418" indent="-203203" algn="l" rtl="0" eaLnBrk="0" fontAlgn="base" hangingPunct="0">
        <a:spcBef>
          <a:spcPct val="20000"/>
        </a:spcBef>
        <a:spcAft>
          <a:spcPct val="0"/>
        </a:spcAft>
        <a:buChar char="–"/>
        <a:defRPr sz="1778">
          <a:solidFill>
            <a:schemeClr val="tx1"/>
          </a:solidFill>
          <a:latin typeface="+mn-lt"/>
        </a:defRPr>
      </a:lvl4pPr>
      <a:lvl5pPr marL="1828823" indent="-203203" algn="l" rtl="0" eaLnBrk="0" fontAlgn="base" hangingPunct="0">
        <a:spcBef>
          <a:spcPct val="20000"/>
        </a:spcBef>
        <a:spcAft>
          <a:spcPct val="0"/>
        </a:spcAft>
        <a:buChar char="»"/>
        <a:defRPr sz="1778">
          <a:solidFill>
            <a:schemeClr val="tx1"/>
          </a:solidFill>
          <a:latin typeface="+mn-lt"/>
        </a:defRPr>
      </a:lvl5pPr>
      <a:lvl6pPr marL="2235228" indent="-203203" algn="l" rtl="0" fontAlgn="base">
        <a:spcBef>
          <a:spcPct val="20000"/>
        </a:spcBef>
        <a:spcAft>
          <a:spcPct val="0"/>
        </a:spcAft>
        <a:buChar char="»"/>
        <a:defRPr sz="1778">
          <a:solidFill>
            <a:schemeClr val="tx1"/>
          </a:solidFill>
          <a:latin typeface="+mn-lt"/>
        </a:defRPr>
      </a:lvl6pPr>
      <a:lvl7pPr marL="2641633" indent="-203203" algn="l" rtl="0" fontAlgn="base">
        <a:spcBef>
          <a:spcPct val="20000"/>
        </a:spcBef>
        <a:spcAft>
          <a:spcPct val="0"/>
        </a:spcAft>
        <a:buChar char="»"/>
        <a:defRPr sz="1778">
          <a:solidFill>
            <a:schemeClr val="tx1"/>
          </a:solidFill>
          <a:latin typeface="+mn-lt"/>
        </a:defRPr>
      </a:lvl7pPr>
      <a:lvl8pPr marL="3048038" indent="-203203" algn="l" rtl="0" fontAlgn="base">
        <a:spcBef>
          <a:spcPct val="20000"/>
        </a:spcBef>
        <a:spcAft>
          <a:spcPct val="0"/>
        </a:spcAft>
        <a:buChar char="»"/>
        <a:defRPr sz="1778">
          <a:solidFill>
            <a:schemeClr val="tx1"/>
          </a:solidFill>
          <a:latin typeface="+mn-lt"/>
        </a:defRPr>
      </a:lvl8pPr>
      <a:lvl9pPr marL="3454443" indent="-203203" algn="l" rtl="0" fontAlgn="base">
        <a:spcBef>
          <a:spcPct val="20000"/>
        </a:spcBef>
        <a:spcAft>
          <a:spcPct val="0"/>
        </a:spcAft>
        <a:buChar char="»"/>
        <a:defRPr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44">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44">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44">
                <a:solidFill>
                  <a:srgbClr val="000000"/>
                </a:solidFill>
                <a:latin typeface="Arial" charset="0"/>
              </a:defRPr>
            </a:lvl1pPr>
          </a:lstStyle>
          <a:p>
            <a:pPr>
              <a:defRPr/>
            </a:pPr>
            <a:fld id="{03F1196D-6E90-4168-86F8-F84964D1395F}" type="slidenum">
              <a:rPr lang="en-US"/>
              <a:pPr>
                <a:defRPr/>
              </a:pPr>
              <a:t>‹#›</a:t>
            </a:fld>
            <a:endParaRPr lang="en-US"/>
          </a:p>
        </p:txBody>
      </p:sp>
    </p:spTree>
    <p:extLst>
      <p:ext uri="{BB962C8B-B14F-4D97-AF65-F5344CB8AC3E}">
        <p14:creationId xmlns:p14="http://schemas.microsoft.com/office/powerpoint/2010/main" val="3177361452"/>
      </p:ext>
    </p:extLst>
  </p:cSld>
  <p:clrMap bg1="lt1" tx1="dk1" bg2="lt2" tx2="dk2" accent1="accent1" accent2="accent2" accent3="accent3" accent4="accent4" accent5="accent5" accent6="accent6" hlink="hlink" folHlink="folHlink"/>
  <p:sldLayoutIdLst>
    <p:sldLayoutId id="2147486200" r:id="rId1"/>
    <p:sldLayoutId id="2147486201" r:id="rId2"/>
    <p:sldLayoutId id="2147486202" r:id="rId3"/>
    <p:sldLayoutId id="2147486203" r:id="rId4"/>
    <p:sldLayoutId id="2147486204" r:id="rId5"/>
    <p:sldLayoutId id="2147486205" r:id="rId6"/>
    <p:sldLayoutId id="2147486206" r:id="rId7"/>
    <p:sldLayoutId id="2147486207" r:id="rId8"/>
    <p:sldLayoutId id="2147486208" r:id="rId9"/>
    <p:sldLayoutId id="2147486209" r:id="rId10"/>
    <p:sldLayoutId id="2147486210" r:id="rId11"/>
  </p:sldLayoutIdLst>
  <p:txStyles>
    <p:titleStyle>
      <a:lvl1pPr algn="ctr" rtl="0" eaLnBrk="0" fontAlgn="base" hangingPunct="0">
        <a:spcBef>
          <a:spcPct val="0"/>
        </a:spcBef>
        <a:spcAft>
          <a:spcPct val="0"/>
        </a:spcAft>
        <a:defRPr sz="3911">
          <a:solidFill>
            <a:schemeClr val="tx2"/>
          </a:solidFill>
          <a:latin typeface="+mj-lt"/>
          <a:ea typeface="+mj-ea"/>
          <a:cs typeface="+mj-cs"/>
        </a:defRPr>
      </a:lvl1pPr>
      <a:lvl2pPr algn="ctr" rtl="0" eaLnBrk="0" fontAlgn="base" hangingPunct="0">
        <a:spcBef>
          <a:spcPct val="0"/>
        </a:spcBef>
        <a:spcAft>
          <a:spcPct val="0"/>
        </a:spcAft>
        <a:defRPr sz="3911">
          <a:solidFill>
            <a:schemeClr val="tx2"/>
          </a:solidFill>
          <a:latin typeface="Arial" charset="0"/>
        </a:defRPr>
      </a:lvl2pPr>
      <a:lvl3pPr algn="ctr" rtl="0" eaLnBrk="0" fontAlgn="base" hangingPunct="0">
        <a:spcBef>
          <a:spcPct val="0"/>
        </a:spcBef>
        <a:spcAft>
          <a:spcPct val="0"/>
        </a:spcAft>
        <a:defRPr sz="3911">
          <a:solidFill>
            <a:schemeClr val="tx2"/>
          </a:solidFill>
          <a:latin typeface="Arial" charset="0"/>
        </a:defRPr>
      </a:lvl3pPr>
      <a:lvl4pPr algn="ctr" rtl="0" eaLnBrk="0" fontAlgn="base" hangingPunct="0">
        <a:spcBef>
          <a:spcPct val="0"/>
        </a:spcBef>
        <a:spcAft>
          <a:spcPct val="0"/>
        </a:spcAft>
        <a:defRPr sz="3911">
          <a:solidFill>
            <a:schemeClr val="tx2"/>
          </a:solidFill>
          <a:latin typeface="Arial" charset="0"/>
        </a:defRPr>
      </a:lvl4pPr>
      <a:lvl5pPr algn="ctr" rtl="0" eaLnBrk="0" fontAlgn="base" hangingPunct="0">
        <a:spcBef>
          <a:spcPct val="0"/>
        </a:spcBef>
        <a:spcAft>
          <a:spcPct val="0"/>
        </a:spcAft>
        <a:defRPr sz="3911">
          <a:solidFill>
            <a:schemeClr val="tx2"/>
          </a:solidFill>
          <a:latin typeface="Arial" charset="0"/>
        </a:defRPr>
      </a:lvl5pPr>
      <a:lvl6pPr marL="406405" algn="ctr" rtl="0" fontAlgn="base">
        <a:spcBef>
          <a:spcPct val="0"/>
        </a:spcBef>
        <a:spcAft>
          <a:spcPct val="0"/>
        </a:spcAft>
        <a:defRPr sz="3911">
          <a:solidFill>
            <a:schemeClr val="tx2"/>
          </a:solidFill>
          <a:latin typeface="Arial" charset="0"/>
        </a:defRPr>
      </a:lvl6pPr>
      <a:lvl7pPr marL="812810" algn="ctr" rtl="0" fontAlgn="base">
        <a:spcBef>
          <a:spcPct val="0"/>
        </a:spcBef>
        <a:spcAft>
          <a:spcPct val="0"/>
        </a:spcAft>
        <a:defRPr sz="3911">
          <a:solidFill>
            <a:schemeClr val="tx2"/>
          </a:solidFill>
          <a:latin typeface="Arial" charset="0"/>
        </a:defRPr>
      </a:lvl7pPr>
      <a:lvl8pPr marL="1219215" algn="ctr" rtl="0" fontAlgn="base">
        <a:spcBef>
          <a:spcPct val="0"/>
        </a:spcBef>
        <a:spcAft>
          <a:spcPct val="0"/>
        </a:spcAft>
        <a:defRPr sz="3911">
          <a:solidFill>
            <a:schemeClr val="tx2"/>
          </a:solidFill>
          <a:latin typeface="Arial" charset="0"/>
        </a:defRPr>
      </a:lvl8pPr>
      <a:lvl9pPr marL="1625620" algn="ctr" rtl="0" fontAlgn="base">
        <a:spcBef>
          <a:spcPct val="0"/>
        </a:spcBef>
        <a:spcAft>
          <a:spcPct val="0"/>
        </a:spcAft>
        <a:defRPr sz="3911">
          <a:solidFill>
            <a:schemeClr val="tx2"/>
          </a:solidFill>
          <a:latin typeface="Arial" charset="0"/>
        </a:defRPr>
      </a:lvl9pPr>
    </p:titleStyle>
    <p:bodyStyle>
      <a:lvl1pPr marL="304804" indent="-304804" algn="l" rtl="0" eaLnBrk="0" fontAlgn="base" hangingPunct="0">
        <a:spcBef>
          <a:spcPct val="20000"/>
        </a:spcBef>
        <a:spcAft>
          <a:spcPct val="0"/>
        </a:spcAft>
        <a:buChar char="•"/>
        <a:defRPr sz="2844">
          <a:solidFill>
            <a:schemeClr val="tx1"/>
          </a:solidFill>
          <a:latin typeface="+mn-lt"/>
          <a:ea typeface="+mn-ea"/>
          <a:cs typeface="+mn-cs"/>
        </a:defRPr>
      </a:lvl1pPr>
      <a:lvl2pPr marL="660408" indent="-254003" algn="l" rtl="0" eaLnBrk="0" fontAlgn="base" hangingPunct="0">
        <a:spcBef>
          <a:spcPct val="20000"/>
        </a:spcBef>
        <a:spcAft>
          <a:spcPct val="0"/>
        </a:spcAft>
        <a:buChar char="–"/>
        <a:defRPr sz="2489">
          <a:solidFill>
            <a:schemeClr val="tx1"/>
          </a:solidFill>
          <a:latin typeface="+mn-lt"/>
        </a:defRPr>
      </a:lvl2pPr>
      <a:lvl3pPr marL="1016013" indent="-203203" algn="l" rtl="0" eaLnBrk="0" fontAlgn="base" hangingPunct="0">
        <a:spcBef>
          <a:spcPct val="20000"/>
        </a:spcBef>
        <a:spcAft>
          <a:spcPct val="0"/>
        </a:spcAft>
        <a:buChar char="•"/>
        <a:defRPr sz="2133">
          <a:solidFill>
            <a:schemeClr val="tx1"/>
          </a:solidFill>
          <a:latin typeface="+mn-lt"/>
        </a:defRPr>
      </a:lvl3pPr>
      <a:lvl4pPr marL="1422418" indent="-203203" algn="l" rtl="0" eaLnBrk="0" fontAlgn="base" hangingPunct="0">
        <a:spcBef>
          <a:spcPct val="20000"/>
        </a:spcBef>
        <a:spcAft>
          <a:spcPct val="0"/>
        </a:spcAft>
        <a:buChar char="–"/>
        <a:defRPr sz="1778">
          <a:solidFill>
            <a:schemeClr val="tx1"/>
          </a:solidFill>
          <a:latin typeface="+mn-lt"/>
        </a:defRPr>
      </a:lvl4pPr>
      <a:lvl5pPr marL="1828823" indent="-203203" algn="l" rtl="0" eaLnBrk="0" fontAlgn="base" hangingPunct="0">
        <a:spcBef>
          <a:spcPct val="20000"/>
        </a:spcBef>
        <a:spcAft>
          <a:spcPct val="0"/>
        </a:spcAft>
        <a:buChar char="»"/>
        <a:defRPr sz="1778">
          <a:solidFill>
            <a:schemeClr val="tx1"/>
          </a:solidFill>
          <a:latin typeface="+mn-lt"/>
        </a:defRPr>
      </a:lvl5pPr>
      <a:lvl6pPr marL="2235228" indent="-203203" algn="l" rtl="0" fontAlgn="base">
        <a:spcBef>
          <a:spcPct val="20000"/>
        </a:spcBef>
        <a:spcAft>
          <a:spcPct val="0"/>
        </a:spcAft>
        <a:buChar char="»"/>
        <a:defRPr sz="1778">
          <a:solidFill>
            <a:schemeClr val="tx1"/>
          </a:solidFill>
          <a:latin typeface="+mn-lt"/>
        </a:defRPr>
      </a:lvl6pPr>
      <a:lvl7pPr marL="2641633" indent="-203203" algn="l" rtl="0" fontAlgn="base">
        <a:spcBef>
          <a:spcPct val="20000"/>
        </a:spcBef>
        <a:spcAft>
          <a:spcPct val="0"/>
        </a:spcAft>
        <a:buChar char="»"/>
        <a:defRPr sz="1778">
          <a:solidFill>
            <a:schemeClr val="tx1"/>
          </a:solidFill>
          <a:latin typeface="+mn-lt"/>
        </a:defRPr>
      </a:lvl7pPr>
      <a:lvl8pPr marL="3048038" indent="-203203" algn="l" rtl="0" fontAlgn="base">
        <a:spcBef>
          <a:spcPct val="20000"/>
        </a:spcBef>
        <a:spcAft>
          <a:spcPct val="0"/>
        </a:spcAft>
        <a:buChar char="»"/>
        <a:defRPr sz="1778">
          <a:solidFill>
            <a:schemeClr val="tx1"/>
          </a:solidFill>
          <a:latin typeface="+mn-lt"/>
        </a:defRPr>
      </a:lvl8pPr>
      <a:lvl9pPr marL="3454443" indent="-203203" algn="l" rtl="0" fontAlgn="base">
        <a:spcBef>
          <a:spcPct val="20000"/>
        </a:spcBef>
        <a:spcAft>
          <a:spcPct val="0"/>
        </a:spcAft>
        <a:buChar char="»"/>
        <a:defRPr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74755"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244" i="0">
                <a:solidFill>
                  <a:srgbClr val="5E574E"/>
                </a:solidFill>
              </a:defRPr>
            </a:lvl1pPr>
          </a:lstStyle>
          <a:p>
            <a:pPr>
              <a:defRPr/>
            </a:pPr>
            <a:endParaRPr lang="en-US"/>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244" i="0">
                <a:solidFill>
                  <a:srgbClr val="5E574E"/>
                </a:solidFill>
              </a:defRPr>
            </a:lvl1pPr>
          </a:lstStyle>
          <a:p>
            <a:pPr>
              <a:defRPr/>
            </a:pPr>
            <a:endParaRPr lang="en-US"/>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244" i="0">
                <a:solidFill>
                  <a:srgbClr val="5E574E"/>
                </a:solidFill>
              </a:defRPr>
            </a:lvl1pPr>
          </a:lstStyle>
          <a:p>
            <a:pPr>
              <a:defRPr/>
            </a:pPr>
            <a:fld id="{CCF87610-BFC6-4AAB-A42E-C1AF2231250C}" type="slidenum">
              <a:rPr lang="en-US"/>
              <a:pPr>
                <a:defRPr/>
              </a:pPr>
              <a:t>‹#›</a:t>
            </a:fld>
            <a:endParaRPr lang="en-US"/>
          </a:p>
        </p:txBody>
      </p:sp>
      <p:pic>
        <p:nvPicPr>
          <p:cNvPr id="74759"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71"/>
            <a:ext cx="8229600" cy="384175"/>
          </a:xfrm>
          <a:prstGeom prst="rect">
            <a:avLst/>
          </a:prstGeom>
          <a:noFill/>
          <a:ln w="9525">
            <a:noFill/>
            <a:miter lim="800000"/>
            <a:headEnd/>
            <a:tailEnd/>
          </a:ln>
        </p:spPr>
      </p:pic>
    </p:spTree>
    <p:extLst>
      <p:ext uri="{BB962C8B-B14F-4D97-AF65-F5344CB8AC3E}">
        <p14:creationId xmlns:p14="http://schemas.microsoft.com/office/powerpoint/2010/main" val="503837481"/>
      </p:ext>
    </p:extLst>
  </p:cSld>
  <p:clrMap bg1="lt1" tx1="dk1" bg2="lt2" tx2="dk2" accent1="accent1" accent2="accent2" accent3="accent3" accent4="accent4" accent5="accent5" accent6="accent6" hlink="hlink" folHlink="folHlink"/>
  <p:sldLayoutIdLst>
    <p:sldLayoutId id="2147486212" r:id="rId1"/>
    <p:sldLayoutId id="2147486213" r:id="rId2"/>
    <p:sldLayoutId id="2147486214" r:id="rId3"/>
    <p:sldLayoutId id="2147486215" r:id="rId4"/>
    <p:sldLayoutId id="2147486216" r:id="rId5"/>
    <p:sldLayoutId id="2147486217" r:id="rId6"/>
    <p:sldLayoutId id="2147486218" r:id="rId7"/>
    <p:sldLayoutId id="2147486219" r:id="rId8"/>
    <p:sldLayoutId id="2147486220" r:id="rId9"/>
    <p:sldLayoutId id="2147486221" r:id="rId10"/>
    <p:sldLayoutId id="2147486222" r:id="rId11"/>
  </p:sldLayoutIdLst>
  <p:transition/>
  <p:txStyles>
    <p:titleStyle>
      <a:lvl1pPr algn="l" rtl="0" eaLnBrk="0" fontAlgn="base" hangingPunct="0">
        <a:spcBef>
          <a:spcPct val="0"/>
        </a:spcBef>
        <a:spcAft>
          <a:spcPct val="0"/>
        </a:spcAft>
        <a:defRPr kumimoji="1" sz="3556">
          <a:solidFill>
            <a:schemeClr val="tx2"/>
          </a:solidFill>
          <a:latin typeface="+mj-lt"/>
          <a:ea typeface="+mj-ea"/>
          <a:cs typeface="+mj-cs"/>
        </a:defRPr>
      </a:lvl1pPr>
      <a:lvl2pPr algn="l" rtl="0" eaLnBrk="0" fontAlgn="base" hangingPunct="0">
        <a:spcBef>
          <a:spcPct val="0"/>
        </a:spcBef>
        <a:spcAft>
          <a:spcPct val="0"/>
        </a:spcAft>
        <a:defRPr kumimoji="1" sz="3556">
          <a:solidFill>
            <a:schemeClr val="tx2"/>
          </a:solidFill>
          <a:latin typeface="Arial Black" pitchFamily="34" charset="0"/>
        </a:defRPr>
      </a:lvl2pPr>
      <a:lvl3pPr algn="l" rtl="0" eaLnBrk="0" fontAlgn="base" hangingPunct="0">
        <a:spcBef>
          <a:spcPct val="0"/>
        </a:spcBef>
        <a:spcAft>
          <a:spcPct val="0"/>
        </a:spcAft>
        <a:defRPr kumimoji="1" sz="3556">
          <a:solidFill>
            <a:schemeClr val="tx2"/>
          </a:solidFill>
          <a:latin typeface="Arial Black" pitchFamily="34" charset="0"/>
        </a:defRPr>
      </a:lvl3pPr>
      <a:lvl4pPr algn="l" rtl="0" eaLnBrk="0" fontAlgn="base" hangingPunct="0">
        <a:spcBef>
          <a:spcPct val="0"/>
        </a:spcBef>
        <a:spcAft>
          <a:spcPct val="0"/>
        </a:spcAft>
        <a:defRPr kumimoji="1" sz="3556">
          <a:solidFill>
            <a:schemeClr val="tx2"/>
          </a:solidFill>
          <a:latin typeface="Arial Black" pitchFamily="34" charset="0"/>
        </a:defRPr>
      </a:lvl4pPr>
      <a:lvl5pPr algn="l" rtl="0" eaLnBrk="0" fontAlgn="base" hangingPunct="0">
        <a:spcBef>
          <a:spcPct val="0"/>
        </a:spcBef>
        <a:spcAft>
          <a:spcPct val="0"/>
        </a:spcAft>
        <a:defRPr kumimoji="1" sz="3556">
          <a:solidFill>
            <a:schemeClr val="tx2"/>
          </a:solidFill>
          <a:latin typeface="Arial Black" pitchFamily="34" charset="0"/>
        </a:defRPr>
      </a:lvl5pPr>
      <a:lvl6pPr marL="406405" algn="l" rtl="0" fontAlgn="base">
        <a:spcBef>
          <a:spcPct val="0"/>
        </a:spcBef>
        <a:spcAft>
          <a:spcPct val="0"/>
        </a:spcAft>
        <a:defRPr kumimoji="1" sz="3556">
          <a:solidFill>
            <a:schemeClr val="tx2"/>
          </a:solidFill>
          <a:latin typeface="Arial Black" pitchFamily="34" charset="0"/>
        </a:defRPr>
      </a:lvl6pPr>
      <a:lvl7pPr marL="812810" algn="l" rtl="0" fontAlgn="base">
        <a:spcBef>
          <a:spcPct val="0"/>
        </a:spcBef>
        <a:spcAft>
          <a:spcPct val="0"/>
        </a:spcAft>
        <a:defRPr kumimoji="1" sz="3556">
          <a:solidFill>
            <a:schemeClr val="tx2"/>
          </a:solidFill>
          <a:latin typeface="Arial Black" pitchFamily="34" charset="0"/>
        </a:defRPr>
      </a:lvl7pPr>
      <a:lvl8pPr marL="1219215" algn="l" rtl="0" fontAlgn="base">
        <a:spcBef>
          <a:spcPct val="0"/>
        </a:spcBef>
        <a:spcAft>
          <a:spcPct val="0"/>
        </a:spcAft>
        <a:defRPr kumimoji="1" sz="3556">
          <a:solidFill>
            <a:schemeClr val="tx2"/>
          </a:solidFill>
          <a:latin typeface="Arial Black" pitchFamily="34" charset="0"/>
        </a:defRPr>
      </a:lvl8pPr>
      <a:lvl9pPr marL="1625620" algn="l" rtl="0" fontAlgn="base">
        <a:spcBef>
          <a:spcPct val="0"/>
        </a:spcBef>
        <a:spcAft>
          <a:spcPct val="0"/>
        </a:spcAft>
        <a:defRPr kumimoji="1" sz="3556">
          <a:solidFill>
            <a:schemeClr val="tx2"/>
          </a:solidFill>
          <a:latin typeface="Arial Black" pitchFamily="34" charset="0"/>
        </a:defRPr>
      </a:lvl9pPr>
    </p:titleStyle>
    <p:bodyStyle>
      <a:lvl1pPr marL="304804" indent="-304804" algn="l" rtl="0" eaLnBrk="0" fontAlgn="base" hangingPunct="0">
        <a:spcBef>
          <a:spcPct val="20000"/>
        </a:spcBef>
        <a:spcAft>
          <a:spcPct val="0"/>
        </a:spcAft>
        <a:buClr>
          <a:schemeClr val="accent2"/>
        </a:buClr>
        <a:buFont typeface="Monotype Sorts"/>
        <a:buChar char="z"/>
        <a:defRPr kumimoji="1" sz="2844">
          <a:solidFill>
            <a:schemeClr val="tx1"/>
          </a:solidFill>
          <a:latin typeface="+mn-lt"/>
          <a:ea typeface="+mn-ea"/>
          <a:cs typeface="+mn-cs"/>
        </a:defRPr>
      </a:lvl1pPr>
      <a:lvl2pPr marL="660408" indent="-254003" algn="l" rtl="0" eaLnBrk="0" fontAlgn="base" hangingPunct="0">
        <a:spcBef>
          <a:spcPct val="20000"/>
        </a:spcBef>
        <a:spcAft>
          <a:spcPct val="0"/>
        </a:spcAft>
        <a:buClr>
          <a:schemeClr val="accent2"/>
        </a:buClr>
        <a:buFont typeface="Monotype Sorts"/>
        <a:buChar char="y"/>
        <a:defRPr kumimoji="1" sz="2489">
          <a:solidFill>
            <a:schemeClr val="tx1"/>
          </a:solidFill>
          <a:latin typeface="+mn-lt"/>
        </a:defRPr>
      </a:lvl2pPr>
      <a:lvl3pPr marL="1016013" indent="-203203" algn="l" rtl="0" eaLnBrk="0" fontAlgn="base" hangingPunct="0">
        <a:spcBef>
          <a:spcPct val="20000"/>
        </a:spcBef>
        <a:spcAft>
          <a:spcPct val="0"/>
        </a:spcAft>
        <a:buClr>
          <a:schemeClr val="accent2"/>
        </a:buClr>
        <a:buFont typeface="Monotype Sorts"/>
        <a:buChar char="x"/>
        <a:defRPr kumimoji="1" sz="2133">
          <a:solidFill>
            <a:schemeClr val="tx1"/>
          </a:solidFill>
          <a:latin typeface="+mn-lt"/>
        </a:defRPr>
      </a:lvl3pPr>
      <a:lvl4pPr marL="1422418" indent="-203203" algn="l" rtl="0" eaLnBrk="0" fontAlgn="base" hangingPunct="0">
        <a:spcBef>
          <a:spcPct val="20000"/>
        </a:spcBef>
        <a:spcAft>
          <a:spcPct val="0"/>
        </a:spcAft>
        <a:buClr>
          <a:schemeClr val="accent2"/>
        </a:buClr>
        <a:buChar char="•"/>
        <a:defRPr kumimoji="1" sz="1778">
          <a:solidFill>
            <a:schemeClr val="tx1"/>
          </a:solidFill>
          <a:latin typeface="+mn-lt"/>
        </a:defRPr>
      </a:lvl4pPr>
      <a:lvl5pPr marL="1828823" indent="-203203" algn="l" rtl="0" eaLnBrk="0" fontAlgn="base" hangingPunct="0">
        <a:spcBef>
          <a:spcPct val="20000"/>
        </a:spcBef>
        <a:spcAft>
          <a:spcPct val="0"/>
        </a:spcAft>
        <a:buClr>
          <a:schemeClr val="accent2"/>
        </a:buClr>
        <a:buChar char="–"/>
        <a:defRPr kumimoji="1" sz="1778">
          <a:solidFill>
            <a:schemeClr val="tx1"/>
          </a:solidFill>
          <a:latin typeface="+mn-lt"/>
        </a:defRPr>
      </a:lvl5pPr>
      <a:lvl6pPr marL="2235228" indent="-203203" algn="l" rtl="0" fontAlgn="base">
        <a:spcBef>
          <a:spcPct val="20000"/>
        </a:spcBef>
        <a:spcAft>
          <a:spcPct val="0"/>
        </a:spcAft>
        <a:buClr>
          <a:schemeClr val="accent2"/>
        </a:buClr>
        <a:buChar char="–"/>
        <a:defRPr kumimoji="1" sz="1778">
          <a:solidFill>
            <a:schemeClr val="tx1"/>
          </a:solidFill>
          <a:latin typeface="+mn-lt"/>
        </a:defRPr>
      </a:lvl6pPr>
      <a:lvl7pPr marL="2641633" indent="-203203" algn="l" rtl="0" fontAlgn="base">
        <a:spcBef>
          <a:spcPct val="20000"/>
        </a:spcBef>
        <a:spcAft>
          <a:spcPct val="0"/>
        </a:spcAft>
        <a:buClr>
          <a:schemeClr val="accent2"/>
        </a:buClr>
        <a:buChar char="–"/>
        <a:defRPr kumimoji="1" sz="1778">
          <a:solidFill>
            <a:schemeClr val="tx1"/>
          </a:solidFill>
          <a:latin typeface="+mn-lt"/>
        </a:defRPr>
      </a:lvl7pPr>
      <a:lvl8pPr marL="3048038" indent="-203203" algn="l" rtl="0" fontAlgn="base">
        <a:spcBef>
          <a:spcPct val="20000"/>
        </a:spcBef>
        <a:spcAft>
          <a:spcPct val="0"/>
        </a:spcAft>
        <a:buClr>
          <a:schemeClr val="accent2"/>
        </a:buClr>
        <a:buChar char="–"/>
        <a:defRPr kumimoji="1" sz="1778">
          <a:solidFill>
            <a:schemeClr val="tx1"/>
          </a:solidFill>
          <a:latin typeface="+mn-lt"/>
        </a:defRPr>
      </a:lvl8pPr>
      <a:lvl9pPr marL="3454443" indent="-203203" algn="l" rtl="0" fontAlgn="base">
        <a:spcBef>
          <a:spcPct val="20000"/>
        </a:spcBef>
        <a:spcAft>
          <a:spcPct val="0"/>
        </a:spcAft>
        <a:buClr>
          <a:schemeClr val="accent2"/>
        </a:buClr>
        <a:buChar char="–"/>
        <a:defRPr kumimoji="1"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en.wikipedia.org/wiki/Highland_cattle" TargetMode="External"/><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36.xml"/></Relationships>
</file>

<file path=ppt/slides/_rels/slide4.xml.rels><?xml version="1.0" encoding="UTF-8" standalone="yes"?>
<Relationships xmlns="http://schemas.openxmlformats.org/package/2006/relationships"><Relationship Id="rId3" Type="http://schemas.openxmlformats.org/officeDocument/2006/relationships/hyperlink" Target="http://en.wikipedia.org/wiki/Highland_cattle" TargetMode="External"/><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1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1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2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25.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1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1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14.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14.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1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84.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8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9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s://slideplayer.com/slide/2407456/9/images/66/Four+Field+Approach+SOCIAL+ARCHAEOLOGY+AND+CULTURAL+PHYSICAL.jpg" TargetMode="External"/><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9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0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6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6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67.xml"/></Relationships>
</file>

<file path=ppt/slides/_rels/slide5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83.xml"/></Relationships>
</file>

<file path=ppt/slides/_rels/slide5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83.xml"/></Relationships>
</file>

<file path=ppt/slides/_rels/slide55.xml.rels><?xml version="1.0" encoding="UTF-8" standalone="yes"?>
<Relationships xmlns="http://schemas.openxmlformats.org/package/2006/relationships"><Relationship Id="rId3" Type="http://schemas.openxmlformats.org/officeDocument/2006/relationships/hyperlink" Target="http://www.facebook.com/alexganeevphotography/photos/" TargetMode="External"/><Relationship Id="rId2" Type="http://schemas.openxmlformats.org/officeDocument/2006/relationships/image" Target="../media/image18.jpeg"/><Relationship Id="rId1" Type="http://schemas.openxmlformats.org/officeDocument/2006/relationships/slideLayout" Target="../slideLayouts/slideLayout383.xml"/></Relationships>
</file>

<file path=ppt/slides/_rels/slide5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383.xml"/></Relationships>
</file>

<file path=ppt/slides/_rels/slide5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83.xml"/></Relationships>
</file>

<file path=ppt/slides/_rels/slide5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383.xml"/></Relationships>
</file>

<file path=ppt/slides/_rels/slide5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383.xml"/></Relationships>
</file>

<file path=ppt/slides/_rels/slide6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83.xml"/></Relationships>
</file>

<file path=ppt/slides/_rels/slide6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383.xml"/></Relationships>
</file>

<file path=ppt/slides/_rels/slide6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04.xml"/></Relationships>
</file>

<file path=ppt/slides/_rels/slide6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04.xml"/></Relationships>
</file>

<file path=ppt/slides/_rels/slide6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83.xml"/></Relationships>
</file>

<file path=ppt/slides/_rels/slide6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83.xml"/></Relationships>
</file>

<file path=ppt/slides/_rels/slide6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83.xml"/></Relationships>
</file>

<file path=ppt/slides/_rels/slide6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83.xml"/></Relationships>
</file>

<file path=ppt/slides/_rels/slide6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83.xml"/></Relationships>
</file>

<file path=ppt/slides/_rels/slide6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383.xml"/></Relationships>
</file>

<file path=ppt/slides/_rels/slide7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04.xml"/></Relationships>
</file>

<file path=ppt/slides/_rels/slide7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04.xml"/></Relationships>
</file>

<file path=ppt/slides/_rels/slide72.xml.rels><?xml version="1.0" encoding="UTF-8" standalone="yes"?>
<Relationships xmlns="http://schemas.openxmlformats.org/package/2006/relationships"><Relationship Id="rId3" Type="http://schemas.openxmlformats.org/officeDocument/2006/relationships/hyperlink" Target="http://www.theatlantic.com/international/archive/2012/04/the-white-house-dessert-that-sparked-a-minor-turkish-greek-conflict/255439/" TargetMode="External"/><Relationship Id="rId2" Type="http://schemas.openxmlformats.org/officeDocument/2006/relationships/image" Target="../media/image31.png"/><Relationship Id="rId1" Type="http://schemas.openxmlformats.org/officeDocument/2006/relationships/slideLayout" Target="../slideLayouts/slideLayout504.xml"/><Relationship Id="rId4" Type="http://schemas.openxmlformats.org/officeDocument/2006/relationships/image" Target="../media/image32.jpeg"/></Relationships>
</file>

<file path=ppt/slides/_rels/slide73.xml.rels><?xml version="1.0" encoding="UTF-8" standalone="yes"?>
<Relationships xmlns="http://schemas.openxmlformats.org/package/2006/relationships"><Relationship Id="rId3" Type="http://schemas.openxmlformats.org/officeDocument/2006/relationships/hyperlink" Target="http://www.theatlantic.com/international/archive/2012/04/the-white-house-dessert-that-sparked-a-minor-turkish-greek-conflict/255439/" TargetMode="External"/><Relationship Id="rId2" Type="http://schemas.openxmlformats.org/officeDocument/2006/relationships/image" Target="../media/image31.png"/><Relationship Id="rId1" Type="http://schemas.openxmlformats.org/officeDocument/2006/relationships/slideLayout" Target="../slideLayouts/slideLayout504.xml"/><Relationship Id="rId4" Type="http://schemas.openxmlformats.org/officeDocument/2006/relationships/image" Target="../media/image32.jpeg"/></Relationships>
</file>

<file path=ppt/slides/_rels/slide74.xml.rels><?xml version="1.0" encoding="UTF-8" standalone="yes"?>
<Relationships xmlns="http://schemas.openxmlformats.org/package/2006/relationships"><Relationship Id="rId3" Type="http://schemas.openxmlformats.org/officeDocument/2006/relationships/hyperlink" Target="http://www.theatlantic.com/international/archive/2012/04/the-white-house-dessert-that-sparked-a-minor-turkish-greek-conflict/255439/" TargetMode="External"/><Relationship Id="rId2" Type="http://schemas.openxmlformats.org/officeDocument/2006/relationships/image" Target="../media/image31.png"/><Relationship Id="rId1" Type="http://schemas.openxmlformats.org/officeDocument/2006/relationships/slideLayout" Target="../slideLayouts/slideLayout504.xml"/><Relationship Id="rId5" Type="http://schemas.openxmlformats.org/officeDocument/2006/relationships/image" Target="../media/image33.png"/><Relationship Id="rId4" Type="http://schemas.openxmlformats.org/officeDocument/2006/relationships/image" Target="../media/image32.jpeg"/></Relationships>
</file>

<file path=ppt/slides/_rels/slide75.xml.rels><?xml version="1.0" encoding="UTF-8" standalone="yes"?>
<Relationships xmlns="http://schemas.openxmlformats.org/package/2006/relationships"><Relationship Id="rId3" Type="http://schemas.openxmlformats.org/officeDocument/2006/relationships/hyperlink" Target="http://www.d.umn.edu/cla/faculty/troufs/anthfood/SweetTreats.html#title" TargetMode="External"/><Relationship Id="rId2" Type="http://schemas.openxmlformats.org/officeDocument/2006/relationships/image" Target="../media/image34.png"/><Relationship Id="rId1" Type="http://schemas.openxmlformats.org/officeDocument/2006/relationships/slideLayout" Target="../slideLayouts/slideLayout504.xml"/></Relationships>
</file>

<file path=ppt/slides/_rels/slide76.xml.rels><?xml version="1.0" encoding="UTF-8" standalone="yes"?>
<Relationships xmlns="http://schemas.openxmlformats.org/package/2006/relationships"><Relationship Id="rId3" Type="http://schemas.openxmlformats.org/officeDocument/2006/relationships/hyperlink" Target="http://www.d.umn.edu/cla/faculty/troufs/anthfood/SweetTreats.html#title" TargetMode="External"/><Relationship Id="rId2" Type="http://schemas.openxmlformats.org/officeDocument/2006/relationships/image" Target="../media/image34.png"/><Relationship Id="rId1" Type="http://schemas.openxmlformats.org/officeDocument/2006/relationships/slideLayout" Target="../slideLayouts/slideLayout504.xml"/></Relationships>
</file>

<file path=ppt/slides/_rels/slide77.xml.rels><?xml version="1.0" encoding="UTF-8" standalone="yes"?>
<Relationships xmlns="http://schemas.openxmlformats.org/package/2006/relationships"><Relationship Id="rId3" Type="http://schemas.openxmlformats.org/officeDocument/2006/relationships/hyperlink" Target="http://www.d.umn.edu/cla/faculty/troufs/anthfood/SweetTreats.html#title" TargetMode="External"/><Relationship Id="rId2" Type="http://schemas.openxmlformats.org/officeDocument/2006/relationships/image" Target="../media/image34.png"/><Relationship Id="rId1" Type="http://schemas.openxmlformats.org/officeDocument/2006/relationships/slideLayout" Target="../slideLayouts/slideLayout504.xml"/><Relationship Id="rId4" Type="http://schemas.openxmlformats.org/officeDocument/2006/relationships/image" Target="../media/image35.png"/></Relationships>
</file>

<file path=ppt/slides/_rels/slide7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83.xml"/></Relationships>
</file>

<file path=ppt/slides/_rels/slide7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04.xml"/></Relationships>
</file>

<file path=ppt/slides/_rels/slide80.xml.rels><?xml version="1.0" encoding="UTF-8" standalone="yes"?>
<Relationships xmlns="http://schemas.openxmlformats.org/package/2006/relationships"><Relationship Id="rId3" Type="http://schemas.openxmlformats.org/officeDocument/2006/relationships/hyperlink" Target="http://www.theatlantic.com/international/archive/2012/04/the-white-house-dessert-that-sparked-a-minor-turkish-greek-conflict/255439/" TargetMode="External"/><Relationship Id="rId2" Type="http://schemas.openxmlformats.org/officeDocument/2006/relationships/image" Target="../media/image31.png"/><Relationship Id="rId1" Type="http://schemas.openxmlformats.org/officeDocument/2006/relationships/slideLayout" Target="../slideLayouts/slideLayout504.xml"/><Relationship Id="rId5" Type="http://schemas.openxmlformats.org/officeDocument/2006/relationships/image" Target="../media/image33.png"/><Relationship Id="rId4" Type="http://schemas.openxmlformats.org/officeDocument/2006/relationships/image" Target="../media/image32.jpeg"/></Relationships>
</file>

<file path=ppt/slides/_rels/slide81.xml.rels><?xml version="1.0" encoding="UTF-8" standalone="yes"?>
<Relationships xmlns="http://schemas.openxmlformats.org/package/2006/relationships"><Relationship Id="rId3" Type="http://schemas.openxmlformats.org/officeDocument/2006/relationships/hyperlink" Target="http://www.ultimate-guide-to-greek-food.com/greek-coffee.html" TargetMode="External"/><Relationship Id="rId2" Type="http://schemas.openxmlformats.org/officeDocument/2006/relationships/image" Target="../media/image36.png"/><Relationship Id="rId1" Type="http://schemas.openxmlformats.org/officeDocument/2006/relationships/slideLayout" Target="../slideLayouts/slideLayout504.xml"/></Relationships>
</file>

<file path=ppt/slides/_rels/slide82.xml.rels><?xml version="1.0" encoding="UTF-8" standalone="yes"?>
<Relationships xmlns="http://schemas.openxmlformats.org/package/2006/relationships"><Relationship Id="rId3" Type="http://schemas.openxmlformats.org/officeDocument/2006/relationships/hyperlink" Target="http://www.ultimate-guide-to-greek-food.com/greek-coffee.html" TargetMode="External"/><Relationship Id="rId2" Type="http://schemas.openxmlformats.org/officeDocument/2006/relationships/image" Target="../media/image36.png"/><Relationship Id="rId1" Type="http://schemas.openxmlformats.org/officeDocument/2006/relationships/slideLayout" Target="../slideLayouts/slideLayout504.xml"/></Relationships>
</file>

<file path=ppt/slides/_rels/slide8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504.xml"/><Relationship Id="rId4" Type="http://schemas.openxmlformats.org/officeDocument/2006/relationships/image" Target="../media/image38.png"/></Relationships>
</file>

<file path=ppt/slides/_rels/slide8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504.xml"/><Relationship Id="rId4" Type="http://schemas.openxmlformats.org/officeDocument/2006/relationships/image" Target="../media/image38.png"/></Relationships>
</file>

<file path=ppt/slides/_rels/slide8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504.xml"/><Relationship Id="rId5" Type="http://schemas.openxmlformats.org/officeDocument/2006/relationships/image" Target="../media/image38.png"/><Relationship Id="rId4" Type="http://schemas.openxmlformats.org/officeDocument/2006/relationships/image" Target="../media/image39.png"/></Relationships>
</file>

<file path=ppt/slides/_rels/slide8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504.xml"/><Relationship Id="rId4" Type="http://schemas.openxmlformats.org/officeDocument/2006/relationships/image" Target="../media/image38.png"/></Relationships>
</file>

<file path=ppt/slides/_rels/slide8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504.xml"/><Relationship Id="rId5" Type="http://schemas.openxmlformats.org/officeDocument/2006/relationships/image" Target="../media/image38.png"/><Relationship Id="rId4" Type="http://schemas.openxmlformats.org/officeDocument/2006/relationships/image" Target="../media/image40.pn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hyperlink" Target="http://www.facebook.com/alexganeevphotography/photos/" TargetMode="External"/><Relationship Id="rId2" Type="http://schemas.openxmlformats.org/officeDocument/2006/relationships/image" Target="../media/image41.jpeg"/><Relationship Id="rId1" Type="http://schemas.openxmlformats.org/officeDocument/2006/relationships/slideLayout" Target="../slideLayouts/slideLayout383.xml"/></Relationships>
</file>

<file path=ppt/slides/_rels/slide9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383.xml"/></Relationships>
</file>

<file path=ppt/slides/_rels/slide9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383.xml"/></Relationships>
</file>

<file path=ppt/slides/_rels/slide9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83.xml"/></Relationships>
</file>

<file path=ppt/slides/_rels/slide94.xml.rels><?xml version="1.0" encoding="UTF-8" standalone="yes"?>
<Relationships xmlns="http://schemas.openxmlformats.org/package/2006/relationships"><Relationship Id="rId3" Type="http://schemas.openxmlformats.org/officeDocument/2006/relationships/hyperlink" Target="https://www.facebook.com/pages/Taste-of-Greece-Festival-Duluth-Minnesota/199921043362252" TargetMode="External"/><Relationship Id="rId2" Type="http://schemas.openxmlformats.org/officeDocument/2006/relationships/image" Target="../media/image45.jpeg"/><Relationship Id="rId1" Type="http://schemas.openxmlformats.org/officeDocument/2006/relationships/slideLayout" Target="../slideLayouts/slideLayout383.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83.xml"/></Relationships>
</file>

<file path=ppt/slides/_rels/slide98.xml.rels><?xml version="1.0" encoding="UTF-8" standalone="yes"?>
<Relationships xmlns="http://schemas.openxmlformats.org/package/2006/relationships"><Relationship Id="rId3" Type="http://schemas.openxmlformats.org/officeDocument/2006/relationships/hyperlink" Target="https://www.facebook.com/pages/Taste-of-Greece-Festival-Duluth-Minnesota/199921043362252" TargetMode="External"/><Relationship Id="rId2" Type="http://schemas.openxmlformats.org/officeDocument/2006/relationships/image" Target="../media/image46.jpeg"/><Relationship Id="rId1" Type="http://schemas.openxmlformats.org/officeDocument/2006/relationships/slideLayout" Target="../slideLayouts/slideLayout383.xml"/></Relationships>
</file>

<file path=ppt/slides/_rels/slide9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83.xml"/></Relationships>
</file>

<file path=ppt/slides/_rels/slide100.xml.rels><?xml version="1.0" encoding="UTF-8" standalone="yes"?>
<Relationships xmlns="http://schemas.openxmlformats.org/package/2006/relationships"><Relationship Id="rId3" Type="http://schemas.openxmlformats.org/officeDocument/2006/relationships/hyperlink" Target="https://www.facebook.com/12HolyApostlesChurch/photos/" TargetMode="External"/><Relationship Id="rId2" Type="http://schemas.openxmlformats.org/officeDocument/2006/relationships/image" Target="../media/image48.jpeg"/><Relationship Id="rId1" Type="http://schemas.openxmlformats.org/officeDocument/2006/relationships/slideLayout" Target="../slideLayouts/slideLayout383.xml"/></Relationships>
</file>

<file path=ppt/slides/_rels/slide10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www.goarch.org/chapel/saints_view?contentid=165&amp;date=8/15/2015&amp;D=SA&amp;language=el" TargetMode="External"/><Relationship Id="rId1" Type="http://schemas.openxmlformats.org/officeDocument/2006/relationships/slideLayout" Target="../slideLayouts/slideLayout383.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hyperlink" Target="http://www.facebook.com/alexganeevphotography/photos/" TargetMode="External"/><Relationship Id="rId2" Type="http://schemas.openxmlformats.org/officeDocument/2006/relationships/image" Target="../media/image50.jpeg"/><Relationship Id="rId1" Type="http://schemas.openxmlformats.org/officeDocument/2006/relationships/slideLayout" Target="../slideLayouts/slideLayout383.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hyperlink" Target="https://www.facebook.com/pages/Taste-of-Greece-Festival-Duluth-Minnesota/199921043362252" TargetMode="External"/><Relationship Id="rId2" Type="http://schemas.openxmlformats.org/officeDocument/2006/relationships/image" Target="../media/image51.jpeg"/><Relationship Id="rId1" Type="http://schemas.openxmlformats.org/officeDocument/2006/relationships/slideLayout" Target="../slideLayouts/slideLayout383.xml"/></Relationships>
</file>

<file path=ppt/slides/_rels/slide108.xml.rels><?xml version="1.0" encoding="UTF-8" standalone="yes"?>
<Relationships xmlns="http://schemas.openxmlformats.org/package/2006/relationships"><Relationship Id="rId3" Type="http://schemas.openxmlformats.org/officeDocument/2006/relationships/hyperlink" Target="http://www.facebook.com/alexganeevphotography/photos/" TargetMode="External"/><Relationship Id="rId2" Type="http://schemas.openxmlformats.org/officeDocument/2006/relationships/image" Target="../media/image52.jpeg"/><Relationship Id="rId1" Type="http://schemas.openxmlformats.org/officeDocument/2006/relationships/slideLayout" Target="../slideLayouts/slideLayout383.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383.xml"/></Relationships>
</file>

<file path=ppt/slides/_rels/slide11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383.xml"/></Relationships>
</file>

<file path=ppt/slides/_rels/slide112.xml.rels><?xml version="1.0" encoding="UTF-8" standalone="yes"?>
<Relationships xmlns="http://schemas.openxmlformats.org/package/2006/relationships"><Relationship Id="rId3" Type="http://schemas.openxmlformats.org/officeDocument/2006/relationships/hyperlink" Target="http://www.duluthnewstribune.com/news/4300249-taste-greece-marks-25-years-duluth" TargetMode="External"/><Relationship Id="rId2" Type="http://schemas.openxmlformats.org/officeDocument/2006/relationships/image" Target="../media/image54.png"/><Relationship Id="rId1" Type="http://schemas.openxmlformats.org/officeDocument/2006/relationships/slideLayout" Target="../slideLayouts/slideLayout383.xml"/></Relationships>
</file>

<file path=ppt/slides/_rels/slide11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504.xml"/></Relationships>
</file>

<file path=ppt/slides/_rels/slide114.xml.rels><?xml version="1.0" encoding="UTF-8" standalone="yes"?>
<Relationships xmlns="http://schemas.openxmlformats.org/package/2006/relationships"><Relationship Id="rId3" Type="http://schemas.openxmlformats.org/officeDocument/2006/relationships/hyperlink" Target="https://www.youtube.com/watch?v=UhDgpXWkFHE" TargetMode="External"/><Relationship Id="rId2" Type="http://schemas.openxmlformats.org/officeDocument/2006/relationships/image" Target="../media/image57.png"/><Relationship Id="rId1" Type="http://schemas.openxmlformats.org/officeDocument/2006/relationships/slideLayout" Target="../slideLayouts/slideLayout559.xml"/><Relationship Id="rId4" Type="http://schemas.openxmlformats.org/officeDocument/2006/relationships/image" Target="../media/image58.png"/></Relationships>
</file>

<file path=ppt/slides/_rels/slide115.xml.rels><?xml version="1.0" encoding="UTF-8" standalone="yes"?>
<Relationships xmlns="http://schemas.openxmlformats.org/package/2006/relationships"><Relationship Id="rId3" Type="http://schemas.openxmlformats.org/officeDocument/2006/relationships/hyperlink" Target="https://www.youtube.com/watch?v=UhDgpXWkFHE" TargetMode="External"/><Relationship Id="rId2" Type="http://schemas.openxmlformats.org/officeDocument/2006/relationships/image" Target="../media/image57.png"/><Relationship Id="rId1" Type="http://schemas.openxmlformats.org/officeDocument/2006/relationships/slideLayout" Target="../slideLayouts/slideLayout504.xml"/><Relationship Id="rId4" Type="http://schemas.openxmlformats.org/officeDocument/2006/relationships/image" Target="../media/image58.png"/></Relationships>
</file>

<file path=ppt/slides/_rels/slide116.xml.rels><?xml version="1.0" encoding="UTF-8" standalone="yes"?>
<Relationships xmlns="http://schemas.openxmlformats.org/package/2006/relationships"><Relationship Id="rId3" Type="http://schemas.openxmlformats.org/officeDocument/2006/relationships/hyperlink" Target="https://www.youtube.com/watch?v=UhDgpXWkFHE" TargetMode="External"/><Relationship Id="rId2" Type="http://schemas.openxmlformats.org/officeDocument/2006/relationships/image" Target="../media/image57.png"/><Relationship Id="rId1" Type="http://schemas.openxmlformats.org/officeDocument/2006/relationships/slideLayout" Target="../slideLayouts/slideLayout559.xml"/><Relationship Id="rId4" Type="http://schemas.openxmlformats.org/officeDocument/2006/relationships/image" Target="../media/image58.png"/></Relationships>
</file>

<file path=ppt/slides/_rels/slide117.xml.rels><?xml version="1.0" encoding="UTF-8" standalone="yes"?>
<Relationships xmlns="http://schemas.openxmlformats.org/package/2006/relationships"><Relationship Id="rId3" Type="http://schemas.openxmlformats.org/officeDocument/2006/relationships/hyperlink" Target="https://www.youtube.com/watch?v=UhDgpXWkFHE" TargetMode="External"/><Relationship Id="rId2" Type="http://schemas.openxmlformats.org/officeDocument/2006/relationships/image" Target="../media/image59.png"/><Relationship Id="rId1" Type="http://schemas.openxmlformats.org/officeDocument/2006/relationships/slideLayout" Target="../slideLayouts/slideLayout504.xml"/><Relationship Id="rId4" Type="http://schemas.openxmlformats.org/officeDocument/2006/relationships/image" Target="../media/image58.png"/></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hyperlink" Target="http://www.crystalinks.com/greekart.html" TargetMode="External"/><Relationship Id="rId1" Type="http://schemas.openxmlformats.org/officeDocument/2006/relationships/slideLayout" Target="../slideLayouts/slideLayout383.xml"/></Relationships>
</file>

<file path=ppt/slides/_rels/slide120.xml.rels><?xml version="1.0" encoding="UTF-8" standalone="yes"?>
<Relationships xmlns="http://schemas.openxmlformats.org/package/2006/relationships"><Relationship Id="rId3" Type="http://schemas.openxmlformats.org/officeDocument/2006/relationships/hyperlink" Target="https://en.wikipedia.org/wiki/Ancient_Greek_architecture#/media/File:Boxers_Staatliche_Antikensammlungen_1541.jpg" TargetMode="External"/><Relationship Id="rId2" Type="http://schemas.openxmlformats.org/officeDocument/2006/relationships/image" Target="../media/image61.jpeg"/><Relationship Id="rId1" Type="http://schemas.openxmlformats.org/officeDocument/2006/relationships/slideLayout" Target="../slideLayouts/slideLayout383.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2.xml.rels><?xml version="1.0" encoding="UTF-8" standalone="yes"?>
<Relationships xmlns="http://schemas.openxmlformats.org/package/2006/relationships"><Relationship Id="rId3" Type="http://schemas.openxmlformats.org/officeDocument/2006/relationships/hyperlink" Target="https://en.wikipedia.org/wiki/Ancient_Greek_architecture#/media/File:O_Partenon_de_Atenas.jpg" TargetMode="External"/><Relationship Id="rId2" Type="http://schemas.openxmlformats.org/officeDocument/2006/relationships/image" Target="../media/image62.png"/><Relationship Id="rId1" Type="http://schemas.openxmlformats.org/officeDocument/2006/relationships/slideLayout" Target="../slideLayouts/slideLayout383.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55.PNG"/><Relationship Id="rId1" Type="http://schemas.openxmlformats.org/officeDocument/2006/relationships/slideLayout" Target="../slideLayouts/slideLayout383.xml"/></Relationships>
</file>

<file path=ppt/slides/_rels/slide126.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55.PNG"/><Relationship Id="rId1" Type="http://schemas.openxmlformats.org/officeDocument/2006/relationships/slideLayout" Target="../slideLayouts/slideLayout383.xml"/></Relationships>
</file>

<file path=ppt/slides/_rels/slide127.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55.PNG"/><Relationship Id="rId1" Type="http://schemas.openxmlformats.org/officeDocument/2006/relationships/slideLayout" Target="../slideLayouts/slideLayout383.xml"/></Relationships>
</file>

<file path=ppt/slides/_rels/slide1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www.goarch.org/chapel/saints_view?contentid=165&amp;date=8/15/2015&amp;D=SA&amp;language=el" TargetMode="External"/><Relationship Id="rId1" Type="http://schemas.openxmlformats.org/officeDocument/2006/relationships/slideLayout" Target="../slideLayouts/slideLayout383.xml"/></Relationships>
</file>

<file path=ppt/slides/_rels/slide129.xml.rels><?xml version="1.0" encoding="UTF-8" standalone="yes"?>
<Relationships xmlns="http://schemas.openxmlformats.org/package/2006/relationships"><Relationship Id="rId3" Type="http://schemas.openxmlformats.org/officeDocument/2006/relationships/hyperlink" Target="https://www.facebook.com/12HolyApostlesChurch/photos/" TargetMode="External"/><Relationship Id="rId2" Type="http://schemas.openxmlformats.org/officeDocument/2006/relationships/image" Target="../media/image48.jpeg"/><Relationship Id="rId1" Type="http://schemas.openxmlformats.org/officeDocument/2006/relationships/slideLayout" Target="../slideLayouts/slideLayout383.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383.xml"/></Relationships>
</file>

<file path=ppt/slides/_rels/slide1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383.xml"/></Relationships>
</file>

<file path=ppt/slides/_rels/slide134.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383.xml"/></Relationships>
</file>

<file path=ppt/slides/_rels/slide135.xml.rels><?xml version="1.0" encoding="UTF-8" standalone="yes"?>
<Relationships xmlns="http://schemas.openxmlformats.org/package/2006/relationships"><Relationship Id="rId3" Type="http://schemas.openxmlformats.org/officeDocument/2006/relationships/hyperlink" Target="https://www.facebook.com/alexganeevphotography/photos/" TargetMode="External"/><Relationship Id="rId2" Type="http://schemas.openxmlformats.org/officeDocument/2006/relationships/image" Target="../media/image66.jpeg"/><Relationship Id="rId1" Type="http://schemas.openxmlformats.org/officeDocument/2006/relationships/slideLayout" Target="../slideLayouts/slideLayout383.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hyperlink" Target="https://www.facebook.com/12HolyApostlesChurch/photos/" TargetMode="External"/><Relationship Id="rId2" Type="http://schemas.openxmlformats.org/officeDocument/2006/relationships/image" Target="../media/image48.jpeg"/><Relationship Id="rId1" Type="http://schemas.openxmlformats.org/officeDocument/2006/relationships/slideLayout" Target="../slideLayouts/slideLayout383.xml"/></Relationships>
</file>

<file path=ppt/slides/_rels/slide1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83.xml"/></Relationships>
</file>

<file path=ppt/slides/_rels/slide14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383.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81.xml"/></Relationships>
</file>

<file path=ppt/slides/_rels/slide144.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68.jpe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45.xml.rels><?xml version="1.0" encoding="UTF-8" standalone="yes"?>
<Relationships xmlns="http://schemas.openxmlformats.org/package/2006/relationships"><Relationship Id="rId3" Type="http://schemas.openxmlformats.org/officeDocument/2006/relationships/hyperlink" Target="http://www.montgomerymn.org/" TargetMode="External"/><Relationship Id="rId2" Type="http://schemas.openxmlformats.org/officeDocument/2006/relationships/hyperlink" Target="https://en.wikipedia.org/wiki/Montgomery,_Minnesota" TargetMode="External"/><Relationship Id="rId1" Type="http://schemas.openxmlformats.org/officeDocument/2006/relationships/slideLayout" Target="../slideLayouts/slideLayout2.xml"/><Relationship Id="rId4" Type="http://schemas.openxmlformats.org/officeDocument/2006/relationships/image" Target="../media/image69.jpg"/></Relationships>
</file>

<file path=ppt/slides/_rels/slide146.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0.pn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47.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1.pn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48.xml.rels><?xml version="1.0" encoding="UTF-8" standalone="yes"?>
<Relationships xmlns="http://schemas.openxmlformats.org/package/2006/relationships"><Relationship Id="rId3" Type="http://schemas.openxmlformats.org/officeDocument/2006/relationships/hyperlink" Target="http://www.montgomerymn.org/" TargetMode="External"/><Relationship Id="rId2" Type="http://schemas.openxmlformats.org/officeDocument/2006/relationships/hyperlink" Target="https://en.wikipedia.org/wiki/Montgomery,_Minnesota" TargetMode="External"/><Relationship Id="rId1" Type="http://schemas.openxmlformats.org/officeDocument/2006/relationships/slideLayout" Target="../slideLayouts/slideLayout213.xml"/><Relationship Id="rId4" Type="http://schemas.openxmlformats.org/officeDocument/2006/relationships/image" Target="../media/image72.jpg"/></Relationships>
</file>

<file path=ppt/slides/_rels/slide149.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3.jpg"/><Relationship Id="rId1" Type="http://schemas.openxmlformats.org/officeDocument/2006/relationships/slideLayout" Target="../slideLayouts/slideLayout213.xml"/><Relationship Id="rId4" Type="http://schemas.openxmlformats.org/officeDocument/2006/relationships/hyperlink" Target="http://www.montgomerymn.org/" TargetMode="External"/></Relationships>
</file>

<file path=ppt/slides/_rels/slide150.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4.jpe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51.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5.jpe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52.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6.jpg"/><Relationship Id="rId1" Type="http://schemas.openxmlformats.org/officeDocument/2006/relationships/slideLayout" Target="../slideLayouts/slideLayout213.xml"/><Relationship Id="rId4" Type="http://schemas.openxmlformats.org/officeDocument/2006/relationships/hyperlink" Target="http://www.montgomerymn.org/" TargetMode="External"/></Relationships>
</file>

<file path=ppt/slides/_rels/slide153.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7.jpe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54.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8.jpe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55.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9.jpe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56.xml.rels><?xml version="1.0" encoding="UTF-8" standalone="yes"?>
<Relationships xmlns="http://schemas.openxmlformats.org/package/2006/relationships"><Relationship Id="rId3" Type="http://schemas.openxmlformats.org/officeDocument/2006/relationships/hyperlink" Target="http://www.montgomerymn.org/" TargetMode="External"/><Relationship Id="rId2" Type="http://schemas.openxmlformats.org/officeDocument/2006/relationships/hyperlink" Target="https://en.wikipedia.org/wiki/Montgomery,_Minnesota" TargetMode="External"/><Relationship Id="rId1" Type="http://schemas.openxmlformats.org/officeDocument/2006/relationships/slideLayout" Target="../slideLayouts/slideLayout2.xml"/><Relationship Id="rId4" Type="http://schemas.openxmlformats.org/officeDocument/2006/relationships/image" Target="../media/image80.png"/></Relationships>
</file>

<file path=ppt/slides/_rels/slide157.xml.rels><?xml version="1.0" encoding="UTF-8" standalone="yes"?>
<Relationships xmlns="http://schemas.openxmlformats.org/package/2006/relationships"><Relationship Id="rId3" Type="http://schemas.openxmlformats.org/officeDocument/2006/relationships/hyperlink" Target="https://fleetingfarms.wordpress.com/2014/06/25/budejovice-church-montgomery-minnesota/" TargetMode="External"/><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3" Type="http://schemas.openxmlformats.org/officeDocument/2006/relationships/hyperlink" Target="http://www.montgomerymn.org/" TargetMode="External"/><Relationship Id="rId2" Type="http://schemas.openxmlformats.org/officeDocument/2006/relationships/hyperlink" Target="https://en.wikipedia.org/wiki/Montgomery,_Minnesota" TargetMode="External"/><Relationship Id="rId1" Type="http://schemas.openxmlformats.org/officeDocument/2006/relationships/slideLayout" Target="../slideLayouts/slideLayout2.xml"/><Relationship Id="rId4" Type="http://schemas.openxmlformats.org/officeDocument/2006/relationships/image" Target="../media/image82.png"/></Relationships>
</file>

<file path=ppt/slides/_rels/slide159.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68.jpe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81.xml"/></Relationships>
</file>

<file path=ppt/slides/_rels/slide162.xml.rels><?xml version="1.0" encoding="UTF-8" standalone="yes"?>
<Relationships xmlns="http://schemas.openxmlformats.org/package/2006/relationships"><Relationship Id="rId3" Type="http://schemas.openxmlformats.org/officeDocument/2006/relationships/hyperlink" Target="http://www.duluthbudgeteer.com/community/4121672-simple-cooking-leads-success" TargetMode="External"/><Relationship Id="rId2" Type="http://schemas.openxmlformats.org/officeDocument/2006/relationships/notesSlide" Target="../notesSlides/notesSlide11.xml"/><Relationship Id="rId1" Type="http://schemas.openxmlformats.org/officeDocument/2006/relationships/slideLayout" Target="../slideLayouts/slideLayout515.xml"/><Relationship Id="rId6" Type="http://schemas.openxmlformats.org/officeDocument/2006/relationships/image" Target="../media/image84.gif"/><Relationship Id="rId5" Type="http://schemas.openxmlformats.org/officeDocument/2006/relationships/hyperlink" Target="http://www.d.umn.edu/cla/faculty/troufs/anth1095/Slovenia.html#title" TargetMode="External"/><Relationship Id="rId4" Type="http://schemas.openxmlformats.org/officeDocument/2006/relationships/image" Target="../media/image83.png"/></Relationships>
</file>

<file path=ppt/slides/_rels/slide163.xml.rels><?xml version="1.0" encoding="UTF-8" standalone="yes"?>
<Relationships xmlns="http://schemas.openxmlformats.org/package/2006/relationships"><Relationship Id="rId3" Type="http://schemas.openxmlformats.org/officeDocument/2006/relationships/hyperlink" Target="http://www.duluthbudgeteer.com/community/4121672-simple-cooking-leads-success" TargetMode="External"/><Relationship Id="rId2" Type="http://schemas.openxmlformats.org/officeDocument/2006/relationships/notesSlide" Target="../notesSlides/notesSlide12.xml"/><Relationship Id="rId1" Type="http://schemas.openxmlformats.org/officeDocument/2006/relationships/slideLayout" Target="../slideLayouts/slideLayout515.xml"/><Relationship Id="rId6" Type="http://schemas.openxmlformats.org/officeDocument/2006/relationships/image" Target="../media/image84.gif"/><Relationship Id="rId5" Type="http://schemas.openxmlformats.org/officeDocument/2006/relationships/hyperlink" Target="http://www.d.umn.edu/cla/faculty/troufs/anth1095/Slovenia.html#title" TargetMode="External"/><Relationship Id="rId4" Type="http://schemas.openxmlformats.org/officeDocument/2006/relationships/image" Target="../media/image83.png"/></Relationships>
</file>

<file path=ppt/slides/_rels/slide164.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notesSlide" Target="../notesSlides/notesSlide13.xml"/><Relationship Id="rId1" Type="http://schemas.openxmlformats.org/officeDocument/2006/relationships/slideLayout" Target="../slideLayouts/slideLayout515.xml"/></Relationships>
</file>

<file path=ppt/slides/_rels/slide165.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14.xml"/><Relationship Id="rId1" Type="http://schemas.openxmlformats.org/officeDocument/2006/relationships/slideLayout" Target="../slideLayouts/slideLayout515.xml"/><Relationship Id="rId5" Type="http://schemas.openxmlformats.org/officeDocument/2006/relationships/hyperlink" Target="https://www.washingtonpost.com/news/in-sight/wp/2017/06/19/inside-melania-trumps-home-town/?utm_term=.f78c5c044104" TargetMode="External"/><Relationship Id="rId4" Type="http://schemas.openxmlformats.org/officeDocument/2006/relationships/image" Target="../media/image87.png"/></Relationships>
</file>

<file path=ppt/slides/_rels/slide166.xml.rels><?xml version="1.0" encoding="UTF-8" standalone="yes"?>
<Relationships xmlns="http://schemas.openxmlformats.org/package/2006/relationships"><Relationship Id="rId3" Type="http://schemas.openxmlformats.org/officeDocument/2006/relationships/hyperlink" Target="https://www.washingtonpost.com/news/in-sight/wp/2017/06/19/inside-melania-trumps-home-town/?utm_term=.f78c5c044104" TargetMode="External"/><Relationship Id="rId2" Type="http://schemas.openxmlformats.org/officeDocument/2006/relationships/notesSlide" Target="../notesSlides/notesSlide15.xml"/><Relationship Id="rId1" Type="http://schemas.openxmlformats.org/officeDocument/2006/relationships/slideLayout" Target="../slideLayouts/slideLayout515.xml"/><Relationship Id="rId4" Type="http://schemas.openxmlformats.org/officeDocument/2006/relationships/image" Target="../media/image88.png"/></Relationships>
</file>

<file path=ppt/slides/_rels/slide16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6.xml"/><Relationship Id="rId1" Type="http://schemas.openxmlformats.org/officeDocument/2006/relationships/slideLayout" Target="../slideLayouts/slideLayout515.xml"/><Relationship Id="rId4" Type="http://schemas.openxmlformats.org/officeDocument/2006/relationships/hyperlink" Target="https://commons.wikimedia.org/wiki/File:Melania_Trump_Official_Portrait.jpg" TargetMode="External"/></Relationships>
</file>

<file path=ppt/slides/_rels/slide16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81.xml"/></Relationships>
</file>

<file path=ppt/slides/_rels/slide169.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18.xml"/><Relationship Id="rId1" Type="http://schemas.openxmlformats.org/officeDocument/2006/relationships/slideLayout" Target="../slideLayouts/slideLayout515.xml"/><Relationship Id="rId5" Type="http://schemas.openxmlformats.org/officeDocument/2006/relationships/hyperlink" Target="http://www.duluthbudgeteer.com/community/4121672-simple-cooking-leads-success" TargetMode="External"/><Relationship Id="rId4" Type="http://schemas.openxmlformats.org/officeDocument/2006/relationships/image" Target="../media/image91.gif"/></Relationships>
</file>

<file path=ppt/slides/_rels/slide170.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9.xml"/><Relationship Id="rId1" Type="http://schemas.openxmlformats.org/officeDocument/2006/relationships/slideLayout" Target="../slideLayouts/slideLayout515.xml"/><Relationship Id="rId4" Type="http://schemas.openxmlformats.org/officeDocument/2006/relationships/hyperlink" Target="https://www.swedishculturalsociety.org/lucia" TargetMode="External"/></Relationships>
</file>

<file path=ppt/slides/_rels/slide171.xml.rels><?xml version="1.0" encoding="UTF-8" standalone="yes"?>
<Relationships xmlns="http://schemas.openxmlformats.org/package/2006/relationships"><Relationship Id="rId3" Type="http://schemas.openxmlformats.org/officeDocument/2006/relationships/hyperlink" Target="http://www.duluthnewstribune.com/pursuits/scrapbook/3895745-linnea-hinkel-chosen-santa-lucia" TargetMode="External"/><Relationship Id="rId7" Type="http://schemas.openxmlformats.org/officeDocument/2006/relationships/hyperlink" Target="http://www.d.umn.edu/cla/faculty/troufs/anth1095/Sweden.html#title" TargetMode="External"/><Relationship Id="rId2" Type="http://schemas.openxmlformats.org/officeDocument/2006/relationships/notesSlide" Target="../notesSlides/notesSlide20.xml"/><Relationship Id="rId1" Type="http://schemas.openxmlformats.org/officeDocument/2006/relationships/slideLayout" Target="../slideLayouts/slideLayout515.xml"/><Relationship Id="rId6" Type="http://schemas.openxmlformats.org/officeDocument/2006/relationships/image" Target="../media/image95.gif"/><Relationship Id="rId5" Type="http://schemas.openxmlformats.org/officeDocument/2006/relationships/image" Target="../media/image94.png"/><Relationship Id="rId4" Type="http://schemas.openxmlformats.org/officeDocument/2006/relationships/image" Target="../media/image93.gif"/></Relationships>
</file>

<file path=ppt/slides/_rels/slide172.xml.rels><?xml version="1.0" encoding="UTF-8" standalone="yes"?>
<Relationships xmlns="http://schemas.openxmlformats.org/package/2006/relationships"><Relationship Id="rId3" Type="http://schemas.openxmlformats.org/officeDocument/2006/relationships/hyperlink" Target="http://www.samiculturalcenter.org/" TargetMode="External"/><Relationship Id="rId2" Type="http://schemas.openxmlformats.org/officeDocument/2006/relationships/notesSlide" Target="../notesSlides/notesSlide21.xml"/><Relationship Id="rId1" Type="http://schemas.openxmlformats.org/officeDocument/2006/relationships/slideLayout" Target="../slideLayouts/slideLayout515.xml"/><Relationship Id="rId5" Type="http://schemas.openxmlformats.org/officeDocument/2006/relationships/image" Target="../media/image96.png"/><Relationship Id="rId4" Type="http://schemas.openxmlformats.org/officeDocument/2006/relationships/image" Target="../media/image93.gif"/></Relationships>
</file>

<file path=ppt/slides/_rels/slide173.xml.rels><?xml version="1.0" encoding="UTF-8" standalone="yes"?>
<Relationships xmlns="http://schemas.openxmlformats.org/package/2006/relationships"><Relationship Id="rId3" Type="http://schemas.openxmlformats.org/officeDocument/2006/relationships/hyperlink" Target="http://www.samiculturalcenter.org/" TargetMode="External"/><Relationship Id="rId2" Type="http://schemas.openxmlformats.org/officeDocument/2006/relationships/notesSlide" Target="../notesSlides/notesSlide22.xml"/><Relationship Id="rId1" Type="http://schemas.openxmlformats.org/officeDocument/2006/relationships/slideLayout" Target="../slideLayouts/slideLayout515.xml"/><Relationship Id="rId5" Type="http://schemas.openxmlformats.org/officeDocument/2006/relationships/image" Target="../media/image96.png"/><Relationship Id="rId4" Type="http://schemas.openxmlformats.org/officeDocument/2006/relationships/image" Target="../media/image93.gif"/></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81.xml"/></Relationships>
</file>

<file path=ppt/slides/_rels/slide175.xml.rels><?xml version="1.0" encoding="UTF-8" standalone="yes"?>
<Relationships xmlns="http://schemas.openxmlformats.org/package/2006/relationships"><Relationship Id="rId3" Type="http://schemas.openxmlformats.org/officeDocument/2006/relationships/hyperlink" Target="http://www.duluthnewstribune.com/news/4034988-duluthians-celebrate-syttende-mai" TargetMode="External"/><Relationship Id="rId2" Type="http://schemas.openxmlformats.org/officeDocument/2006/relationships/notesSlide" Target="../notesSlides/notesSlide24.xml"/><Relationship Id="rId1" Type="http://schemas.openxmlformats.org/officeDocument/2006/relationships/slideLayout" Target="../slideLayouts/slideLayout515.xml"/><Relationship Id="rId6" Type="http://schemas.openxmlformats.org/officeDocument/2006/relationships/image" Target="../media/image98.jpeg"/><Relationship Id="rId5" Type="http://schemas.openxmlformats.org/officeDocument/2006/relationships/image" Target="../media/image93.gif"/><Relationship Id="rId4" Type="http://schemas.openxmlformats.org/officeDocument/2006/relationships/image" Target="../media/image97.png"/></Relationships>
</file>

<file path=ppt/slides/_rels/slide176.xml.rels><?xml version="1.0" encoding="UTF-8" standalone="yes"?>
<Relationships xmlns="http://schemas.openxmlformats.org/package/2006/relationships"><Relationship Id="rId3" Type="http://schemas.openxmlformats.org/officeDocument/2006/relationships/hyperlink" Target="http://www.duluthnewstribune.com/news/4034988-duluthians-celebrate-syttende-mai" TargetMode="External"/><Relationship Id="rId2" Type="http://schemas.openxmlformats.org/officeDocument/2006/relationships/notesSlide" Target="../notesSlides/notesSlide25.xml"/><Relationship Id="rId1" Type="http://schemas.openxmlformats.org/officeDocument/2006/relationships/slideLayout" Target="../slideLayouts/slideLayout515.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3.gif"/></Relationships>
</file>

<file path=ppt/slides/_rels/slide17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81.xml"/></Relationships>
</file>

<file path=ppt/slides/_rels/slide17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27.xml"/><Relationship Id="rId1" Type="http://schemas.openxmlformats.org/officeDocument/2006/relationships/slideLayout" Target="../slideLayouts/slideLayout515.xml"/></Relationships>
</file>

<file path=ppt/slides/_rels/slide179.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28.xml"/><Relationship Id="rId1" Type="http://schemas.openxmlformats.org/officeDocument/2006/relationships/slideLayout" Target="../slideLayouts/slideLayout515.xml"/><Relationship Id="rId5" Type="http://schemas.openxmlformats.org/officeDocument/2006/relationships/image" Target="../media/image103.gif"/><Relationship Id="rId4" Type="http://schemas.openxmlformats.org/officeDocument/2006/relationships/hyperlink" Target="http://www.d.umn.edu/cla/faculty/troufs/anth1095/Norway.html#title" TargetMode="External"/></Relationships>
</file>

<file path=ppt/slides/_rels/slide180.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29.xml"/><Relationship Id="rId1" Type="http://schemas.openxmlformats.org/officeDocument/2006/relationships/slideLayout" Target="../slideLayouts/slideLayout515.xml"/></Relationships>
</file>

<file path=ppt/slides/_rels/slide181.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30.xml"/><Relationship Id="rId1" Type="http://schemas.openxmlformats.org/officeDocument/2006/relationships/slideLayout" Target="../slideLayouts/slideLayout515.xml"/></Relationships>
</file>

<file path=ppt/slides/_rels/slide18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81.xml"/></Relationships>
</file>

<file path=ppt/slides/_rels/slide183.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32.xml"/><Relationship Id="rId1" Type="http://schemas.openxmlformats.org/officeDocument/2006/relationships/slideLayout" Target="../slideLayouts/slideLayout515.xml"/></Relationships>
</file>

<file path=ppt/slides/_rels/slide18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81.xml"/></Relationships>
</file>

<file path=ppt/slides/_rels/slide185.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34.xml"/><Relationship Id="rId1" Type="http://schemas.openxmlformats.org/officeDocument/2006/relationships/slideLayout" Target="../slideLayouts/slideLayout581.xml"/></Relationships>
</file>

<file path=ppt/slides/_rels/slide18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35.xml"/><Relationship Id="rId1" Type="http://schemas.openxmlformats.org/officeDocument/2006/relationships/slideLayout" Target="../slideLayouts/slideLayout515.xml"/><Relationship Id="rId5" Type="http://schemas.openxmlformats.org/officeDocument/2006/relationships/image" Target="../media/image109.png"/><Relationship Id="rId4" Type="http://schemas.openxmlformats.org/officeDocument/2006/relationships/hyperlink" Target="http://www.mprnews.org/story/2016/09/13/npr-pho-central-to-vietnamese-identity" TargetMode="External"/></Relationships>
</file>

<file path=ppt/slides/_rels/slide18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81.xml"/></Relationships>
</file>

<file path=ppt/slides/_rels/slide18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81.xml"/></Relationships>
</file>

<file path=ppt/slides/_rels/slide189.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8.xml"/><Relationship Id="rId1" Type="http://schemas.openxmlformats.org/officeDocument/2006/relationships/slideLayout" Target="../slideLayouts/slideLayout515.xml"/><Relationship Id="rId5" Type="http://schemas.openxmlformats.org/officeDocument/2006/relationships/image" Target="../media/image111.gif"/><Relationship Id="rId4" Type="http://schemas.openxmlformats.org/officeDocument/2006/relationships/hyperlink" Target="https://www.travelwisconsin.com/events/fairs-festivals/booya-days-40367" TargetMode="External"/></Relationships>
</file>

<file path=ppt/slides/_rels/slide19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9.xml"/><Relationship Id="rId1" Type="http://schemas.openxmlformats.org/officeDocument/2006/relationships/slideLayout" Target="../slideLayouts/slideLayout515.xml"/><Relationship Id="rId5" Type="http://schemas.openxmlformats.org/officeDocument/2006/relationships/image" Target="../media/image111.gif"/><Relationship Id="rId4" Type="http://schemas.openxmlformats.org/officeDocument/2006/relationships/hyperlink" Target="https://www.travelwisconsin.com/events/fairs-festivals/booya-days-40367" TargetMode="External"/></Relationships>
</file>

<file path=ppt/slides/_rels/slide19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40.xml"/><Relationship Id="rId1" Type="http://schemas.openxmlformats.org/officeDocument/2006/relationships/slideLayout" Target="../slideLayouts/slideLayout515.xml"/><Relationship Id="rId5" Type="http://schemas.openxmlformats.org/officeDocument/2006/relationships/image" Target="../media/image111.gif"/><Relationship Id="rId4" Type="http://schemas.openxmlformats.org/officeDocument/2006/relationships/hyperlink" Target="https://www.facebook.com/TheBooyahShed/" TargetMode="External"/></Relationships>
</file>

<file path=ppt/slides/_rels/slide192.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notesSlide" Target="../notesSlides/notesSlide41.xml"/><Relationship Id="rId1" Type="http://schemas.openxmlformats.org/officeDocument/2006/relationships/slideLayout" Target="../slideLayouts/slideLayout515.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2.xml.rels><?xml version="1.0" encoding="UTF-8" standalone="yes"?>
<Relationships xmlns="http://schemas.openxmlformats.org/package/2006/relationships"><Relationship Id="rId3" Type="http://schemas.openxmlformats.org/officeDocument/2006/relationships/hyperlink" Target="http://en.wikipedia.org/wiki/Brillat-Savarin" TargetMode="External"/><Relationship Id="rId2" Type="http://schemas.openxmlformats.org/officeDocument/2006/relationships/notesSlide" Target="../notesSlides/notesSlide42.xml"/><Relationship Id="rId1" Type="http://schemas.openxmlformats.org/officeDocument/2006/relationships/slideLayout" Target="../slideLayouts/slideLayout141.xml"/><Relationship Id="rId4" Type="http://schemas.openxmlformats.org/officeDocument/2006/relationships/image" Target="../media/image113.png"/></Relationships>
</file>

<file path=ppt/slides/_rels/slide203.xml.rels><?xml version="1.0" encoding="UTF-8" standalone="yes"?>
<Relationships xmlns="http://schemas.openxmlformats.org/package/2006/relationships"><Relationship Id="rId3" Type="http://schemas.openxmlformats.org/officeDocument/2006/relationships/hyperlink" Target="http://en.wikipedia.org/wiki/Brillat-Savarin" TargetMode="External"/><Relationship Id="rId2" Type="http://schemas.openxmlformats.org/officeDocument/2006/relationships/notesSlide" Target="../notesSlides/notesSlide43.xml"/><Relationship Id="rId1" Type="http://schemas.openxmlformats.org/officeDocument/2006/relationships/slideLayout" Target="../slideLayouts/slideLayout141.xml"/><Relationship Id="rId4" Type="http://schemas.openxmlformats.org/officeDocument/2006/relationships/image" Target="../media/image113.png"/></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389.xml"/></Relationships>
</file>

<file path=ppt/slides/_rels/slide20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1.xml"/></Relationships>
</file>

<file path=ppt/slides/_rels/slide20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1.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0.xml.rels><?xml version="1.0" encoding="UTF-8" standalone="yes"?>
<Relationships xmlns="http://schemas.openxmlformats.org/package/2006/relationships"><Relationship Id="rId3" Type="http://schemas.openxmlformats.org/officeDocument/2006/relationships/hyperlink" Target="http://www.worldlicenceplates.com/usa/US_MNXX.html" TargetMode="External"/><Relationship Id="rId2" Type="http://schemas.openxmlformats.org/officeDocument/2006/relationships/notesSlide" Target="../notesSlides/notesSlide46.xml"/><Relationship Id="rId1" Type="http://schemas.openxmlformats.org/officeDocument/2006/relationships/slideLayout" Target="../slideLayouts/slideLayout18.xml"/><Relationship Id="rId5" Type="http://schemas.openxmlformats.org/officeDocument/2006/relationships/image" Target="../media/image115.png"/><Relationship Id="rId4" Type="http://schemas.openxmlformats.org/officeDocument/2006/relationships/image" Target="../media/image114.png"/></Relationships>
</file>

<file path=ppt/slides/_rels/slide211.xml.rels><?xml version="1.0" encoding="UTF-8" standalone="yes"?>
<Relationships xmlns="http://schemas.openxmlformats.org/package/2006/relationships"><Relationship Id="rId3" Type="http://schemas.openxmlformats.org/officeDocument/2006/relationships/hyperlink" Target="http://www.blackbearcasinoresort.com/" TargetMode="External"/><Relationship Id="rId2" Type="http://schemas.openxmlformats.org/officeDocument/2006/relationships/notesSlide" Target="../notesSlides/notesSlide47.xml"/><Relationship Id="rId1" Type="http://schemas.openxmlformats.org/officeDocument/2006/relationships/slideLayout" Target="../slideLayouts/slideLayout18.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212.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48.xml"/><Relationship Id="rId1" Type="http://schemas.openxmlformats.org/officeDocument/2006/relationships/slideLayout" Target="../slideLayouts/slideLayout141.xml"/><Relationship Id="rId5" Type="http://schemas.openxmlformats.org/officeDocument/2006/relationships/hyperlink" Target="http://news.minnesota.publicradio.org/features/2005/02/24_hemphills_fonduluth/?refid=0" TargetMode="External"/><Relationship Id="rId4" Type="http://schemas.openxmlformats.org/officeDocument/2006/relationships/image" Target="../media/image120.png"/></Relationships>
</file>

<file path=ppt/slides/_rels/slide213.xml.rels><?xml version="1.0" encoding="UTF-8" standalone="yes"?>
<Relationships xmlns="http://schemas.openxmlformats.org/package/2006/relationships"><Relationship Id="rId3" Type="http://schemas.openxmlformats.org/officeDocument/2006/relationships/hyperlink" Target="http://minnesota.publicradio.org/display/web/2010/05/04/ojibwe-treaty-rights/" TargetMode="External"/><Relationship Id="rId2" Type="http://schemas.openxmlformats.org/officeDocument/2006/relationships/notesSlide" Target="../notesSlides/notesSlide49.xml"/><Relationship Id="rId1" Type="http://schemas.openxmlformats.org/officeDocument/2006/relationships/slideLayout" Target="../slideLayouts/slideLayout141.xml"/><Relationship Id="rId4" Type="http://schemas.openxmlformats.org/officeDocument/2006/relationships/image" Target="../media/image121.png"/></Relationships>
</file>

<file path=ppt/slides/_rels/slide214.xml.rels><?xml version="1.0" encoding="UTF-8" standalone="yes"?>
<Relationships xmlns="http://schemas.openxmlformats.org/package/2006/relationships"><Relationship Id="rId3" Type="http://schemas.openxmlformats.org/officeDocument/2006/relationships/hyperlink" Target="http://www.startribune.com/wild-rice-showdown-looms-in-northern-minnesota/322642951/" TargetMode="External"/><Relationship Id="rId2" Type="http://schemas.openxmlformats.org/officeDocument/2006/relationships/notesSlide" Target="../notesSlides/notesSlide50.xml"/><Relationship Id="rId1" Type="http://schemas.openxmlformats.org/officeDocument/2006/relationships/slideLayout" Target="../slideLayouts/slideLayout141.xml"/><Relationship Id="rId4" Type="http://schemas.openxmlformats.org/officeDocument/2006/relationships/image" Target="../media/image122.png"/></Relationships>
</file>

<file path=ppt/slides/_rels/slide215.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51.xml"/><Relationship Id="rId1" Type="http://schemas.openxmlformats.org/officeDocument/2006/relationships/slideLayout" Target="../slideLayouts/slideLayout141.xml"/><Relationship Id="rId4" Type="http://schemas.openxmlformats.org/officeDocument/2006/relationships/hyperlink" Target="http://www.startribune.com/indian-ricers-back-protesting-on-hole-in-the-day-lake/323222791/#5" TargetMode="External"/></Relationships>
</file>

<file path=ppt/slides/_rels/slide2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0.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52.xml"/><Relationship Id="rId1" Type="http://schemas.openxmlformats.org/officeDocument/2006/relationships/slideLayout" Target="../slideLayouts/slideLayout141.xml"/></Relationships>
</file>

<file path=ppt/slides/_rels/slide221.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53.xml"/><Relationship Id="rId1" Type="http://schemas.openxmlformats.org/officeDocument/2006/relationships/slideLayout" Target="../slideLayouts/slideLayout141.xml"/></Relationships>
</file>

<file path=ppt/slides/_rels/slide222.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54.xml"/><Relationship Id="rId1" Type="http://schemas.openxmlformats.org/officeDocument/2006/relationships/slideLayout" Target="../slideLayouts/slideLayout141.xml"/></Relationships>
</file>

<file path=ppt/slides/_rels/slide223.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55.xml"/><Relationship Id="rId1" Type="http://schemas.openxmlformats.org/officeDocument/2006/relationships/slideLayout" Target="../slideLayouts/slideLayout18.xml"/></Relationships>
</file>

<file path=ppt/slides/_rels/slide224.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56.xml"/><Relationship Id="rId1" Type="http://schemas.openxmlformats.org/officeDocument/2006/relationships/slideLayout" Target="../slideLayouts/slideLayout18.xml"/></Relationships>
</file>

<file path=ppt/slides/_rels/slide225.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57.xml"/><Relationship Id="rId1" Type="http://schemas.openxmlformats.org/officeDocument/2006/relationships/slideLayout" Target="../slideLayouts/slideLayout163.xml"/><Relationship Id="rId5" Type="http://schemas.openxmlformats.org/officeDocument/2006/relationships/image" Target="../media/image128.png"/><Relationship Id="rId4" Type="http://schemas.openxmlformats.org/officeDocument/2006/relationships/hyperlink" Target="http://www.duluthnewstribune.com/articles/index.cfm?id=60658&amp;section=homepage" TargetMode="External"/></Relationships>
</file>

<file path=ppt/slides/_rels/slide226.xml.rels><?xml version="1.0" encoding="UTF-8" standalone="yes"?>
<Relationships xmlns="http://schemas.openxmlformats.org/package/2006/relationships"><Relationship Id="rId3" Type="http://schemas.openxmlformats.org/officeDocument/2006/relationships/hyperlink" Target="http://www.indiancountry.com/content.cfm?id=1096416829" TargetMode="External"/><Relationship Id="rId2" Type="http://schemas.openxmlformats.org/officeDocument/2006/relationships/notesSlide" Target="../notesSlides/notesSlide58.xml"/><Relationship Id="rId1" Type="http://schemas.openxmlformats.org/officeDocument/2006/relationships/slideLayout" Target="../slideLayouts/slideLayout306.xml"/><Relationship Id="rId4" Type="http://schemas.openxmlformats.org/officeDocument/2006/relationships/image" Target="../media/image129.png"/></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9.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185.xml"/></Relationships>
</file>

<file path=ppt/slides/_rels/slide230.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59.xml"/><Relationship Id="rId1" Type="http://schemas.openxmlformats.org/officeDocument/2006/relationships/slideLayout" Target="../slideLayouts/slideLayout18.xml"/></Relationships>
</file>

<file path=ppt/slides/_rels/slide231.xml.rels><?xml version="1.0" encoding="UTF-8" standalone="yes"?>
<Relationships xmlns="http://schemas.openxmlformats.org/package/2006/relationships"><Relationship Id="rId1" Type="http://schemas.openxmlformats.org/officeDocument/2006/relationships/slideLayout" Target="../slideLayouts/slideLayout389.xml"/></Relationships>
</file>

<file path=ppt/slides/_rels/slide232.xml.rels><?xml version="1.0" encoding="UTF-8" standalone="yes"?>
<Relationships xmlns="http://schemas.openxmlformats.org/package/2006/relationships"><Relationship Id="rId3" Type="http://schemas.openxmlformats.org/officeDocument/2006/relationships/hyperlink" Target="http://www.d.umn.edu/cla/faculty/troufs/Buffalo/PB24.html" TargetMode="External"/><Relationship Id="rId2" Type="http://schemas.openxmlformats.org/officeDocument/2006/relationships/notesSlide" Target="../notesSlides/notesSlide60.xml"/><Relationship Id="rId1" Type="http://schemas.openxmlformats.org/officeDocument/2006/relationships/slideLayout" Target="../slideLayouts/slideLayout18.xml"/><Relationship Id="rId4" Type="http://schemas.openxmlformats.org/officeDocument/2006/relationships/image" Target="../media/image132.jpeg"/></Relationships>
</file>

<file path=ppt/slides/_rels/slide233.xml.rels><?xml version="1.0" encoding="UTF-8" standalone="yes"?>
<Relationships xmlns="http://schemas.openxmlformats.org/package/2006/relationships"><Relationship Id="rId3" Type="http://schemas.openxmlformats.org/officeDocument/2006/relationships/hyperlink" Target="http://www.duluthnewstribune.com/articles/index.cfm?id=64520&amp;section=None" TargetMode="External"/><Relationship Id="rId2" Type="http://schemas.openxmlformats.org/officeDocument/2006/relationships/notesSlide" Target="../notesSlides/notesSlide61.xml"/><Relationship Id="rId1" Type="http://schemas.openxmlformats.org/officeDocument/2006/relationships/slideLayout" Target="../slideLayouts/slideLayout405.xml"/><Relationship Id="rId4" Type="http://schemas.openxmlformats.org/officeDocument/2006/relationships/image" Target="../media/image133.png"/></Relationships>
</file>

<file path=ppt/slides/_rels/slide234.xml.rels><?xml version="1.0" encoding="UTF-8" standalone="yes"?>
<Relationships xmlns="http://schemas.openxmlformats.org/package/2006/relationships"><Relationship Id="rId1" Type="http://schemas.openxmlformats.org/officeDocument/2006/relationships/slideLayout" Target="../slideLayouts/slideLayout389.xml"/></Relationships>
</file>

<file path=ppt/slides/_rels/slide235.xml.rels><?xml version="1.0" encoding="UTF-8" standalone="yes"?>
<Relationships xmlns="http://schemas.openxmlformats.org/package/2006/relationships"><Relationship Id="rId3" Type="http://schemas.openxmlformats.org/officeDocument/2006/relationships/hyperlink" Target="http://news.mpr.org/features/2003/08/18_gundersond_spiritualityeigh/" TargetMode="External"/><Relationship Id="rId2" Type="http://schemas.openxmlformats.org/officeDocument/2006/relationships/notesSlide" Target="../notesSlides/notesSlide62.xml"/><Relationship Id="rId1" Type="http://schemas.openxmlformats.org/officeDocument/2006/relationships/slideLayout" Target="../slideLayouts/slideLayout405.xml"/><Relationship Id="rId4" Type="http://schemas.openxmlformats.org/officeDocument/2006/relationships/image" Target="../media/image134.png"/></Relationships>
</file>

<file path=ppt/slides/_rels/slide236.xml.rels><?xml version="1.0" encoding="UTF-8" standalone="yes"?>
<Relationships xmlns="http://schemas.openxmlformats.org/package/2006/relationships"><Relationship Id="rId3" Type="http://schemas.openxmlformats.org/officeDocument/2006/relationships/hyperlink" Target="http://news.minnesota.publicradio.org/features/2003/08/18_gundersond_spiritualityeigh/" TargetMode="External"/><Relationship Id="rId2" Type="http://schemas.openxmlformats.org/officeDocument/2006/relationships/notesSlide" Target="../notesSlides/notesSlide63.xml"/><Relationship Id="rId1" Type="http://schemas.openxmlformats.org/officeDocument/2006/relationships/slideLayout" Target="../slideLayouts/slideLayout416.xml"/><Relationship Id="rId5" Type="http://schemas.openxmlformats.org/officeDocument/2006/relationships/image" Target="../media/image136.png"/><Relationship Id="rId4" Type="http://schemas.openxmlformats.org/officeDocument/2006/relationships/image" Target="../media/image135.png"/></Relationships>
</file>

<file path=ppt/slides/_rels/slide237.xml.rels><?xml version="1.0" encoding="UTF-8" standalone="yes"?>
<Relationships xmlns="http://schemas.openxmlformats.org/package/2006/relationships"><Relationship Id="rId3" Type="http://schemas.openxmlformats.org/officeDocument/2006/relationships/hyperlink" Target="http://news.minnesota.publicradio.org/features/2003/08/18_gundersond_spiritualityeigh/" TargetMode="External"/><Relationship Id="rId2" Type="http://schemas.openxmlformats.org/officeDocument/2006/relationships/notesSlide" Target="../notesSlides/notesSlide64.xml"/><Relationship Id="rId1" Type="http://schemas.openxmlformats.org/officeDocument/2006/relationships/slideLayout" Target="../slideLayouts/slideLayout416.xml"/><Relationship Id="rId5" Type="http://schemas.openxmlformats.org/officeDocument/2006/relationships/image" Target="../media/image135.png"/><Relationship Id="rId4" Type="http://schemas.openxmlformats.org/officeDocument/2006/relationships/image" Target="../media/image137.png"/></Relationships>
</file>

<file path=ppt/slides/_rels/slide238.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405.xml"/></Relationships>
</file>

<file path=ppt/slides/_rels/slide239.xml.rels><?xml version="1.0" encoding="UTF-8" standalone="yes"?>
<Relationships xmlns="http://schemas.openxmlformats.org/package/2006/relationships"><Relationship Id="rId1" Type="http://schemas.openxmlformats.org/officeDocument/2006/relationships/slideLayout" Target="../slideLayouts/slideLayout389.xml"/></Relationships>
</file>

<file path=ppt/slides/_rels/slide240.xml.rels><?xml version="1.0" encoding="UTF-8" standalone="yes"?>
<Relationships xmlns="http://schemas.openxmlformats.org/package/2006/relationships"><Relationship Id="rId2" Type="http://schemas.openxmlformats.org/officeDocument/2006/relationships/image" Target="../media/image139.jpeg"/><Relationship Id="rId1" Type="http://schemas.openxmlformats.org/officeDocument/2006/relationships/slideLayout" Target="../slideLayouts/slideLayout18.xml"/></Relationships>
</file>

<file path=ppt/slides/_rels/slide241.xml.rels><?xml version="1.0" encoding="UTF-8" standalone="yes"?>
<Relationships xmlns="http://schemas.openxmlformats.org/package/2006/relationships"><Relationship Id="rId1" Type="http://schemas.openxmlformats.org/officeDocument/2006/relationships/slideLayout" Target="../slideLayouts/slideLayout389.xml"/></Relationships>
</file>

<file path=ppt/slides/_rels/slide242.xml.rels><?xml version="1.0" encoding="UTF-8" standalone="yes"?>
<Relationships xmlns="http://schemas.openxmlformats.org/package/2006/relationships"><Relationship Id="rId3" Type="http://schemas.openxmlformats.org/officeDocument/2006/relationships/hyperlink" Target="http://www.duluthnewstribune.com/articles/index.cfm?id=64520&amp;section=None" TargetMode="External"/><Relationship Id="rId2" Type="http://schemas.openxmlformats.org/officeDocument/2006/relationships/notesSlide" Target="../notesSlides/notesSlide65.xml"/><Relationship Id="rId1" Type="http://schemas.openxmlformats.org/officeDocument/2006/relationships/slideLayout" Target="../slideLayouts/slideLayout405.xml"/><Relationship Id="rId4" Type="http://schemas.openxmlformats.org/officeDocument/2006/relationships/image" Target="../media/image140.png"/></Relationships>
</file>

<file path=ppt/slides/_rels/slide243.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66.xml"/><Relationship Id="rId1" Type="http://schemas.openxmlformats.org/officeDocument/2006/relationships/slideLayout" Target="../slideLayouts/slideLayout18.xml"/><Relationship Id="rId5" Type="http://schemas.openxmlformats.org/officeDocument/2006/relationships/image" Target="../media/image141.png"/><Relationship Id="rId4" Type="http://schemas.openxmlformats.org/officeDocument/2006/relationships/hyperlink" Target="http://ourmothertongues.org/language/Ojibwe/9" TargetMode="External"/></Relationships>
</file>

<file path=ppt/slides/_rels/slide24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7.xml"/><Relationship Id="rId1" Type="http://schemas.openxmlformats.org/officeDocument/2006/relationships/slideLayout" Target="../slideLayouts/slideLayout18.xml"/></Relationships>
</file>

<file path=ppt/slides/_rels/slide245.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68.xml"/><Relationship Id="rId1" Type="http://schemas.openxmlformats.org/officeDocument/2006/relationships/slideLayout" Target="../slideLayouts/slideLayout18.xml"/></Relationships>
</file>

<file path=ppt/slides/_rels/slide246.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69.xml"/><Relationship Id="rId1" Type="http://schemas.openxmlformats.org/officeDocument/2006/relationships/slideLayout" Target="../slideLayouts/slideLayout18.xml"/><Relationship Id="rId5" Type="http://schemas.openxmlformats.org/officeDocument/2006/relationships/image" Target="../media/image143.png"/><Relationship Id="rId4" Type="http://schemas.openxmlformats.org/officeDocument/2006/relationships/hyperlink" Target="http://www.d.umn.edu/cla/faculty/troufs/Buffalo/PB07.html" TargetMode="External"/></Relationships>
</file>

<file path=ppt/slides/_rels/slide247.xml.rels><?xml version="1.0" encoding="UTF-8" standalone="yes"?>
<Relationships xmlns="http://schemas.openxmlformats.org/package/2006/relationships"><Relationship Id="rId1" Type="http://schemas.openxmlformats.org/officeDocument/2006/relationships/slideLayout" Target="../slideLayouts/slideLayout389.xml"/></Relationships>
</file>

<file path=ppt/slides/_rels/slide248.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0.xml"/><Relationship Id="rId1" Type="http://schemas.openxmlformats.org/officeDocument/2006/relationships/slideLayout" Target="../slideLayouts/slideLayout18.xml"/><Relationship Id="rId5" Type="http://schemas.openxmlformats.org/officeDocument/2006/relationships/image" Target="../media/image144.png"/><Relationship Id="rId4" Type="http://schemas.openxmlformats.org/officeDocument/2006/relationships/hyperlink" Target="http://ourmothertongues.org/language/Ojibwe/9" TargetMode="External"/></Relationships>
</file>

<file path=ppt/slides/_rels/slide249.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1.xml"/><Relationship Id="rId1" Type="http://schemas.openxmlformats.org/officeDocument/2006/relationships/slideLayout" Target="../slideLayouts/slideLayout18.xml"/><Relationship Id="rId5" Type="http://schemas.openxmlformats.org/officeDocument/2006/relationships/image" Target="../media/image145.png"/><Relationship Id="rId4" Type="http://schemas.openxmlformats.org/officeDocument/2006/relationships/hyperlink" Target="http://ourmothertongues.org/language/Ojibwe/9" TargetMode="External"/></Relationships>
</file>

<file path=ppt/slides/_rels/slide250.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2.xml"/><Relationship Id="rId1" Type="http://schemas.openxmlformats.org/officeDocument/2006/relationships/slideLayout" Target="../slideLayouts/slideLayout18.xml"/><Relationship Id="rId5" Type="http://schemas.openxmlformats.org/officeDocument/2006/relationships/image" Target="../media/image146.png"/><Relationship Id="rId4" Type="http://schemas.openxmlformats.org/officeDocument/2006/relationships/hyperlink" Target="http://www.tpt.org/?a=productions&amp;id=3http://cla.umn.edu/ais/undrgraduate/dakota-ojibwe-language-programs" TargetMode="External"/></Relationships>
</file>

<file path=ppt/slides/_rels/slide251.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3.xml"/><Relationship Id="rId1" Type="http://schemas.openxmlformats.org/officeDocument/2006/relationships/slideLayout" Target="../slideLayouts/slideLayout18.xml"/><Relationship Id="rId5" Type="http://schemas.openxmlformats.org/officeDocument/2006/relationships/image" Target="../media/image147.png"/><Relationship Id="rId4" Type="http://schemas.openxmlformats.org/officeDocument/2006/relationships/hyperlink" Target="http://anishinabe.mpls.k12.mn.us/" TargetMode="External"/></Relationships>
</file>

<file path=ppt/slides/_rels/slide2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3.xml.rels><?xml version="1.0" encoding="UTF-8" standalone="yes"?>
<Relationships xmlns="http://schemas.openxmlformats.org/package/2006/relationships"><Relationship Id="rId3" Type="http://schemas.openxmlformats.org/officeDocument/2006/relationships/image" Target="../media/image149.JPG"/><Relationship Id="rId2" Type="http://schemas.openxmlformats.org/officeDocument/2006/relationships/image" Target="../media/image148.png"/><Relationship Id="rId1" Type="http://schemas.openxmlformats.org/officeDocument/2006/relationships/slideLayout" Target="../slideLayouts/slideLayout18.xml"/></Relationships>
</file>

<file path=ppt/slides/_rels/slide254.xml.rels><?xml version="1.0" encoding="UTF-8" standalone="yes"?>
<Relationships xmlns="http://schemas.openxmlformats.org/package/2006/relationships"><Relationship Id="rId3" Type="http://schemas.openxmlformats.org/officeDocument/2006/relationships/image" Target="../media/image149.JPG"/><Relationship Id="rId2" Type="http://schemas.openxmlformats.org/officeDocument/2006/relationships/image" Target="../media/image150.png"/><Relationship Id="rId1" Type="http://schemas.openxmlformats.org/officeDocument/2006/relationships/slideLayout" Target="../slideLayouts/slideLayout18.xml"/></Relationships>
</file>

<file path=ppt/slides/_rels/slide255.xml.rels><?xml version="1.0" encoding="UTF-8" standalone="yes"?>
<Relationships xmlns="http://schemas.openxmlformats.org/package/2006/relationships"><Relationship Id="rId1" Type="http://schemas.openxmlformats.org/officeDocument/2006/relationships/slideLayout" Target="../slideLayouts/slideLayout477.xml"/></Relationships>
</file>

<file path=ppt/slides/_rels/slide2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7.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4.xml"/><Relationship Id="rId1" Type="http://schemas.openxmlformats.org/officeDocument/2006/relationships/slideLayout" Target="../slideLayouts/slideLayout18.xml"/><Relationship Id="rId5" Type="http://schemas.openxmlformats.org/officeDocument/2006/relationships/image" Target="../media/image151.png"/><Relationship Id="rId4" Type="http://schemas.openxmlformats.org/officeDocument/2006/relationships/hyperlink" Target="http://www.ojibwe.org/home/pdf/Ojibwe_Beginner_Dictionary.pdf" TargetMode="External"/></Relationships>
</file>

<file path=ppt/slides/_rels/slide258.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75.xml"/><Relationship Id="rId1" Type="http://schemas.openxmlformats.org/officeDocument/2006/relationships/slideLayout" Target="../slideLayouts/slideLayout18.xml"/><Relationship Id="rId4" Type="http://schemas.openxmlformats.org/officeDocument/2006/relationships/hyperlink" Target="http://www.d.umn.edu/cla/faculty/troufs/anthfood/afwildrice.html" TargetMode="External"/></Relationships>
</file>

<file path=ppt/slides/_rels/slide259.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76.xml"/><Relationship Id="rId1" Type="http://schemas.openxmlformats.org/officeDocument/2006/relationships/slideLayout" Target="../slideLayouts/slideLayout18.xml"/></Relationships>
</file>

<file path=ppt/slides/_rels/slide260.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77.xml"/><Relationship Id="rId1" Type="http://schemas.openxmlformats.org/officeDocument/2006/relationships/slideLayout" Target="../slideLayouts/slideLayout18.xml"/></Relationships>
</file>

<file path=ppt/slides/_rels/slide261.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8.xml"/><Relationship Id="rId1" Type="http://schemas.openxmlformats.org/officeDocument/2006/relationships/slideLayout" Target="../slideLayouts/slideLayout18.xml"/><Relationship Id="rId5" Type="http://schemas.openxmlformats.org/officeDocument/2006/relationships/image" Target="../media/image151.png"/><Relationship Id="rId4" Type="http://schemas.openxmlformats.org/officeDocument/2006/relationships/hyperlink" Target="http://www.ojibwe.org/home/pdf/Ojibwe_Beginner_Dictionary.pdf" TargetMode="External"/></Relationships>
</file>

<file path=ppt/slides/_rels/slide262.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9.xml"/><Relationship Id="rId1" Type="http://schemas.openxmlformats.org/officeDocument/2006/relationships/slideLayout" Target="../slideLayouts/slideLayout18.xml"/><Relationship Id="rId5" Type="http://schemas.openxmlformats.org/officeDocument/2006/relationships/image" Target="../media/image143.png"/><Relationship Id="rId4" Type="http://schemas.openxmlformats.org/officeDocument/2006/relationships/hyperlink" Target="http://www.d.umn.edu/cla/faculty/troufs/Buffalo/PB07.html" TargetMode="External"/></Relationships>
</file>

<file path=ppt/slides/_rels/slide263.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80.xml"/><Relationship Id="rId1" Type="http://schemas.openxmlformats.org/officeDocument/2006/relationships/slideLayout" Target="../slideLayouts/slideLayout18.xml"/></Relationships>
</file>

<file path=ppt/slides/_rels/slide264.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81.xml"/><Relationship Id="rId1" Type="http://schemas.openxmlformats.org/officeDocument/2006/relationships/slideLayout" Target="../slideLayouts/slideLayout18.xml"/></Relationships>
</file>

<file path=ppt/slides/_rels/slide265.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82.xml"/><Relationship Id="rId1" Type="http://schemas.openxmlformats.org/officeDocument/2006/relationships/slideLayout" Target="../slideLayouts/slideLayout18.xml"/></Relationships>
</file>

<file path=ppt/slides/_rels/slide266.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83.xml"/><Relationship Id="rId1" Type="http://schemas.openxmlformats.org/officeDocument/2006/relationships/slideLayout" Target="../slideLayouts/slideLayout18.xml"/><Relationship Id="rId5" Type="http://schemas.openxmlformats.org/officeDocument/2006/relationships/hyperlink" Target="http://www.angelfire.com/wa/chippewalanguagebook/index.calender.html" TargetMode="External"/><Relationship Id="rId4" Type="http://schemas.openxmlformats.org/officeDocument/2006/relationships/hyperlink" Target="http://news.bbc.co.uk/2/hi/science/nature/7144337.stm" TargetMode="External"/></Relationships>
</file>

<file path=ppt/slides/_rels/slide267.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84.xml"/><Relationship Id="rId1" Type="http://schemas.openxmlformats.org/officeDocument/2006/relationships/slideLayout" Target="../slideLayouts/slideLayout163.xml"/><Relationship Id="rId5" Type="http://schemas.openxmlformats.org/officeDocument/2006/relationships/image" Target="../media/image159.png"/><Relationship Id="rId4" Type="http://schemas.openxmlformats.org/officeDocument/2006/relationships/hyperlink" Target="http://www.duluthnewstribune.com/articles/index.cfm?id=60658&amp;section=homepage" TargetMode="External"/></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158.xml"/></Relationships>
</file>

<file path=ppt/slides/_rels/slide269.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85.xml"/><Relationship Id="rId1" Type="http://schemas.openxmlformats.org/officeDocument/2006/relationships/slideLayout" Target="../slideLayouts/slideLayout163.xml"/></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1.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86.xml"/><Relationship Id="rId1" Type="http://schemas.openxmlformats.org/officeDocument/2006/relationships/slideLayout" Target="../slideLayouts/slideLayout18.xml"/></Relationships>
</file>

<file path=ppt/slides/_rels/slide272.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87.xml"/><Relationship Id="rId1" Type="http://schemas.openxmlformats.org/officeDocument/2006/relationships/slideLayout" Target="../slideLayouts/slideLayout18.xml"/></Relationships>
</file>

<file path=ppt/slides/_rels/slide273.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88.xml"/><Relationship Id="rId1" Type="http://schemas.openxmlformats.org/officeDocument/2006/relationships/slideLayout" Target="../slideLayouts/slideLayout18.xml"/><Relationship Id="rId4" Type="http://schemas.openxmlformats.org/officeDocument/2006/relationships/hyperlink" Target="http://en.wikipedia.org/wiki/Menominee" TargetMode="Externa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389.xml"/></Relationships>
</file>

<file path=ppt/slides/_rels/slide275.xml.rels><?xml version="1.0" encoding="UTF-8" standalone="yes"?>
<Relationships xmlns="http://schemas.openxmlformats.org/package/2006/relationships"><Relationship Id="rId3" Type="http://schemas.openxmlformats.org/officeDocument/2006/relationships/hyperlink" Target="http://www.worldlicenceplates.com/usa/US_MNXX.html" TargetMode="External"/><Relationship Id="rId2" Type="http://schemas.openxmlformats.org/officeDocument/2006/relationships/notesSlide" Target="../notesSlides/notesSlide89.xml"/><Relationship Id="rId1" Type="http://schemas.openxmlformats.org/officeDocument/2006/relationships/slideLayout" Target="../slideLayouts/slideLayout18.xml"/><Relationship Id="rId5" Type="http://schemas.openxmlformats.org/officeDocument/2006/relationships/image" Target="../media/image115.png"/><Relationship Id="rId4" Type="http://schemas.openxmlformats.org/officeDocument/2006/relationships/image" Target="../media/image114.png"/></Relationships>
</file>

<file path=ppt/slides/_rels/slide276.xml.rels><?xml version="1.0" encoding="UTF-8" standalone="yes"?>
<Relationships xmlns="http://schemas.openxmlformats.org/package/2006/relationships"><Relationship Id="rId3" Type="http://schemas.openxmlformats.org/officeDocument/2006/relationships/hyperlink" Target="http://www.worldlicenceplates.com/usa/US_MNXX.html" TargetMode="External"/><Relationship Id="rId2" Type="http://schemas.openxmlformats.org/officeDocument/2006/relationships/notesSlide" Target="../notesSlides/notesSlide90.xml"/><Relationship Id="rId1" Type="http://schemas.openxmlformats.org/officeDocument/2006/relationships/slideLayout" Target="../slideLayouts/slideLayout18.xml"/><Relationship Id="rId5" Type="http://schemas.openxmlformats.org/officeDocument/2006/relationships/image" Target="../media/image115.png"/><Relationship Id="rId4" Type="http://schemas.openxmlformats.org/officeDocument/2006/relationships/image" Target="../media/image114.png"/></Relationships>
</file>

<file path=ppt/slides/_rels/slide277.xml.rels><?xml version="1.0" encoding="UTF-8" standalone="yes"?>
<Relationships xmlns="http://schemas.openxmlformats.org/package/2006/relationships"><Relationship Id="rId3" Type="http://schemas.openxmlformats.org/officeDocument/2006/relationships/hyperlink" Target="http://www.duluthnewstribune.com/articles/index.cfm?id=64520&amp;section=None" TargetMode="External"/><Relationship Id="rId2" Type="http://schemas.openxmlformats.org/officeDocument/2006/relationships/notesSlide" Target="../notesSlides/notesSlide91.xml"/><Relationship Id="rId1" Type="http://schemas.openxmlformats.org/officeDocument/2006/relationships/slideLayout" Target="../slideLayouts/slideLayout405.xml"/><Relationship Id="rId4" Type="http://schemas.openxmlformats.org/officeDocument/2006/relationships/image" Target="../media/image133.png"/></Relationships>
</file>

<file path=ppt/slides/_rels/slide278.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405.xml"/></Relationships>
</file>

<file path=ppt/slides/_rels/slide279.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92.xml"/><Relationship Id="rId1" Type="http://schemas.openxmlformats.org/officeDocument/2006/relationships/slideLayout" Target="../slideLayouts/slideLayout405.xml"/><Relationship Id="rId5" Type="http://schemas.openxmlformats.org/officeDocument/2006/relationships/hyperlink" Target="http://www.duluthnewstribune.com/articles/index.cfm?id=64520&amp;section=None" TargetMode="External"/><Relationship Id="rId4" Type="http://schemas.openxmlformats.org/officeDocument/2006/relationships/image" Target="../media/image138.png"/></Relationships>
</file>

<file path=ppt/slides/_rels/slide280.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93.xml"/><Relationship Id="rId1" Type="http://schemas.openxmlformats.org/officeDocument/2006/relationships/slideLayout" Target="../slideLayouts/slideLayout405.xml"/><Relationship Id="rId5" Type="http://schemas.openxmlformats.org/officeDocument/2006/relationships/hyperlink" Target="http://www.duluthnewstribune.com/articles/index.cfm?id=64520&amp;section=None" TargetMode="External"/><Relationship Id="rId4" Type="http://schemas.openxmlformats.org/officeDocument/2006/relationships/image" Target="../media/image138.png"/></Relationships>
</file>

<file path=ppt/slides/_rels/slide281.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94.xml"/><Relationship Id="rId1" Type="http://schemas.openxmlformats.org/officeDocument/2006/relationships/slideLayout" Target="../slideLayouts/slideLayout405.xml"/><Relationship Id="rId5" Type="http://schemas.openxmlformats.org/officeDocument/2006/relationships/hyperlink" Target="http://www.duluthnewstribune.com/articles/index.cfm?id=64520&amp;section=None" TargetMode="External"/><Relationship Id="rId4" Type="http://schemas.openxmlformats.org/officeDocument/2006/relationships/image" Target="../media/image138.png"/></Relationships>
</file>

<file path=ppt/slides/_rels/slide282.xml.rels><?xml version="1.0" encoding="UTF-8" standalone="yes"?>
<Relationships xmlns="http://schemas.openxmlformats.org/package/2006/relationships"><Relationship Id="rId3" Type="http://schemas.openxmlformats.org/officeDocument/2006/relationships/hyperlink" Target="http://www.blackbearcasinoresort.com/" TargetMode="External"/><Relationship Id="rId2" Type="http://schemas.openxmlformats.org/officeDocument/2006/relationships/notesSlide" Target="../notesSlides/notesSlide95.xml"/><Relationship Id="rId1" Type="http://schemas.openxmlformats.org/officeDocument/2006/relationships/slideLayout" Target="../slideLayouts/slideLayout18.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283.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96.xml"/><Relationship Id="rId1" Type="http://schemas.openxmlformats.org/officeDocument/2006/relationships/slideLayout" Target="../slideLayouts/slideLayout141.xml"/><Relationship Id="rId5" Type="http://schemas.openxmlformats.org/officeDocument/2006/relationships/hyperlink" Target="http://news.minnesota.publicradio.org/features/2005/02/24_hemphills_fonduluth/?refid=0" TargetMode="External"/><Relationship Id="rId4" Type="http://schemas.openxmlformats.org/officeDocument/2006/relationships/image" Target="../media/image120.png"/></Relationships>
</file>

<file path=ppt/slides/_rels/slide284.xml.rels><?xml version="1.0" encoding="UTF-8" standalone="yes"?>
<Relationships xmlns="http://schemas.openxmlformats.org/package/2006/relationships"><Relationship Id="rId1" Type="http://schemas.openxmlformats.org/officeDocument/2006/relationships/slideLayout" Target="../slideLayouts/slideLayout389.xml"/></Relationships>
</file>

<file path=ppt/slides/_rels/slide2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6.xml.rels><?xml version="1.0" encoding="UTF-8" standalone="yes"?>
<Relationships xmlns="http://schemas.openxmlformats.org/package/2006/relationships"><Relationship Id="rId1" Type="http://schemas.openxmlformats.org/officeDocument/2006/relationships/slideLayout" Target="../slideLayouts/slideLayout389.xml"/></Relationships>
</file>

<file path=ppt/slides/_rels/slide287.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97.xml"/><Relationship Id="rId1" Type="http://schemas.openxmlformats.org/officeDocument/2006/relationships/slideLayout" Target="../slideLayouts/slideLayout18.xml"/></Relationships>
</file>

<file path=ppt/slides/_rels/slide28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9.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98.xml"/><Relationship Id="rId1" Type="http://schemas.openxmlformats.org/officeDocument/2006/relationships/slideLayout" Target="../slideLayouts/slideLayout18.xml"/></Relationships>
</file>

<file path=ppt/slides/_rels/slide290.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141.xml"/></Relationships>
</file>

<file path=ppt/slides/_rels/slide291.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100.xml"/><Relationship Id="rId1" Type="http://schemas.openxmlformats.org/officeDocument/2006/relationships/slideLayout" Target="../slideLayouts/slideLayout141.xml"/></Relationships>
</file>

<file path=ppt/slides/_rels/slide292.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101.xml"/><Relationship Id="rId1" Type="http://schemas.openxmlformats.org/officeDocument/2006/relationships/slideLayout" Target="../slideLayouts/slideLayout141.xml"/><Relationship Id="rId4" Type="http://schemas.openxmlformats.org/officeDocument/2006/relationships/hyperlink" Target="http://www.mprnews.org/story/2015/12/02/appetites-iron-range-recipes" TargetMode="External"/></Relationships>
</file>

<file path=ppt/slides/_rels/slide293.xml.rels><?xml version="1.0" encoding="UTF-8" standalone="yes"?>
<Relationships xmlns="http://schemas.openxmlformats.org/package/2006/relationships"><Relationship Id="rId3" Type="http://schemas.openxmlformats.org/officeDocument/2006/relationships/hyperlink" Target="https://www.usatoday.com/story/entertainment/celebrities/2020/11/08/alex-trebek-dies-ken-jennings-james-holzhauer-more-pay-tribute/6214106002/" TargetMode="External"/><Relationship Id="rId2" Type="http://schemas.openxmlformats.org/officeDocument/2006/relationships/notesSlide" Target="../notesSlides/notesSlide102.xml"/><Relationship Id="rId1" Type="http://schemas.openxmlformats.org/officeDocument/2006/relationships/slideLayout" Target="../slideLayouts/slideLayout284.xml"/></Relationships>
</file>

<file path=ppt/slides/_rels/slide294.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03.xml"/><Relationship Id="rId1" Type="http://schemas.openxmlformats.org/officeDocument/2006/relationships/slideLayout" Target="../slideLayouts/slideLayout284.xml"/><Relationship Id="rId4" Type="http://schemas.openxmlformats.org/officeDocument/2006/relationships/hyperlink" Target="https://www.usatoday.com/story/entertainment/celebrities/2020/11/08/alex-trebek-dies-ken-jennings-james-holzhauer-more-pay-tribute/6214106002/" TargetMode="External"/></Relationships>
</file>

<file path=ppt/slides/_rels/slide295.xml.rels><?xml version="1.0" encoding="UTF-8" standalone="yes"?>
<Relationships xmlns="http://schemas.openxmlformats.org/package/2006/relationships"><Relationship Id="rId3" Type="http://schemas.openxmlformats.org/officeDocument/2006/relationships/hyperlink" Target="https://www.nytimes.com/2021/08/11/arts/television/jeopardy-mike-richards-mayim-bialik-new-hosts.html" TargetMode="External"/><Relationship Id="rId2" Type="http://schemas.openxmlformats.org/officeDocument/2006/relationships/notesSlide" Target="../notesSlides/notesSlide104.xml"/><Relationship Id="rId1" Type="http://schemas.openxmlformats.org/officeDocument/2006/relationships/slideLayout" Target="../slideLayouts/slideLayout284.xml"/><Relationship Id="rId4" Type="http://schemas.openxmlformats.org/officeDocument/2006/relationships/image" Target="../media/image167.png"/></Relationships>
</file>

<file path=ppt/slides/_rels/slide296.xml.rels><?xml version="1.0" encoding="UTF-8" standalone="yes"?>
<Relationships xmlns="http://schemas.openxmlformats.org/package/2006/relationships"><Relationship Id="rId3" Type="http://schemas.openxmlformats.org/officeDocument/2006/relationships/hyperlink" Target="https://www.nytimes.com/2021/08/23/business/mayim-bialik-jeopardy-host.html" TargetMode="External"/><Relationship Id="rId2" Type="http://schemas.openxmlformats.org/officeDocument/2006/relationships/notesSlide" Target="../notesSlides/notesSlide105.xml"/><Relationship Id="rId1" Type="http://schemas.openxmlformats.org/officeDocument/2006/relationships/slideLayout" Target="../slideLayouts/slideLayout284.xml"/><Relationship Id="rId5" Type="http://schemas.openxmlformats.org/officeDocument/2006/relationships/image" Target="../media/image169.png"/><Relationship Id="rId4" Type="http://schemas.openxmlformats.org/officeDocument/2006/relationships/image" Target="../media/image168.png"/></Relationships>
</file>

<file path=ppt/slides/_rels/slide29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9.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317.xml"/></Relationships>
</file>

<file path=ppt/slides/_rels/slide3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1.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317.xml"/></Relationships>
</file>

<file path=ppt/slides/_rels/slide3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3.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317.xml"/></Relationships>
</file>

<file path=ppt/slides/_rels/slide3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5.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06.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07.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427.xml"/></Relationships>
</file>

<file path=ppt/slides/_rels/slide308.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174.xml"/></Relationships>
</file>

<file path=ppt/slides/_rels/slide309.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hyperlink" Target="http://en.wikipedia.org/wiki/Haggis" TargetMode="External"/><Relationship Id="rId1" Type="http://schemas.openxmlformats.org/officeDocument/2006/relationships/slideLayout" Target="../slideLayouts/slideLayout174.xml"/></Relationships>
</file>

<file path=ppt/slides/_rels/slide310.xml.rels><?xml version="1.0" encoding="UTF-8" standalone="yes"?>
<Relationships xmlns="http://schemas.openxmlformats.org/package/2006/relationships"><Relationship Id="rId3" Type="http://schemas.openxmlformats.org/officeDocument/2006/relationships/hyperlink" Target="http://en.wikipedia.org/wiki/Spurtle" TargetMode="External"/><Relationship Id="rId2" Type="http://schemas.openxmlformats.org/officeDocument/2006/relationships/image" Target="../media/image173.png"/><Relationship Id="rId1" Type="http://schemas.openxmlformats.org/officeDocument/2006/relationships/slideLayout" Target="../slideLayouts/slideLayout174.xml"/></Relationships>
</file>

<file path=ppt/slides/_rels/slide311.xml.rels><?xml version="1.0" encoding="UTF-8" standalone="yes"?>
<Relationships xmlns="http://schemas.openxmlformats.org/package/2006/relationships"><Relationship Id="rId3" Type="http://schemas.openxmlformats.org/officeDocument/2006/relationships/hyperlink" Target="http://en.wikipedia.org/wiki/Spurtle" TargetMode="External"/><Relationship Id="rId2" Type="http://schemas.openxmlformats.org/officeDocument/2006/relationships/image" Target="../media/image173.png"/><Relationship Id="rId1" Type="http://schemas.openxmlformats.org/officeDocument/2006/relationships/slideLayout" Target="../slideLayouts/slideLayout174.xml"/></Relationships>
</file>

<file path=ppt/slides/_rels/slide312.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hyperlink" Target="http://en.wikipedia.org/wiki/Finnan_haddie" TargetMode="External"/><Relationship Id="rId1" Type="http://schemas.openxmlformats.org/officeDocument/2006/relationships/slideLayout" Target="../slideLayouts/slideLayout174.xml"/></Relationships>
</file>

<file path=ppt/slides/_rels/slide313.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hyperlink" Target="http://en.wikipedia.org/wiki/Finnan_haddie" TargetMode="External"/><Relationship Id="rId1" Type="http://schemas.openxmlformats.org/officeDocument/2006/relationships/slideLayout" Target="../slideLayouts/slideLayout174.xml"/></Relationships>
</file>

<file path=ppt/slides/_rels/slide314.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hyperlink" Target="http://en.wikipedia.org/wiki/Finnan_haddie" TargetMode="External"/><Relationship Id="rId1" Type="http://schemas.openxmlformats.org/officeDocument/2006/relationships/slideLayout" Target="../slideLayouts/slideLayout174.xml"/></Relationships>
</file>

<file path=ppt/slides/_rels/slide315.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hyperlink" Target="http://en.wikipedia.org/wiki/Cullen_Skink" TargetMode="External"/><Relationship Id="rId1" Type="http://schemas.openxmlformats.org/officeDocument/2006/relationships/slideLayout" Target="../slideLayouts/slideLayout174.xml"/></Relationships>
</file>

<file path=ppt/slides/_rels/slide316.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hyperlink" Target="http://en.wikipedia.org/wiki/Cullen_Skink" TargetMode="External"/><Relationship Id="rId1" Type="http://schemas.openxmlformats.org/officeDocument/2006/relationships/slideLayout" Target="../slideLayouts/slideLayout174.xml"/></Relationships>
</file>

<file path=ppt/slides/_rels/slide317.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hyperlink" Target="http://marthaandme.wordpress.com/2009/08/07/eating-our-way-across-the-uk/" TargetMode="External"/><Relationship Id="rId1" Type="http://schemas.openxmlformats.org/officeDocument/2006/relationships/slideLayout" Target="../slideLayouts/slideLayout174.xml"/></Relationships>
</file>

<file path=ppt/slides/_rels/slide318.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hyperlink" Target="http://en.wikipedia.org/wiki/Spurtle" TargetMode="External"/><Relationship Id="rId1" Type="http://schemas.openxmlformats.org/officeDocument/2006/relationships/slideLayout" Target="../slideLayouts/slideLayout174.xml"/></Relationships>
</file>

<file path=ppt/slides/_rels/slide319.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hyperlink" Target="http://en.wikipedia.org/wiki/Spurtle" TargetMode="External"/><Relationship Id="rId1" Type="http://schemas.openxmlformats.org/officeDocument/2006/relationships/slideLayout" Target="../slideLayouts/slideLayout174.xml"/></Relationships>
</file>

<file path=ppt/slides/_rels/slide320.xml.rels><?xml version="1.0" encoding="UTF-8" standalone="yes"?>
<Relationships xmlns="http://schemas.openxmlformats.org/package/2006/relationships"><Relationship Id="rId2" Type="http://schemas.openxmlformats.org/officeDocument/2006/relationships/image" Target="../media/image179.png"/><Relationship Id="rId1" Type="http://schemas.openxmlformats.org/officeDocument/2006/relationships/slideLayout" Target="../slideLayouts/slideLayout526.xml"/></Relationships>
</file>

<file path=ppt/slides/_rels/slide321.xml.rels><?xml version="1.0" encoding="UTF-8" standalone="yes"?>
<Relationships xmlns="http://schemas.openxmlformats.org/package/2006/relationships"><Relationship Id="rId3" Type="http://schemas.openxmlformats.org/officeDocument/2006/relationships/hyperlink" Target="https://en.wikipedia.org/wiki/Donald_Trump" TargetMode="External"/><Relationship Id="rId2" Type="http://schemas.openxmlformats.org/officeDocument/2006/relationships/image" Target="../media/image180.png"/><Relationship Id="rId1" Type="http://schemas.openxmlformats.org/officeDocument/2006/relationships/slideLayout" Target="../slideLayouts/slideLayout526.xml"/></Relationships>
</file>

<file path=ppt/slides/_rels/slide322.xml.rels><?xml version="1.0" encoding="UTF-8" standalone="yes"?>
<Relationships xmlns="http://schemas.openxmlformats.org/package/2006/relationships"><Relationship Id="rId3" Type="http://schemas.openxmlformats.org/officeDocument/2006/relationships/image" Target="../media/image182.jpeg"/><Relationship Id="rId2" Type="http://schemas.openxmlformats.org/officeDocument/2006/relationships/image" Target="../media/image181.png"/><Relationship Id="rId1" Type="http://schemas.openxmlformats.org/officeDocument/2006/relationships/slideLayout" Target="../slideLayouts/slideLayout526.xml"/></Relationships>
</file>

<file path=ppt/slides/_rels/slide323.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526.xml"/></Relationships>
</file>

<file path=ppt/slides/_rels/slide324.xml.rels><?xml version="1.0" encoding="UTF-8" standalone="yes"?>
<Relationships xmlns="http://schemas.openxmlformats.org/package/2006/relationships"><Relationship Id="rId3" Type="http://schemas.openxmlformats.org/officeDocument/2006/relationships/hyperlink" Target="https://en.wikipedia.org/wiki/Mary_Anne_MacLeod_Trump" TargetMode="External"/><Relationship Id="rId2" Type="http://schemas.openxmlformats.org/officeDocument/2006/relationships/image" Target="../media/image183.png"/><Relationship Id="rId1" Type="http://schemas.openxmlformats.org/officeDocument/2006/relationships/slideLayout" Target="../slideLayouts/slideLayout174.xml"/></Relationships>
</file>

<file path=ppt/slides/_rels/slide325.xml.rels><?xml version="1.0" encoding="UTF-8" standalone="yes"?>
<Relationships xmlns="http://schemas.openxmlformats.org/package/2006/relationships"><Relationship Id="rId2" Type="http://schemas.openxmlformats.org/officeDocument/2006/relationships/image" Target="../media/image184.png"/><Relationship Id="rId1" Type="http://schemas.openxmlformats.org/officeDocument/2006/relationships/slideLayout" Target="../slideLayouts/slideLayout526.xml"/></Relationships>
</file>

<file path=ppt/slides/_rels/slide326.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hyperlink" Target="https://en.wikipedia.org/wiki/Tong,_Lewis" TargetMode="External"/><Relationship Id="rId1" Type="http://schemas.openxmlformats.org/officeDocument/2006/relationships/slideLayout" Target="../slideLayouts/slideLayout174.xml"/><Relationship Id="rId4" Type="http://schemas.openxmlformats.org/officeDocument/2006/relationships/image" Target="../media/image186.png"/></Relationships>
</file>

<file path=ppt/slides/_rels/slide327.xml.rels><?xml version="1.0" encoding="UTF-8" standalone="yes"?>
<Relationships xmlns="http://schemas.openxmlformats.org/package/2006/relationships"><Relationship Id="rId3" Type="http://schemas.openxmlformats.org/officeDocument/2006/relationships/hyperlink" Target="http://en.wikipedia.org/wiki/Highland_cattle" TargetMode="External"/><Relationship Id="rId2" Type="http://schemas.openxmlformats.org/officeDocument/2006/relationships/image" Target="../media/image4.png"/><Relationship Id="rId1" Type="http://schemas.openxmlformats.org/officeDocument/2006/relationships/slideLayout" Target="../slideLayouts/slideLayout355.xml"/></Relationships>
</file>

<file path=ppt/slides/_rels/slide328.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317.xml"/></Relationships>
</file>

<file path=ppt/slides/_rels/slide32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30.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317.xml"/></Relationships>
</file>

<file path=ppt/slides/_rels/slide33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32.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33.xml.rels><?xml version="1.0" encoding="UTF-8" standalone="yes"?>
<Relationships xmlns="http://schemas.openxmlformats.org/package/2006/relationships"><Relationship Id="rId2" Type="http://schemas.openxmlformats.org/officeDocument/2006/relationships/image" Target="../media/image187.png"/><Relationship Id="rId1" Type="http://schemas.openxmlformats.org/officeDocument/2006/relationships/slideLayout" Target="../slideLayouts/slideLayout427.xml"/></Relationships>
</file>

<file path=ppt/slides/_rels/slide334.xml.rels><?xml version="1.0" encoding="UTF-8" standalone="yes"?>
<Relationships xmlns="http://schemas.openxmlformats.org/package/2006/relationships"><Relationship Id="rId2" Type="http://schemas.openxmlformats.org/officeDocument/2006/relationships/hyperlink" Target="http://en.wikipedia.org/wiki/Tokaji" TargetMode="External"/><Relationship Id="rId1" Type="http://schemas.openxmlformats.org/officeDocument/2006/relationships/slideLayout" Target="../slideLayouts/slideLayout29.xml"/></Relationships>
</file>

<file path=ppt/slides/_rels/slide335.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3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1.xml"/><Relationship Id="rId1" Type="http://schemas.openxmlformats.org/officeDocument/2006/relationships/slideLayout" Target="../slideLayouts/slideLayout119.xml"/><Relationship Id="rId4" Type="http://schemas.openxmlformats.org/officeDocument/2006/relationships/image" Target="../media/image188.png"/></Relationships>
</file>

<file path=ppt/slides/_rels/slide337.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2.xml"/><Relationship Id="rId1" Type="http://schemas.openxmlformats.org/officeDocument/2006/relationships/slideLayout" Target="../slideLayouts/slideLayout119.xml"/><Relationship Id="rId4" Type="http://schemas.openxmlformats.org/officeDocument/2006/relationships/image" Target="../media/image189.png"/></Relationships>
</file>

<file path=ppt/slides/_rels/slide338.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3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3.xml"/><Relationship Id="rId1" Type="http://schemas.openxmlformats.org/officeDocument/2006/relationships/slideLayout" Target="../slideLayouts/slideLayout119.xml"/><Relationship Id="rId4" Type="http://schemas.openxmlformats.org/officeDocument/2006/relationships/image" Target="../media/image190.png"/></Relationships>
</file>

<file path=ppt/slides/_rels/slide34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4.xml"/><Relationship Id="rId1" Type="http://schemas.openxmlformats.org/officeDocument/2006/relationships/slideLayout" Target="../slideLayouts/slideLayout119.xml"/><Relationship Id="rId4" Type="http://schemas.openxmlformats.org/officeDocument/2006/relationships/image" Target="../media/image191.png"/></Relationships>
</file>

<file path=ppt/slides/_rels/slide341.xml.rels><?xml version="1.0" encoding="UTF-8" standalone="yes"?>
<Relationships xmlns="http://schemas.openxmlformats.org/package/2006/relationships"><Relationship Id="rId3" Type="http://schemas.openxmlformats.org/officeDocument/2006/relationships/hyperlink" Target="http://www.fsz.bme.hu/hungary/cuisine/cuisine.html" TargetMode="External"/><Relationship Id="rId2" Type="http://schemas.openxmlformats.org/officeDocument/2006/relationships/notesSlide" Target="../notesSlides/notesSlide115.xml"/><Relationship Id="rId1" Type="http://schemas.openxmlformats.org/officeDocument/2006/relationships/slideLayout" Target="../slideLayouts/slideLayout119.xml"/><Relationship Id="rId4" Type="http://schemas.openxmlformats.org/officeDocument/2006/relationships/image" Target="../media/image192.png"/></Relationships>
</file>

<file path=ppt/slides/_rels/slide34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6.xml"/><Relationship Id="rId1" Type="http://schemas.openxmlformats.org/officeDocument/2006/relationships/slideLayout" Target="../slideLayouts/slideLayout119.xml"/><Relationship Id="rId4" Type="http://schemas.openxmlformats.org/officeDocument/2006/relationships/image" Target="../media/image193.png"/></Relationships>
</file>

<file path=ppt/slides/_rels/slide34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7.xml"/><Relationship Id="rId1" Type="http://schemas.openxmlformats.org/officeDocument/2006/relationships/slideLayout" Target="../slideLayouts/slideLayout119.xml"/><Relationship Id="rId4" Type="http://schemas.openxmlformats.org/officeDocument/2006/relationships/image" Target="../media/image194.png"/></Relationships>
</file>

<file path=ppt/slides/_rels/slide344.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45.xml.rels><?xml version="1.0" encoding="UTF-8" standalone="yes"?>
<Relationships xmlns="http://schemas.openxmlformats.org/package/2006/relationships"><Relationship Id="rId3" Type="http://schemas.openxmlformats.org/officeDocument/2006/relationships/hyperlink" Target="http://en.wikipedia.org/wiki/Kolbasz" TargetMode="External"/><Relationship Id="rId2" Type="http://schemas.openxmlformats.org/officeDocument/2006/relationships/notesSlide" Target="../notesSlides/notesSlide118.xml"/><Relationship Id="rId1" Type="http://schemas.openxmlformats.org/officeDocument/2006/relationships/slideLayout" Target="../slideLayouts/slideLayout119.xml"/><Relationship Id="rId5" Type="http://schemas.openxmlformats.org/officeDocument/2006/relationships/image" Target="../media/image196.png"/><Relationship Id="rId4" Type="http://schemas.openxmlformats.org/officeDocument/2006/relationships/image" Target="../media/image195.png"/></Relationships>
</file>

<file path=ppt/slides/_rels/slide346.xml.rels><?xml version="1.0" encoding="UTF-8" standalone="yes"?>
<Relationships xmlns="http://schemas.openxmlformats.org/package/2006/relationships"><Relationship Id="rId3" Type="http://schemas.openxmlformats.org/officeDocument/2006/relationships/hyperlink" Target="http://www.intlmeatsanddeli.com/products.htm" TargetMode="External"/><Relationship Id="rId2" Type="http://schemas.openxmlformats.org/officeDocument/2006/relationships/notesSlide" Target="../notesSlides/notesSlide119.xml"/><Relationship Id="rId1" Type="http://schemas.openxmlformats.org/officeDocument/2006/relationships/slideLayout" Target="../slideLayouts/slideLayout119.xml"/><Relationship Id="rId4" Type="http://schemas.openxmlformats.org/officeDocument/2006/relationships/image" Target="../media/image197.png"/></Relationships>
</file>

<file path=ppt/slides/_rels/slide347.xml.rels><?xml version="1.0" encoding="UTF-8" standalone="yes"?>
<Relationships xmlns="http://schemas.openxmlformats.org/package/2006/relationships"><Relationship Id="rId3" Type="http://schemas.openxmlformats.org/officeDocument/2006/relationships/hyperlink" Target="http://www.hungariansupper.com/" TargetMode="External"/><Relationship Id="rId2" Type="http://schemas.openxmlformats.org/officeDocument/2006/relationships/notesSlide" Target="../notesSlides/notesSlide120.xml"/><Relationship Id="rId1" Type="http://schemas.openxmlformats.org/officeDocument/2006/relationships/slideLayout" Target="../slideLayouts/slideLayout119.xml"/><Relationship Id="rId4" Type="http://schemas.openxmlformats.org/officeDocument/2006/relationships/image" Target="../media/image198.png"/></Relationships>
</file>

<file path=ppt/slides/_rels/slide348.xml.rels><?xml version="1.0" encoding="UTF-8" standalone="yes"?>
<Relationships xmlns="http://schemas.openxmlformats.org/package/2006/relationships"><Relationship Id="rId3" Type="http://schemas.openxmlformats.org/officeDocument/2006/relationships/image" Target="../media/image199.png"/><Relationship Id="rId7" Type="http://schemas.openxmlformats.org/officeDocument/2006/relationships/hyperlink" Target="http://www.hungariansupper.com/" TargetMode="External"/><Relationship Id="rId2" Type="http://schemas.openxmlformats.org/officeDocument/2006/relationships/notesSlide" Target="../notesSlides/notesSlide121.xml"/><Relationship Id="rId1" Type="http://schemas.openxmlformats.org/officeDocument/2006/relationships/slideLayout" Target="../slideLayouts/slideLayout119.xml"/><Relationship Id="rId6" Type="http://schemas.openxmlformats.org/officeDocument/2006/relationships/image" Target="../media/image202.png"/><Relationship Id="rId5" Type="http://schemas.openxmlformats.org/officeDocument/2006/relationships/image" Target="../media/image201.png"/><Relationship Id="rId4" Type="http://schemas.openxmlformats.org/officeDocument/2006/relationships/image" Target="../media/image200.png"/></Relationships>
</file>

<file path=ppt/slides/_rels/slide349.xml.rels><?xml version="1.0" encoding="UTF-8" standalone="yes"?>
<Relationships xmlns="http://schemas.openxmlformats.org/package/2006/relationships"><Relationship Id="rId3" Type="http://schemas.openxmlformats.org/officeDocument/2006/relationships/hyperlink" Target="http://en.wikipedia.org/wiki/File:Sausage_making-H-1.jpg" TargetMode="External"/><Relationship Id="rId2" Type="http://schemas.openxmlformats.org/officeDocument/2006/relationships/notesSlide" Target="../notesSlides/notesSlide122.xml"/><Relationship Id="rId1" Type="http://schemas.openxmlformats.org/officeDocument/2006/relationships/slideLayout" Target="../slideLayouts/slideLayout119.xml"/><Relationship Id="rId4" Type="http://schemas.openxmlformats.org/officeDocument/2006/relationships/image" Target="../media/image203.jpeg"/></Relationships>
</file>

<file path=ppt/slides/_rels/slide350.xml.rels><?xml version="1.0" encoding="UTF-8" standalone="yes"?>
<Relationships xmlns="http://schemas.openxmlformats.org/package/2006/relationships"><Relationship Id="rId3" Type="http://schemas.openxmlformats.org/officeDocument/2006/relationships/hyperlink" Target="http://www.hungariansupper.com/" TargetMode="External"/><Relationship Id="rId2" Type="http://schemas.openxmlformats.org/officeDocument/2006/relationships/notesSlide" Target="../notesSlides/notesSlide123.xml"/><Relationship Id="rId1" Type="http://schemas.openxmlformats.org/officeDocument/2006/relationships/slideLayout" Target="../slideLayouts/slideLayout119.xml"/><Relationship Id="rId4" Type="http://schemas.openxmlformats.org/officeDocument/2006/relationships/image" Target="../media/image204.png"/></Relationships>
</file>

<file path=ppt/slides/_rels/slide351.xml.rels><?xml version="1.0" encoding="UTF-8" standalone="yes"?>
<Relationships xmlns="http://schemas.openxmlformats.org/package/2006/relationships"><Relationship Id="rId8" Type="http://schemas.openxmlformats.org/officeDocument/2006/relationships/image" Target="../media/image209.png"/><Relationship Id="rId3" Type="http://schemas.openxmlformats.org/officeDocument/2006/relationships/hyperlink" Target="http://www.hungariansupper.com/" TargetMode="External"/><Relationship Id="rId7" Type="http://schemas.openxmlformats.org/officeDocument/2006/relationships/image" Target="../media/image208.png"/><Relationship Id="rId2" Type="http://schemas.openxmlformats.org/officeDocument/2006/relationships/notesSlide" Target="../notesSlides/notesSlide124.xml"/><Relationship Id="rId1" Type="http://schemas.openxmlformats.org/officeDocument/2006/relationships/slideLayout" Target="../slideLayouts/slideLayout119.xml"/><Relationship Id="rId6" Type="http://schemas.openxmlformats.org/officeDocument/2006/relationships/image" Target="../media/image207.png"/><Relationship Id="rId5" Type="http://schemas.openxmlformats.org/officeDocument/2006/relationships/image" Target="../media/image206.png"/><Relationship Id="rId4" Type="http://schemas.openxmlformats.org/officeDocument/2006/relationships/image" Target="../media/image205.png"/><Relationship Id="rId9" Type="http://schemas.openxmlformats.org/officeDocument/2006/relationships/image" Target="../media/image210.png"/></Relationships>
</file>

<file path=ppt/slides/_rels/slide352.xml.rels><?xml version="1.0" encoding="UTF-8" standalone="yes"?>
<Relationships xmlns="http://schemas.openxmlformats.org/package/2006/relationships"><Relationship Id="rId3" Type="http://schemas.openxmlformats.org/officeDocument/2006/relationships/hyperlink" Target="http://www.intlmeatsanddeli.com/products.htm" TargetMode="External"/><Relationship Id="rId2" Type="http://schemas.openxmlformats.org/officeDocument/2006/relationships/notesSlide" Target="../notesSlides/notesSlide125.xml"/><Relationship Id="rId1" Type="http://schemas.openxmlformats.org/officeDocument/2006/relationships/slideLayout" Target="../slideLayouts/slideLayout119.xml"/><Relationship Id="rId5" Type="http://schemas.openxmlformats.org/officeDocument/2006/relationships/image" Target="../media/image212.png"/><Relationship Id="rId4" Type="http://schemas.openxmlformats.org/officeDocument/2006/relationships/image" Target="../media/image211.png"/></Relationships>
</file>

<file path=ppt/slides/_rels/slide353.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26.xml"/><Relationship Id="rId1" Type="http://schemas.openxmlformats.org/officeDocument/2006/relationships/slideLayout" Target="../slideLayouts/slideLayout119.xml"/><Relationship Id="rId4" Type="http://schemas.openxmlformats.org/officeDocument/2006/relationships/image" Target="../media/image213.png"/></Relationships>
</file>

<file path=ppt/slides/_rels/slide354.xml.rels><?xml version="1.0" encoding="UTF-8" standalone="yes"?>
<Relationships xmlns="http://schemas.openxmlformats.org/package/2006/relationships"><Relationship Id="rId2" Type="http://schemas.openxmlformats.org/officeDocument/2006/relationships/notesSlide" Target="../notesSlides/notesSlide127.xml"/><Relationship Id="rId1" Type="http://schemas.openxmlformats.org/officeDocument/2006/relationships/slideLayout" Target="../slideLayouts/slideLayout119.xml"/></Relationships>
</file>

<file path=ppt/slides/_rels/slide355.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28.xml"/><Relationship Id="rId1" Type="http://schemas.openxmlformats.org/officeDocument/2006/relationships/slideLayout" Target="../slideLayouts/slideLayout119.xml"/><Relationship Id="rId4" Type="http://schemas.openxmlformats.org/officeDocument/2006/relationships/image" Target="../media/image214.png"/></Relationships>
</file>

<file path=ppt/slides/_rels/slide356.xml.rels><?xml version="1.0" encoding="UTF-8" standalone="yes"?>
<Relationships xmlns="http://schemas.openxmlformats.org/package/2006/relationships"><Relationship Id="rId2" Type="http://schemas.openxmlformats.org/officeDocument/2006/relationships/notesSlide" Target="../notesSlides/notesSlide129.xml"/><Relationship Id="rId1" Type="http://schemas.openxmlformats.org/officeDocument/2006/relationships/slideLayout" Target="../slideLayouts/slideLayout119.xml"/></Relationships>
</file>

<file path=ppt/slides/_rels/slide357.xml.rels><?xml version="1.0" encoding="UTF-8" standalone="yes"?>
<Relationships xmlns="http://schemas.openxmlformats.org/package/2006/relationships"><Relationship Id="rId3" Type="http://schemas.openxmlformats.org/officeDocument/2006/relationships/hyperlink" Target="http://dhaleb.com/food-type/meat/steak-tartare/" TargetMode="External"/><Relationship Id="rId2" Type="http://schemas.openxmlformats.org/officeDocument/2006/relationships/notesSlide" Target="../notesSlides/notesSlide130.xml"/><Relationship Id="rId1" Type="http://schemas.openxmlformats.org/officeDocument/2006/relationships/slideLayout" Target="../slideLayouts/slideLayout119.xml"/><Relationship Id="rId4" Type="http://schemas.openxmlformats.org/officeDocument/2006/relationships/image" Target="../media/image215.png"/></Relationships>
</file>

<file path=ppt/slides/_rels/slide358.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59.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131.xml"/><Relationship Id="rId1" Type="http://schemas.openxmlformats.org/officeDocument/2006/relationships/slideLayout" Target="../slideLayouts/slideLayout119.xml"/></Relationships>
</file>

<file path=ppt/slides/_rels/slide36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2.xml"/><Relationship Id="rId1" Type="http://schemas.openxmlformats.org/officeDocument/2006/relationships/slideLayout" Target="../slideLayouts/slideLayout119.xml"/><Relationship Id="rId4" Type="http://schemas.openxmlformats.org/officeDocument/2006/relationships/image" Target="../media/image217.png"/></Relationships>
</file>

<file path=ppt/slides/_rels/slide36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3.xml"/><Relationship Id="rId1" Type="http://schemas.openxmlformats.org/officeDocument/2006/relationships/slideLayout" Target="../slideLayouts/slideLayout119.xml"/><Relationship Id="rId4" Type="http://schemas.openxmlformats.org/officeDocument/2006/relationships/image" Target="../media/image218.png"/></Relationships>
</file>

<file path=ppt/slides/_rels/slide36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4.xml"/><Relationship Id="rId1" Type="http://schemas.openxmlformats.org/officeDocument/2006/relationships/slideLayout" Target="../slideLayouts/slideLayout119.xml"/><Relationship Id="rId4" Type="http://schemas.openxmlformats.org/officeDocument/2006/relationships/image" Target="../media/image219.png"/></Relationships>
</file>

<file path=ppt/slides/_rels/slide36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5.xml"/><Relationship Id="rId1" Type="http://schemas.openxmlformats.org/officeDocument/2006/relationships/slideLayout" Target="../slideLayouts/slideLayout119.xml"/><Relationship Id="rId4" Type="http://schemas.openxmlformats.org/officeDocument/2006/relationships/image" Target="../media/image220.png"/></Relationships>
</file>

<file path=ppt/slides/_rels/slide364.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36.xml"/><Relationship Id="rId1" Type="http://schemas.openxmlformats.org/officeDocument/2006/relationships/slideLayout" Target="../slideLayouts/slideLayout119.xml"/><Relationship Id="rId4" Type="http://schemas.openxmlformats.org/officeDocument/2006/relationships/image" Target="../media/image221.png"/></Relationships>
</file>

<file path=ppt/slides/_rels/slide365.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37.xml"/><Relationship Id="rId1" Type="http://schemas.openxmlformats.org/officeDocument/2006/relationships/slideLayout" Target="../slideLayouts/slideLayout119.xml"/><Relationship Id="rId4" Type="http://schemas.openxmlformats.org/officeDocument/2006/relationships/image" Target="../media/image221.png"/></Relationships>
</file>

<file path=ppt/slides/_rels/slide366.xml.rels><?xml version="1.0" encoding="UTF-8" standalone="yes"?>
<Relationships xmlns="http://schemas.openxmlformats.org/package/2006/relationships"><Relationship Id="rId1" Type="http://schemas.openxmlformats.org/officeDocument/2006/relationships/slideLayout" Target="../slideLayouts/slideLayout130.xml"/></Relationships>
</file>

<file path=ppt/slides/_rels/slide367.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8.xml"/><Relationship Id="rId1" Type="http://schemas.openxmlformats.org/officeDocument/2006/relationships/slideLayout" Target="../slideLayouts/slideLayout119.xml"/><Relationship Id="rId4" Type="http://schemas.openxmlformats.org/officeDocument/2006/relationships/image" Target="../media/image222.png"/></Relationships>
</file>

<file path=ppt/slides/_rels/slide368.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notesSlide" Target="../notesSlides/notesSlide139.xml"/><Relationship Id="rId1" Type="http://schemas.openxmlformats.org/officeDocument/2006/relationships/slideLayout" Target="../slideLayouts/slideLayout119.xml"/><Relationship Id="rId4" Type="http://schemas.openxmlformats.org/officeDocument/2006/relationships/hyperlink" Target="http://en.wikipedia.org/wiki/Hungary" TargetMode="External"/></Relationships>
</file>

<file path=ppt/slides/_rels/slide36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40.xml"/><Relationship Id="rId1" Type="http://schemas.openxmlformats.org/officeDocument/2006/relationships/slideLayout" Target="../slideLayouts/slideLayout119.xml"/><Relationship Id="rId4" Type="http://schemas.openxmlformats.org/officeDocument/2006/relationships/image" Target="../media/image224.png"/></Relationships>
</file>

<file path=ppt/slides/_rels/slide370.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notesSlide" Target="../notesSlides/notesSlide141.xml"/><Relationship Id="rId1" Type="http://schemas.openxmlformats.org/officeDocument/2006/relationships/slideLayout" Target="../slideLayouts/slideLayout119.xml"/><Relationship Id="rId4" Type="http://schemas.openxmlformats.org/officeDocument/2006/relationships/hyperlink" Target="http://en.wikipedia.org/wiki/Hungary" TargetMode="External"/></Relationships>
</file>

<file path=ppt/slides/_rels/slide371.xml.rels><?xml version="1.0" encoding="UTF-8" standalone="yes"?>
<Relationships xmlns="http://schemas.openxmlformats.org/package/2006/relationships"><Relationship Id="rId3" Type="http://schemas.openxmlformats.org/officeDocument/2006/relationships/image" Target="../media/image226.png"/><Relationship Id="rId2" Type="http://schemas.openxmlformats.org/officeDocument/2006/relationships/notesSlide" Target="../notesSlides/notesSlide142.xml"/><Relationship Id="rId1" Type="http://schemas.openxmlformats.org/officeDocument/2006/relationships/slideLayout" Target="../slideLayouts/slideLayout119.xml"/><Relationship Id="rId4" Type="http://schemas.openxmlformats.org/officeDocument/2006/relationships/hyperlink" Target="http://en.wikipedia.org/wiki/Hungary" TargetMode="External"/></Relationships>
</file>

<file path=ppt/slides/_rels/slide3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5.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376.xml.rels><?xml version="1.0" encoding="UTF-8" standalone="yes"?>
<Relationships xmlns="http://schemas.openxmlformats.org/package/2006/relationships"><Relationship Id="rId1" Type="http://schemas.openxmlformats.org/officeDocument/2006/relationships/slideLayout" Target="../slideLayouts/slideLayout147.xml"/></Relationships>
</file>

<file path=ppt/slides/_rels/slide377.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43.xml"/><Relationship Id="rId1" Type="http://schemas.openxmlformats.org/officeDocument/2006/relationships/slideLayout" Target="../slideLayouts/slideLayout119.xml"/><Relationship Id="rId4" Type="http://schemas.openxmlformats.org/officeDocument/2006/relationships/image" Target="../media/image227.png"/></Relationships>
</file>

<file path=ppt/slides/_rels/slide378.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44.xml"/><Relationship Id="rId1" Type="http://schemas.openxmlformats.org/officeDocument/2006/relationships/slideLayout" Target="../slideLayouts/slideLayout119.xml"/><Relationship Id="rId4" Type="http://schemas.openxmlformats.org/officeDocument/2006/relationships/image" Target="../media/image228.png"/></Relationships>
</file>

<file path=ppt/slides/_rels/slide379.xml.rels><?xml version="1.0" encoding="UTF-8" standalone="yes"?>
<Relationships xmlns="http://schemas.openxmlformats.org/package/2006/relationships"><Relationship Id="rId3" Type="http://schemas.openxmlformats.org/officeDocument/2006/relationships/image" Target="../media/image229.png"/><Relationship Id="rId2" Type="http://schemas.openxmlformats.org/officeDocument/2006/relationships/hyperlink" Target="http://www.romaniworld.com/gal41.htm" TargetMode="External"/><Relationship Id="rId1" Type="http://schemas.openxmlformats.org/officeDocument/2006/relationships/slideLayout" Target="../slideLayouts/slideLayout108.xml"/><Relationship Id="rId5" Type="http://schemas.openxmlformats.org/officeDocument/2006/relationships/image" Target="../media/image231.png"/><Relationship Id="rId4" Type="http://schemas.openxmlformats.org/officeDocument/2006/relationships/image" Target="../media/image230.png"/></Relationships>
</file>

<file path=ppt/slides/_rels/slide380.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145.xml"/><Relationship Id="rId1" Type="http://schemas.openxmlformats.org/officeDocument/2006/relationships/slideLayout" Target="../slideLayouts/slideLayout119.xml"/></Relationships>
</file>

<file path=ppt/slides/_rels/slide381.xml.rels><?xml version="1.0" encoding="UTF-8" standalone="yes"?>
<Relationships xmlns="http://schemas.openxmlformats.org/package/2006/relationships"><Relationship Id="rId2" Type="http://schemas.openxmlformats.org/officeDocument/2006/relationships/notesSlide" Target="../notesSlides/notesSlide146.xml"/><Relationship Id="rId1" Type="http://schemas.openxmlformats.org/officeDocument/2006/relationships/slideLayout" Target="../slideLayouts/slideLayout317.xml"/></Relationships>
</file>

<file path=ppt/slides/_rels/slide382.xml.rels><?xml version="1.0" encoding="UTF-8" standalone="yes"?>
<Relationships xmlns="http://schemas.openxmlformats.org/package/2006/relationships"><Relationship Id="rId1" Type="http://schemas.openxmlformats.org/officeDocument/2006/relationships/slideLayout" Target="../slideLayouts/slideLayout218.xml"/></Relationships>
</file>

<file path=ppt/slides/_rels/slide383.xml.rels><?xml version="1.0" encoding="UTF-8" standalone="yes"?>
<Relationships xmlns="http://schemas.openxmlformats.org/package/2006/relationships"><Relationship Id="rId3" Type="http://schemas.openxmlformats.org/officeDocument/2006/relationships/image" Target="../media/image233.png"/><Relationship Id="rId2" Type="http://schemas.openxmlformats.org/officeDocument/2006/relationships/notesSlide" Target="../notesSlides/notesSlide147.xml"/><Relationship Id="rId1" Type="http://schemas.openxmlformats.org/officeDocument/2006/relationships/slideLayout" Target="../slideLayouts/slideLayout119.xml"/><Relationship Id="rId4" Type="http://schemas.openxmlformats.org/officeDocument/2006/relationships/hyperlink" Target="http://en.wikipedia.org/wiki/Boxty" TargetMode="External"/></Relationships>
</file>

<file path=ppt/slides/_rels/slide384.xml.rels><?xml version="1.0" encoding="UTF-8" standalone="yes"?>
<Relationships xmlns="http://schemas.openxmlformats.org/package/2006/relationships"><Relationship Id="rId2" Type="http://schemas.openxmlformats.org/officeDocument/2006/relationships/notesSlide" Target="../notesSlides/notesSlide148.xml"/><Relationship Id="rId1" Type="http://schemas.openxmlformats.org/officeDocument/2006/relationships/slideLayout" Target="../slideLayouts/slideLayout317.xml"/></Relationships>
</file>

<file path=ppt/slides/_rels/slide385.xml.rels><?xml version="1.0" encoding="UTF-8" standalone="yes"?>
<Relationships xmlns="http://schemas.openxmlformats.org/package/2006/relationships"><Relationship Id="rId1" Type="http://schemas.openxmlformats.org/officeDocument/2006/relationships/slideLayout" Target="../slideLayouts/slideLayout218.xml"/></Relationships>
</file>

<file path=ppt/slides/_rels/slide386.xml.rels><?xml version="1.0" encoding="UTF-8" standalone="yes"?>
<Relationships xmlns="http://schemas.openxmlformats.org/package/2006/relationships"><Relationship Id="rId2" Type="http://schemas.openxmlformats.org/officeDocument/2006/relationships/notesSlide" Target="../notesSlides/notesSlide149.xml"/><Relationship Id="rId1" Type="http://schemas.openxmlformats.org/officeDocument/2006/relationships/slideLayout" Target="../slideLayouts/slideLayout218.xml"/></Relationships>
</file>

<file path=ppt/slides/_rels/slide387.xml.rels><?xml version="1.0" encoding="UTF-8" standalone="yes"?>
<Relationships xmlns="http://schemas.openxmlformats.org/package/2006/relationships"><Relationship Id="rId1" Type="http://schemas.openxmlformats.org/officeDocument/2006/relationships/slideLayout" Target="../slideLayouts/slideLayout218.xml"/></Relationships>
</file>

<file path=ppt/slides/_rels/slide388.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notesSlide" Target="../notesSlides/notesSlide150.xml"/><Relationship Id="rId1" Type="http://schemas.openxmlformats.org/officeDocument/2006/relationships/slideLayout" Target="../slideLayouts/slideLayout438.xml"/></Relationships>
</file>

<file path=ppt/slides/_rels/slide389.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notesSlide" Target="../notesSlides/notesSlide151.xml"/><Relationship Id="rId1" Type="http://schemas.openxmlformats.org/officeDocument/2006/relationships/slideLayout" Target="../slideLayouts/slideLayout18.xml"/></Relationships>
</file>

<file path=ppt/slides/_rels/slide390.xml.rels><?xml version="1.0" encoding="UTF-8" standalone="yes"?>
<Relationships xmlns="http://schemas.openxmlformats.org/package/2006/relationships"><Relationship Id="rId3" Type="http://schemas.openxmlformats.org/officeDocument/2006/relationships/image" Target="../media/image236.jpeg"/><Relationship Id="rId2" Type="http://schemas.openxmlformats.org/officeDocument/2006/relationships/notesSlide" Target="../notesSlides/notesSlide152.xml"/><Relationship Id="rId1" Type="http://schemas.openxmlformats.org/officeDocument/2006/relationships/slideLayout" Target="../slideLayouts/slideLayout119.xml"/></Relationships>
</file>

<file path=ppt/slides/_rels/slide391.xml.rels><?xml version="1.0" encoding="UTF-8" standalone="yes"?>
<Relationships xmlns="http://schemas.openxmlformats.org/package/2006/relationships"><Relationship Id="rId3" Type="http://schemas.openxmlformats.org/officeDocument/2006/relationships/hyperlink" Target="http://en.wikipedia.org/wiki/Boxty" TargetMode="External"/><Relationship Id="rId2" Type="http://schemas.openxmlformats.org/officeDocument/2006/relationships/notesSlide" Target="../notesSlides/notesSlide153.xml"/><Relationship Id="rId1" Type="http://schemas.openxmlformats.org/officeDocument/2006/relationships/slideLayout" Target="../slideLayouts/slideLayout119.xml"/><Relationship Id="rId4" Type="http://schemas.openxmlformats.org/officeDocument/2006/relationships/image" Target="../media/image237.png"/></Relationships>
</file>

<file path=ppt/slides/_rels/slide392.xml.rels><?xml version="1.0" encoding="UTF-8" standalone="yes"?>
<Relationships xmlns="http://schemas.openxmlformats.org/package/2006/relationships"><Relationship Id="rId3" Type="http://schemas.openxmlformats.org/officeDocument/2006/relationships/hyperlink" Target="https://www.dublinpass.com/dublin-attractions/the-boxty-house.html" TargetMode="External"/><Relationship Id="rId2" Type="http://schemas.openxmlformats.org/officeDocument/2006/relationships/notesSlide" Target="../notesSlides/notesSlide154.xml"/><Relationship Id="rId1" Type="http://schemas.openxmlformats.org/officeDocument/2006/relationships/slideLayout" Target="../slideLayouts/slideLayout119.xml"/><Relationship Id="rId4" Type="http://schemas.openxmlformats.org/officeDocument/2006/relationships/image" Target="../media/image238.jpeg"/></Relationships>
</file>

<file path=ppt/slides/_rels/slide393.xml.rels><?xml version="1.0" encoding="UTF-8" standalone="yes"?>
<Relationships xmlns="http://schemas.openxmlformats.org/package/2006/relationships"><Relationship Id="rId3" Type="http://schemas.openxmlformats.org/officeDocument/2006/relationships/hyperlink" Target="https://www.dublinpass.com/dublin-attractions/the-boxty-house.html" TargetMode="External"/><Relationship Id="rId2" Type="http://schemas.openxmlformats.org/officeDocument/2006/relationships/notesSlide" Target="../notesSlides/notesSlide155.xml"/><Relationship Id="rId1" Type="http://schemas.openxmlformats.org/officeDocument/2006/relationships/slideLayout" Target="../slideLayouts/slideLayout119.xml"/><Relationship Id="rId5" Type="http://schemas.openxmlformats.org/officeDocument/2006/relationships/image" Target="../media/image239.jpeg"/><Relationship Id="rId4" Type="http://schemas.openxmlformats.org/officeDocument/2006/relationships/image" Target="../media/image238.jpeg"/></Relationships>
</file>

<file path=ppt/slides/_rels/slide394.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notesSlide" Target="../notesSlides/notesSlide156.xml"/><Relationship Id="rId1" Type="http://schemas.openxmlformats.org/officeDocument/2006/relationships/slideLayout" Target="../slideLayouts/slideLayout18.xml"/></Relationships>
</file>

<file path=ppt/slides/_rels/slide395.xml.rels><?xml version="1.0" encoding="UTF-8" standalone="yes"?>
<Relationships xmlns="http://schemas.openxmlformats.org/package/2006/relationships"><Relationship Id="rId3" Type="http://schemas.openxmlformats.org/officeDocument/2006/relationships/image" Target="../media/image241.png"/><Relationship Id="rId2" Type="http://schemas.openxmlformats.org/officeDocument/2006/relationships/notesSlide" Target="../notesSlides/notesSlide157.xml"/><Relationship Id="rId1" Type="http://schemas.openxmlformats.org/officeDocument/2006/relationships/slideLayout" Target="../slideLayouts/slideLayout18.xml"/></Relationships>
</file>

<file path=ppt/slides/_rels/slide396.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notesSlide" Target="../notesSlides/notesSlide158.xml"/><Relationship Id="rId1" Type="http://schemas.openxmlformats.org/officeDocument/2006/relationships/slideLayout" Target="../slideLayouts/slideLayout18.xml"/><Relationship Id="rId4" Type="http://schemas.openxmlformats.org/officeDocument/2006/relationships/hyperlink" Target="http://s184.photobucket.com/albums/x318/RennyBA/StPatricksDayOslo2008/IrishStew.jpg" TargetMode="External"/></Relationships>
</file>

<file path=ppt/slides/_rels/slide397.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notesSlide" Target="../notesSlides/notesSlide159.xml"/><Relationship Id="rId1" Type="http://schemas.openxmlformats.org/officeDocument/2006/relationships/slideLayout" Target="../slideLayouts/slideLayout119.xml"/></Relationships>
</file>

<file path=ppt/slides/_rels/slide398.xml.rels><?xml version="1.0" encoding="UTF-8" standalone="yes"?>
<Relationships xmlns="http://schemas.openxmlformats.org/package/2006/relationships"><Relationship Id="rId3" Type="http://schemas.openxmlformats.org/officeDocument/2006/relationships/image" Target="../media/image244.jpeg"/><Relationship Id="rId2" Type="http://schemas.openxmlformats.org/officeDocument/2006/relationships/notesSlide" Target="../notesSlides/notesSlide160.xml"/><Relationship Id="rId1" Type="http://schemas.openxmlformats.org/officeDocument/2006/relationships/slideLayout" Target="../slideLayouts/slideLayout119.xm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400.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image" Target="../media/image245.png"/><Relationship Id="rId1" Type="http://schemas.openxmlformats.org/officeDocument/2006/relationships/slideLayout" Target="../slideLayouts/slideLayout40.xml"/><Relationship Id="rId4" Type="http://schemas.openxmlformats.org/officeDocument/2006/relationships/image" Target="../media/image247.png"/></Relationships>
</file>

<file path=ppt/slides/_rels/slide401.xml.rels><?xml version="1.0" encoding="UTF-8" standalone="yes"?>
<Relationships xmlns="http://schemas.openxmlformats.org/package/2006/relationships"><Relationship Id="rId2" Type="http://schemas.openxmlformats.org/officeDocument/2006/relationships/notesSlide" Target="../notesSlides/notesSlide161.xml"/><Relationship Id="rId1" Type="http://schemas.openxmlformats.org/officeDocument/2006/relationships/slideLayout" Target="../slideLayouts/slideLayout317.xml"/></Relationships>
</file>

<file path=ppt/slides/_rels/slide4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3.xml.rels><?xml version="1.0" encoding="UTF-8" standalone="yes"?>
<Relationships xmlns="http://schemas.openxmlformats.org/package/2006/relationships"><Relationship Id="rId3" Type="http://schemas.openxmlformats.org/officeDocument/2006/relationships/hyperlink" Target="http://en.wikipedia.org/wiki/Gumbo" TargetMode="External"/><Relationship Id="rId2" Type="http://schemas.openxmlformats.org/officeDocument/2006/relationships/notesSlide" Target="../notesSlides/notesSlide162.xml"/><Relationship Id="rId1" Type="http://schemas.openxmlformats.org/officeDocument/2006/relationships/slideLayout" Target="../slideLayouts/slideLayout7.xml"/><Relationship Id="rId4" Type="http://schemas.openxmlformats.org/officeDocument/2006/relationships/image" Target="../media/image248.png"/></Relationships>
</file>

<file path=ppt/slides/_rels/slide404.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notesSlide" Target="../notesSlides/notesSlide163.xml"/><Relationship Id="rId1" Type="http://schemas.openxmlformats.org/officeDocument/2006/relationships/slideLayout" Target="../slideLayouts/slideLayout7.xml"/><Relationship Id="rId4" Type="http://schemas.openxmlformats.org/officeDocument/2006/relationships/hyperlink" Target="http://en.wikipedia.org/wiki/Jambalaya" TargetMode="External"/></Relationships>
</file>

<file path=ppt/slides/_rels/slide4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6.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image" Target="../media/image250.png"/><Relationship Id="rId1" Type="http://schemas.openxmlformats.org/officeDocument/2006/relationships/slideLayout" Target="../slideLayouts/slideLayout7.xml"/><Relationship Id="rId4" Type="http://schemas.openxmlformats.org/officeDocument/2006/relationships/hyperlink" Target="https://en.wikipedia.org/wiki/Louisiana" TargetMode="External"/></Relationships>
</file>

<file path=ppt/slides/_rels/slide407.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notesSlide" Target="../notesSlides/notesSlide164.xml"/><Relationship Id="rId1" Type="http://schemas.openxmlformats.org/officeDocument/2006/relationships/slideLayout" Target="../slideLayouts/slideLayout18.xml"/></Relationships>
</file>

<file path=ppt/slides/_rels/slide408.xml.rels><?xml version="1.0" encoding="UTF-8" standalone="yes"?>
<Relationships xmlns="http://schemas.openxmlformats.org/package/2006/relationships"><Relationship Id="rId2" Type="http://schemas.openxmlformats.org/officeDocument/2006/relationships/notesSlide" Target="../notesSlides/notesSlide165.xml"/><Relationship Id="rId1" Type="http://schemas.openxmlformats.org/officeDocument/2006/relationships/slideLayout" Target="../slideLayouts/slideLayout18.xml"/></Relationships>
</file>

<file path=ppt/slides/_rels/slide409.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notesSlide" Target="../notesSlides/notesSlide166.xml"/><Relationship Id="rId1" Type="http://schemas.openxmlformats.org/officeDocument/2006/relationships/slideLayout" Target="../slideLayouts/slideLayout18.xml"/></Relationships>
</file>

<file path=ppt/slides/_rels/slide410.xml.rels><?xml version="1.0" encoding="UTF-8" standalone="yes"?>
<Relationships xmlns="http://schemas.openxmlformats.org/package/2006/relationships"><Relationship Id="rId3" Type="http://schemas.openxmlformats.org/officeDocument/2006/relationships/image" Target="../media/image254.png"/><Relationship Id="rId2" Type="http://schemas.openxmlformats.org/officeDocument/2006/relationships/notesSlide" Target="../notesSlides/notesSlide167.xml"/><Relationship Id="rId1" Type="http://schemas.openxmlformats.org/officeDocument/2006/relationships/slideLayout" Target="../slideLayouts/slideLayout18.xml"/><Relationship Id="rId4" Type="http://schemas.openxmlformats.org/officeDocument/2006/relationships/hyperlink" Target="http://www.cajuncrawfishpie.com/cajun-recipes.html" TargetMode="External"/></Relationships>
</file>

<file path=ppt/slides/_rels/slide411.xml.rels><?xml version="1.0" encoding="UTF-8" standalone="yes"?>
<Relationships xmlns="http://schemas.openxmlformats.org/package/2006/relationships"><Relationship Id="rId2" Type="http://schemas.openxmlformats.org/officeDocument/2006/relationships/notesSlide" Target="../notesSlides/notesSlide168.xml"/><Relationship Id="rId1" Type="http://schemas.openxmlformats.org/officeDocument/2006/relationships/slideLayout" Target="../slideLayouts/slideLayout18.xml"/></Relationships>
</file>

<file path=ppt/slides/_rels/slide412.xml.rels><?xml version="1.0" encoding="UTF-8" standalone="yes"?>
<Relationships xmlns="http://schemas.openxmlformats.org/package/2006/relationships"><Relationship Id="rId3" Type="http://schemas.openxmlformats.org/officeDocument/2006/relationships/hyperlink" Target="https://en.wikipedia.org/wiki/Cajun" TargetMode="External"/><Relationship Id="rId2" Type="http://schemas.openxmlformats.org/officeDocument/2006/relationships/notesSlide" Target="../notesSlides/notesSlide169.xml"/><Relationship Id="rId1" Type="http://schemas.openxmlformats.org/officeDocument/2006/relationships/slideLayout" Target="../slideLayouts/slideLayout18.xml"/><Relationship Id="rId4" Type="http://schemas.openxmlformats.org/officeDocument/2006/relationships/hyperlink" Target="https://en.wikipedia.org/wiki/Creole_peoples#Louisiana" TargetMode="External"/></Relationships>
</file>

<file path=ppt/slides/_rels/slide413.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notesSlide" Target="../notesSlides/notesSlide170.xml"/><Relationship Id="rId1" Type="http://schemas.openxmlformats.org/officeDocument/2006/relationships/slideLayout" Target="../slideLayouts/slideLayout18.xml"/><Relationship Id="rId4" Type="http://schemas.openxmlformats.org/officeDocument/2006/relationships/hyperlink" Target="http://en.wikipedia.org/wiki/Louisiana_Creole_cuisine" TargetMode="External"/></Relationships>
</file>

<file path=ppt/slides/_rels/slide414.xml.rels><?xml version="1.0" encoding="UTF-8" standalone="yes"?>
<Relationships xmlns="http://schemas.openxmlformats.org/package/2006/relationships"><Relationship Id="rId3" Type="http://schemas.openxmlformats.org/officeDocument/2006/relationships/image" Target="../media/image256.jpeg"/><Relationship Id="rId2" Type="http://schemas.openxmlformats.org/officeDocument/2006/relationships/notesSlide" Target="../notesSlides/notesSlide171.xml"/><Relationship Id="rId1" Type="http://schemas.openxmlformats.org/officeDocument/2006/relationships/slideLayout" Target="../slideLayouts/slideLayout18.xml"/><Relationship Id="rId4" Type="http://schemas.openxmlformats.org/officeDocument/2006/relationships/hyperlink" Target="http://www.nola.com/175years/index.ssf/2012/02/paul_prudhomme_the_times-picay.html" TargetMode="External"/></Relationships>
</file>

<file path=ppt/slides/_rels/slide415.xml.rels><?xml version="1.0" encoding="UTF-8" standalone="yes"?>
<Relationships xmlns="http://schemas.openxmlformats.org/package/2006/relationships"><Relationship Id="rId2" Type="http://schemas.openxmlformats.org/officeDocument/2006/relationships/notesSlide" Target="../notesSlides/notesSlide172.xml"/><Relationship Id="rId1" Type="http://schemas.openxmlformats.org/officeDocument/2006/relationships/slideLayout" Target="../slideLayouts/slideLayout317.xml"/></Relationships>
</file>

<file path=ppt/slides/_rels/slide4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7.xml.rels><?xml version="1.0" encoding="UTF-8" standalone="yes"?>
<Relationships xmlns="http://schemas.openxmlformats.org/package/2006/relationships"><Relationship Id="rId3" Type="http://schemas.openxmlformats.org/officeDocument/2006/relationships/image" Target="../media/image257.png"/><Relationship Id="rId2" Type="http://schemas.openxmlformats.org/officeDocument/2006/relationships/notesSlide" Target="../notesSlides/notesSlide173.xml"/><Relationship Id="rId1" Type="http://schemas.openxmlformats.org/officeDocument/2006/relationships/slideLayout" Target="../slideLayouts/slideLayout18.xml"/></Relationships>
</file>

<file path=ppt/slides/_rels/slide418.xml.rels><?xml version="1.0" encoding="UTF-8" standalone="yes"?>
<Relationships xmlns="http://schemas.openxmlformats.org/package/2006/relationships"><Relationship Id="rId2" Type="http://schemas.openxmlformats.org/officeDocument/2006/relationships/notesSlide" Target="../notesSlides/notesSlide174.xml"/><Relationship Id="rId1" Type="http://schemas.openxmlformats.org/officeDocument/2006/relationships/slideLayout" Target="../slideLayouts/slideLayout317.xml"/></Relationships>
</file>

<file path=ppt/slides/_rels/slide419.xml.rels><?xml version="1.0" encoding="UTF-8" standalone="yes"?>
<Relationships xmlns="http://schemas.openxmlformats.org/package/2006/relationships"><Relationship Id="rId1" Type="http://schemas.openxmlformats.org/officeDocument/2006/relationships/slideLayout" Target="../slideLayouts/slideLayout229.xml"/></Relationships>
</file>

<file path=ppt/slides/_rels/slide420.xml.rels><?xml version="1.0" encoding="UTF-8" standalone="yes"?>
<Relationships xmlns="http://schemas.openxmlformats.org/package/2006/relationships"><Relationship Id="rId3" Type="http://schemas.openxmlformats.org/officeDocument/2006/relationships/hyperlink" Target="http://en.wikipedia.org/wiki/ANZAC_biscuit" TargetMode="External"/><Relationship Id="rId2" Type="http://schemas.openxmlformats.org/officeDocument/2006/relationships/image" Target="../media/image258.png"/><Relationship Id="rId1" Type="http://schemas.openxmlformats.org/officeDocument/2006/relationships/slideLayout" Target="../slideLayouts/slideLayout229.xml"/></Relationships>
</file>

<file path=ppt/slides/_rels/slide421.xml.rels><?xml version="1.0" encoding="UTF-8" standalone="yes"?>
<Relationships xmlns="http://schemas.openxmlformats.org/package/2006/relationships"><Relationship Id="rId1" Type="http://schemas.openxmlformats.org/officeDocument/2006/relationships/slideLayout" Target="../slideLayouts/slideLayout229.xml"/></Relationships>
</file>

<file path=ppt/slides/_rels/slide422.xml.rels><?xml version="1.0" encoding="UTF-8" standalone="yes"?>
<Relationships xmlns="http://schemas.openxmlformats.org/package/2006/relationships"><Relationship Id="rId3" Type="http://schemas.openxmlformats.org/officeDocument/2006/relationships/image" Target="../media/image259.png"/><Relationship Id="rId2" Type="http://schemas.openxmlformats.org/officeDocument/2006/relationships/notesSlide" Target="../notesSlides/notesSlide175.xml"/><Relationship Id="rId1" Type="http://schemas.openxmlformats.org/officeDocument/2006/relationships/slideLayout" Target="../slideLayouts/slideLayout18.xml"/><Relationship Id="rId4" Type="http://schemas.openxmlformats.org/officeDocument/2006/relationships/hyperlink" Target="http://en.wikipedia.org/wiki/Pavlova_(food)" TargetMode="External"/></Relationships>
</file>

<file path=ppt/slides/_rels/slide423.xml.rels><?xml version="1.0" encoding="UTF-8" standalone="yes"?>
<Relationships xmlns="http://schemas.openxmlformats.org/package/2006/relationships"><Relationship Id="rId2" Type="http://schemas.openxmlformats.org/officeDocument/2006/relationships/image" Target="../media/image260.png"/><Relationship Id="rId1" Type="http://schemas.openxmlformats.org/officeDocument/2006/relationships/slideLayout" Target="../slideLayouts/slideLayout427.xml"/></Relationships>
</file>

<file path=ppt/slides/_rels/slide424.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176.xml"/><Relationship Id="rId1" Type="http://schemas.openxmlformats.org/officeDocument/2006/relationships/slideLayout" Target="../slideLayouts/slideLayout18.xml"/></Relationships>
</file>

<file path=ppt/slides/_rels/slide425.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177.xml"/><Relationship Id="rId1" Type="http://schemas.openxmlformats.org/officeDocument/2006/relationships/slideLayout" Target="../slideLayouts/slideLayout18.xml"/></Relationships>
</file>

<file path=ppt/slides/_rels/slide426.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178.xml"/><Relationship Id="rId1" Type="http://schemas.openxmlformats.org/officeDocument/2006/relationships/slideLayout" Target="../slideLayouts/slideLayout18.xml"/></Relationships>
</file>

<file path=ppt/slides/_rels/slide427.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notesSlide" Target="../notesSlides/notesSlide179.xml"/><Relationship Id="rId1" Type="http://schemas.openxmlformats.org/officeDocument/2006/relationships/slideLayout" Target="../slideLayouts/slideLayout18.xml"/></Relationships>
</file>

<file path=ppt/slides/_rels/slide428.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notesSlide" Target="../notesSlides/notesSlide180.xml"/><Relationship Id="rId1" Type="http://schemas.openxmlformats.org/officeDocument/2006/relationships/slideLayout" Target="../slideLayouts/slideLayout18.xml"/></Relationships>
</file>

<file path=ppt/slides/_rels/slide429.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notesSlide" Target="../notesSlides/notesSlide181.xml"/><Relationship Id="rId1" Type="http://schemas.openxmlformats.org/officeDocument/2006/relationships/slideLayout" Target="../slideLayouts/slideLayout18.xml"/></Relationships>
</file>

<file path=ppt/slides/_rels/slide4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1.xml.rels><?xml version="1.0" encoding="UTF-8" standalone="yes"?>
<Relationships xmlns="http://schemas.openxmlformats.org/package/2006/relationships"><Relationship Id="rId3" Type="http://schemas.openxmlformats.org/officeDocument/2006/relationships/image" Target="../media/image263.gif"/><Relationship Id="rId2" Type="http://schemas.openxmlformats.org/officeDocument/2006/relationships/image" Target="../media/image29.png"/><Relationship Id="rId1" Type="http://schemas.openxmlformats.org/officeDocument/2006/relationships/slideLayout" Target="../slideLayouts/slideLayout383.xml"/></Relationships>
</file>

<file path=ppt/slides/_rels/slide432.xml.rels><?xml version="1.0" encoding="UTF-8" standalone="yes"?>
<Relationships xmlns="http://schemas.openxmlformats.org/package/2006/relationships"><Relationship Id="rId2" Type="http://schemas.openxmlformats.org/officeDocument/2006/relationships/notesSlide" Target="../notesSlides/notesSlide182.xml"/><Relationship Id="rId1" Type="http://schemas.openxmlformats.org/officeDocument/2006/relationships/slideLayout" Target="../slideLayouts/slideLayout581.xml"/></Relationships>
</file>

<file path=ppt/slides/_rels/slide433.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68.jpeg"/><Relationship Id="rId1" Type="http://schemas.openxmlformats.org/officeDocument/2006/relationships/slideLayout" Target="../slideLayouts/slideLayout532.xml"/><Relationship Id="rId4" Type="http://schemas.openxmlformats.org/officeDocument/2006/relationships/hyperlink" Target="http://www.montgomerymn.org/" TargetMode="External"/></Relationships>
</file>

<file path=ppt/slides/_rels/slide434.xml.rels><?xml version="1.0" encoding="UTF-8" standalone="yes"?>
<Relationships xmlns="http://schemas.openxmlformats.org/package/2006/relationships"><Relationship Id="rId2" Type="http://schemas.openxmlformats.org/officeDocument/2006/relationships/notesSlide" Target="../notesSlides/notesSlide183.xml"/><Relationship Id="rId1" Type="http://schemas.openxmlformats.org/officeDocument/2006/relationships/slideLayout" Target="../slideLayouts/slideLayout581.xml"/></Relationships>
</file>

<file path=ppt/slides/_rels/slide435.xml.rels><?xml version="1.0" encoding="UTF-8" standalone="yes"?>
<Relationships xmlns="http://schemas.openxmlformats.org/package/2006/relationships"><Relationship Id="rId3" Type="http://schemas.openxmlformats.org/officeDocument/2006/relationships/hyperlink" Target="http://www.duluthbudgeteer.com/community/4121672-simple-cooking-leads-success" TargetMode="External"/><Relationship Id="rId2" Type="http://schemas.openxmlformats.org/officeDocument/2006/relationships/notesSlide" Target="../notesSlides/notesSlide184.xml"/><Relationship Id="rId1" Type="http://schemas.openxmlformats.org/officeDocument/2006/relationships/slideLayout" Target="../slideLayouts/slideLayout515.xml"/><Relationship Id="rId6" Type="http://schemas.openxmlformats.org/officeDocument/2006/relationships/image" Target="../media/image84.gif"/><Relationship Id="rId5" Type="http://schemas.openxmlformats.org/officeDocument/2006/relationships/hyperlink" Target="http://www.d.umn.edu/cla/faculty/troufs/anth1095/Slovenia.html#title" TargetMode="External"/><Relationship Id="rId4" Type="http://schemas.openxmlformats.org/officeDocument/2006/relationships/image" Target="../media/image83.png"/></Relationships>
</file>

<file path=ppt/slides/_rels/slide436.xml.rels><?xml version="1.0" encoding="UTF-8" standalone="yes"?>
<Relationships xmlns="http://schemas.openxmlformats.org/package/2006/relationships"><Relationship Id="rId2" Type="http://schemas.openxmlformats.org/officeDocument/2006/relationships/notesSlide" Target="../notesSlides/notesSlide185.xml"/><Relationship Id="rId1" Type="http://schemas.openxmlformats.org/officeDocument/2006/relationships/slideLayout" Target="../slideLayouts/slideLayout581.xml"/></Relationships>
</file>

<file path=ppt/slides/_rels/slide437.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186.xml"/><Relationship Id="rId1" Type="http://schemas.openxmlformats.org/officeDocument/2006/relationships/slideLayout" Target="../slideLayouts/slideLayout515.xml"/><Relationship Id="rId6" Type="http://schemas.openxmlformats.org/officeDocument/2006/relationships/image" Target="../media/image264.png"/><Relationship Id="rId5" Type="http://schemas.openxmlformats.org/officeDocument/2006/relationships/hyperlink" Target="http://www.duluthbudgeteer.com/community/4121672-simple-cooking-leads-success" TargetMode="External"/><Relationship Id="rId4" Type="http://schemas.openxmlformats.org/officeDocument/2006/relationships/image" Target="../media/image91.gif"/></Relationships>
</file>

<file path=ppt/slides/_rels/slide43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187.xml"/><Relationship Id="rId1" Type="http://schemas.openxmlformats.org/officeDocument/2006/relationships/slideLayout" Target="../slideLayouts/slideLayout515.xml"/><Relationship Id="rId5" Type="http://schemas.openxmlformats.org/officeDocument/2006/relationships/image" Target="../media/image109.png"/><Relationship Id="rId4" Type="http://schemas.openxmlformats.org/officeDocument/2006/relationships/hyperlink" Target="http://www.mprnews.org/story/2016/09/13/npr-pho-central-to-vietnamese-identity" TargetMode="External"/></Relationships>
</file>

<file path=ppt/slides/_rels/slide439.xml.rels><?xml version="1.0" encoding="UTF-8" standalone="yes"?>
<Relationships xmlns="http://schemas.openxmlformats.org/package/2006/relationships"><Relationship Id="rId2" Type="http://schemas.openxmlformats.org/officeDocument/2006/relationships/notesSlide" Target="../notesSlides/notesSlide188.xml"/><Relationship Id="rId1" Type="http://schemas.openxmlformats.org/officeDocument/2006/relationships/slideLayout" Target="../slideLayouts/slideLayout581.xml"/></Relationships>
</file>

<file path=ppt/slides/_rels/slide44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189.xml"/><Relationship Id="rId1" Type="http://schemas.openxmlformats.org/officeDocument/2006/relationships/slideLayout" Target="../slideLayouts/slideLayout515.xml"/><Relationship Id="rId5" Type="http://schemas.openxmlformats.org/officeDocument/2006/relationships/image" Target="../media/image111.gif"/><Relationship Id="rId4" Type="http://schemas.openxmlformats.org/officeDocument/2006/relationships/hyperlink" Target="https://www.travelwisconsin.com/events/fairs-festivals/booya-days-40367" TargetMode="External"/></Relationships>
</file>

<file path=ppt/slides/_rels/slide441.xml.rels><?xml version="1.0" encoding="UTF-8" standalone="yes"?>
<Relationships xmlns="http://schemas.openxmlformats.org/package/2006/relationships"><Relationship Id="rId1" Type="http://schemas.openxmlformats.org/officeDocument/2006/relationships/slideLayout" Target="../slideLayouts/slideLayout548.xml"/></Relationships>
</file>

<file path=ppt/slides/_rels/slide442.xml.rels><?xml version="1.0" encoding="UTF-8" standalone="yes"?>
<Relationships xmlns="http://schemas.openxmlformats.org/package/2006/relationships"><Relationship Id="rId1" Type="http://schemas.openxmlformats.org/officeDocument/2006/relationships/slideLayout" Target="../slideLayouts/slideLayout548.xml"/></Relationships>
</file>

<file path=ppt/slides/_rels/slide4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4.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notesSlide" Target="../notesSlides/notesSlide190.xml"/><Relationship Id="rId1" Type="http://schemas.openxmlformats.org/officeDocument/2006/relationships/slideLayout" Target="../slideLayouts/slideLayout18.xml"/></Relationships>
</file>

<file path=ppt/slides/_rels/slide445.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notesSlide" Target="../notesSlides/notesSlide191.xml"/><Relationship Id="rId1" Type="http://schemas.openxmlformats.org/officeDocument/2006/relationships/slideLayout" Target="../slideLayouts/slideLayout18.xml"/></Relationships>
</file>

<file path=ppt/slides/_rels/slide446.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447.xml.rels><?xml version="1.0" encoding="UTF-8" standalone="yes"?>
<Relationships xmlns="http://schemas.openxmlformats.org/package/2006/relationships"><Relationship Id="rId3" Type="http://schemas.openxmlformats.org/officeDocument/2006/relationships/hyperlink" Target="http://www.d.umn.edu/cla/faculty/troufs/anthfood/aftexts.html" TargetMode="External"/><Relationship Id="rId2" Type="http://schemas.openxmlformats.org/officeDocument/2006/relationships/image" Target="../media/image267.png"/><Relationship Id="rId1" Type="http://schemas.openxmlformats.org/officeDocument/2006/relationships/slideLayout" Target="../slideLayouts/slideLayout75.xml"/></Relationships>
</file>

<file path=ppt/slides/_rels/slide448.xml.rels><?xml version="1.0" encoding="UTF-8" standalone="yes"?>
<Relationships xmlns="http://schemas.openxmlformats.org/package/2006/relationships"><Relationship Id="rId2" Type="http://schemas.openxmlformats.org/officeDocument/2006/relationships/image" Target="../media/image268.jpeg"/><Relationship Id="rId1" Type="http://schemas.openxmlformats.org/officeDocument/2006/relationships/slideLayout" Target="../slideLayouts/slideLayout40.xml"/></Relationships>
</file>

<file path=ppt/slides/_rels/slide449.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hyperlink" Target="http://www.d.umn.edu/cla/faculty/troufs/anth3618/video/Out_of_Past.html" TargetMode="External"/><Relationship Id="rId1" Type="http://schemas.openxmlformats.org/officeDocument/2006/relationships/slideLayout" Target="../slideLayouts/slideLayout40.xml"/></Relationships>
</file>

<file path=ppt/slides/_rels/slide450.xml.rels><?xml version="1.0" encoding="UTF-8" standalone="yes"?>
<Relationships xmlns="http://schemas.openxmlformats.org/package/2006/relationships"><Relationship Id="rId3" Type="http://schemas.openxmlformats.org/officeDocument/2006/relationships/hyperlink" Target="http://www.d.umn.edu/cla/faculty/troufs/anth3618/mamaya.html" TargetMode="External"/><Relationship Id="rId2" Type="http://schemas.openxmlformats.org/officeDocument/2006/relationships/image" Target="../media/image270.png"/><Relationship Id="rId1" Type="http://schemas.openxmlformats.org/officeDocument/2006/relationships/slideLayout" Target="../slideLayouts/slideLayout40.xml"/></Relationships>
</file>

<file path=ppt/slides/_rels/slide45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52.xml.rels><?xml version="1.0" encoding="UTF-8" standalone="yes"?>
<Relationships xmlns="http://schemas.openxmlformats.org/package/2006/relationships"><Relationship Id="rId2" Type="http://schemas.openxmlformats.org/officeDocument/2006/relationships/image" Target="../media/image271.png"/><Relationship Id="rId1" Type="http://schemas.openxmlformats.org/officeDocument/2006/relationships/slideLayout" Target="../slideLayouts/slideLayout24.xml"/></Relationships>
</file>

<file path=ppt/slides/_rels/slide453.xml.rels><?xml version="1.0" encoding="UTF-8" standalone="yes"?>
<Relationships xmlns="http://schemas.openxmlformats.org/package/2006/relationships"><Relationship Id="rId2" Type="http://schemas.openxmlformats.org/officeDocument/2006/relationships/image" Target="../media/image271.png"/><Relationship Id="rId1" Type="http://schemas.openxmlformats.org/officeDocument/2006/relationships/slideLayout" Target="../slideLayouts/slideLayout24.xml"/></Relationships>
</file>

<file path=ppt/slides/_rels/slide454.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notesSlide" Target="../notesSlides/notesSlide192.xml"/><Relationship Id="rId1" Type="http://schemas.openxmlformats.org/officeDocument/2006/relationships/slideLayout" Target="../slideLayouts/slideLayout119.xml"/><Relationship Id="rId4" Type="http://schemas.openxmlformats.org/officeDocument/2006/relationships/hyperlink" Target="http://www.cicloturisme-adac.net/a-entrada.htm" TargetMode="External"/></Relationships>
</file>

<file path=ppt/slides/_rels/slide455.xml.rels><?xml version="1.0" encoding="UTF-8" standalone="yes"?>
<Relationships xmlns="http://schemas.openxmlformats.org/package/2006/relationships"><Relationship Id="rId3" Type="http://schemas.openxmlformats.org/officeDocument/2006/relationships/hyperlink" Target="http://www.cnn.com/2009/WORLD/europe/08/10/spain.eta.background/index.html?_s=PM:WORLD" TargetMode="External"/><Relationship Id="rId2" Type="http://schemas.openxmlformats.org/officeDocument/2006/relationships/image" Target="../media/image273.png"/><Relationship Id="rId1" Type="http://schemas.openxmlformats.org/officeDocument/2006/relationships/slideLayout" Target="../slideLayouts/slideLayout2.xml"/></Relationships>
</file>

<file path=ppt/slides/_rels/slide456.xml.rels><?xml version="1.0" encoding="UTF-8" standalone="yes"?>
<Relationships xmlns="http://schemas.openxmlformats.org/package/2006/relationships"><Relationship Id="rId3" Type="http://schemas.openxmlformats.org/officeDocument/2006/relationships/image" Target="../media/image274.jpg"/><Relationship Id="rId2" Type="http://schemas.openxmlformats.org/officeDocument/2006/relationships/notesSlide" Target="../notesSlides/notesSlide193.xml"/><Relationship Id="rId1" Type="http://schemas.openxmlformats.org/officeDocument/2006/relationships/slideLayout" Target="../slideLayouts/slideLayout119.xml"/><Relationship Id="rId4" Type="http://schemas.openxmlformats.org/officeDocument/2006/relationships/hyperlink" Target="http://pigsinblankets.net/archives/329" TargetMode="External"/></Relationships>
</file>

<file path=ppt/slides/_rels/slide457.xml.rels><?xml version="1.0" encoding="UTF-8" standalone="yes"?>
<Relationships xmlns="http://schemas.openxmlformats.org/package/2006/relationships"><Relationship Id="rId2" Type="http://schemas.openxmlformats.org/officeDocument/2006/relationships/image" Target="../media/image271.png"/><Relationship Id="rId1" Type="http://schemas.openxmlformats.org/officeDocument/2006/relationships/slideLayout" Target="../slideLayouts/slideLayout24.xml"/></Relationships>
</file>

<file path=ppt/slides/_rels/slide458.xml.rels><?xml version="1.0" encoding="UTF-8" standalone="yes"?>
<Relationships xmlns="http://schemas.openxmlformats.org/package/2006/relationships"><Relationship Id="rId3" Type="http://schemas.openxmlformats.org/officeDocument/2006/relationships/image" Target="../media/image275.png"/><Relationship Id="rId2" Type="http://schemas.openxmlformats.org/officeDocument/2006/relationships/hyperlink" Target="http://www.serpukhov.su/museum/yarosh_e.htm" TargetMode="External"/><Relationship Id="rId1" Type="http://schemas.openxmlformats.org/officeDocument/2006/relationships/slideLayout" Target="../slideLayouts/slideLayout52.xml"/></Relationships>
</file>

<file path=ppt/slides/_rels/slide459.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194.xml"/><Relationship Id="rId1" Type="http://schemas.openxmlformats.org/officeDocument/2006/relationships/slideLayout" Target="../slideLayouts/slideLayout119.xml"/></Relationships>
</file>

<file path=ppt/slides/_rels/slide460.xml.rels><?xml version="1.0" encoding="UTF-8" standalone="yes"?>
<Relationships xmlns="http://schemas.openxmlformats.org/package/2006/relationships"><Relationship Id="rId2" Type="http://schemas.openxmlformats.org/officeDocument/2006/relationships/notesSlide" Target="../notesSlides/notesSlide195.xml"/><Relationship Id="rId1" Type="http://schemas.openxmlformats.org/officeDocument/2006/relationships/slideLayout" Target="../slideLayouts/slideLayout493.xml"/></Relationships>
</file>

<file path=ppt/slides/_rels/slide4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3.xml.rels><?xml version="1.0" encoding="UTF-8" standalone="yes"?>
<Relationships xmlns="http://schemas.openxmlformats.org/package/2006/relationships"><Relationship Id="rId1" Type="http://schemas.openxmlformats.org/officeDocument/2006/relationships/slideLayout" Target="../slideLayouts/slideLayout444.xml"/></Relationships>
</file>

<file path=ppt/slides/_rels/slide464.xml.rels><?xml version="1.0" encoding="UTF-8" standalone="yes"?>
<Relationships xmlns="http://schemas.openxmlformats.org/package/2006/relationships"><Relationship Id="rId2" Type="http://schemas.openxmlformats.org/officeDocument/2006/relationships/image" Target="../media/image276.png"/><Relationship Id="rId1" Type="http://schemas.openxmlformats.org/officeDocument/2006/relationships/slideLayout" Target="../slideLayouts/slideLayout240.xml"/></Relationships>
</file>

<file path=ppt/slides/_rels/slide465.xml.rels><?xml version="1.0" encoding="UTF-8" standalone="yes"?>
<Relationships xmlns="http://schemas.openxmlformats.org/package/2006/relationships"><Relationship Id="rId2" Type="http://schemas.openxmlformats.org/officeDocument/2006/relationships/image" Target="../media/image276.png"/><Relationship Id="rId1" Type="http://schemas.openxmlformats.org/officeDocument/2006/relationships/slideLayout" Target="../slideLayouts/slideLayout240.xml"/></Relationships>
</file>

<file path=ppt/slides/_rels/slide466.xml.rels><?xml version="1.0" encoding="UTF-8" standalone="yes"?>
<Relationships xmlns="http://schemas.openxmlformats.org/package/2006/relationships"><Relationship Id="rId3" Type="http://schemas.openxmlformats.org/officeDocument/2006/relationships/image" Target="../media/image277.png"/><Relationship Id="rId2" Type="http://schemas.openxmlformats.org/officeDocument/2006/relationships/image" Target="../media/image276.png"/><Relationship Id="rId1" Type="http://schemas.openxmlformats.org/officeDocument/2006/relationships/slideLayout" Target="../slideLayouts/slideLayout240.xml"/></Relationships>
</file>

<file path=ppt/slides/_rels/slide467.xml.rels><?xml version="1.0" encoding="UTF-8" standalone="yes"?>
<Relationships xmlns="http://schemas.openxmlformats.org/package/2006/relationships"><Relationship Id="rId2" Type="http://schemas.openxmlformats.org/officeDocument/2006/relationships/notesSlide" Target="../notesSlides/notesSlide196.xml"/><Relationship Id="rId1" Type="http://schemas.openxmlformats.org/officeDocument/2006/relationships/slideLayout" Target="../slideLayouts/slideLayout317.xml"/></Relationships>
</file>

<file path=ppt/slides/_rels/slide468.xml.rels><?xml version="1.0" encoding="UTF-8" standalone="yes"?>
<Relationships xmlns="http://schemas.openxmlformats.org/package/2006/relationships"><Relationship Id="rId2" Type="http://schemas.openxmlformats.org/officeDocument/2006/relationships/notesSlide" Target="../notesSlides/notesSlide197.xml"/><Relationship Id="rId1" Type="http://schemas.openxmlformats.org/officeDocument/2006/relationships/slideLayout" Target="../slideLayouts/slideLayout581.xml"/></Relationships>
</file>

<file path=ppt/slides/_rels/slide46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7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7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7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7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7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79.xml.rels><?xml version="1.0" encoding="UTF-8" standalone="yes"?>
<Relationships xmlns="http://schemas.openxmlformats.org/package/2006/relationships"><Relationship Id="rId3" Type="http://schemas.openxmlformats.org/officeDocument/2006/relationships/image" Target="../media/image278.jpeg"/><Relationship Id="rId2" Type="http://schemas.openxmlformats.org/officeDocument/2006/relationships/hyperlink" Target="http://www.amazon.com/Empires-Food-Feast-Famine-Civilizations/dp/1582437939/ref=sr_1_1?ie=UTF8&amp;qid=1452654498&amp;sr=8-1&amp;keywords=empires+of+food" TargetMode="External"/><Relationship Id="rId1" Type="http://schemas.openxmlformats.org/officeDocument/2006/relationships/slideLayout" Target="../slideLayouts/slideLayout75.xml"/></Relationships>
</file>

<file path=ppt/slides/_rels/slide48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8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82.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hyperlink" Target="http://www.amazon.com/Empires-Food-Feast-Famine-Civilizations/dp/1582437939/ref=sr_1_1?ie=UTF8&amp;qid=1452654498&amp;sr=8-1&amp;keywords=empires+of+food" TargetMode="External"/><Relationship Id="rId1" Type="http://schemas.openxmlformats.org/officeDocument/2006/relationships/slideLayout" Target="../slideLayouts/slideLayout75.xml"/></Relationships>
</file>

<file path=ppt/slides/_rels/slide483.xml.rels><?xml version="1.0" encoding="UTF-8" standalone="yes"?>
<Relationships xmlns="http://schemas.openxmlformats.org/package/2006/relationships"><Relationship Id="rId2" Type="http://schemas.openxmlformats.org/officeDocument/2006/relationships/image" Target="../media/image280.png"/><Relationship Id="rId1" Type="http://schemas.openxmlformats.org/officeDocument/2006/relationships/slideLayout" Target="../slideLayouts/slideLayout75.xml"/></Relationships>
</file>

<file path=ppt/slides/_rels/slide484.xml.rels><?xml version="1.0" encoding="UTF-8" standalone="yes"?>
<Relationships xmlns="http://schemas.openxmlformats.org/package/2006/relationships"><Relationship Id="rId3" Type="http://schemas.openxmlformats.org/officeDocument/2006/relationships/hyperlink" Target="http://www.d.umn.edu/cla/faculty/troufs/anthfood/aftexts.html" TargetMode="External"/><Relationship Id="rId2" Type="http://schemas.openxmlformats.org/officeDocument/2006/relationships/image" Target="../media/image267.png"/><Relationship Id="rId1" Type="http://schemas.openxmlformats.org/officeDocument/2006/relationships/slideLayout" Target="../slideLayouts/slideLayout75.xml"/></Relationships>
</file>

<file path=ppt/slides/_rels/slide485.xml.rels><?xml version="1.0" encoding="UTF-8" standalone="yes"?>
<Relationships xmlns="http://schemas.openxmlformats.org/package/2006/relationships"><Relationship Id="rId2" Type="http://schemas.openxmlformats.org/officeDocument/2006/relationships/hyperlink" Target="http://www.d.umn.edu/cla/faculty/troufs/anthfood/aftexts.html" TargetMode="External"/><Relationship Id="rId1" Type="http://schemas.openxmlformats.org/officeDocument/2006/relationships/slideLayout" Target="../slideLayouts/slideLayout75.xml"/></Relationships>
</file>

<file path=ppt/slides/_rels/slide486.xml.rels><?xml version="1.0" encoding="UTF-8" standalone="yes"?>
<Relationships xmlns="http://schemas.openxmlformats.org/package/2006/relationships"><Relationship Id="rId3" Type="http://schemas.openxmlformats.org/officeDocument/2006/relationships/hyperlink" Target="http://www.d.umn.edu/cla/faculty/troufs/anthfood/aftexts.html" TargetMode="External"/><Relationship Id="rId2" Type="http://schemas.openxmlformats.org/officeDocument/2006/relationships/image" Target="../media/image281.png"/><Relationship Id="rId1" Type="http://schemas.openxmlformats.org/officeDocument/2006/relationships/slideLayout" Target="../slideLayouts/slideLayout86.xml"/></Relationships>
</file>

<file path=ppt/slides/_rels/slide487.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hyperlink" Target="http://www.d.umn.edu/cla/faculty/troufs/anthfood/aftexts.html" TargetMode="External"/><Relationship Id="rId1" Type="http://schemas.openxmlformats.org/officeDocument/2006/relationships/slideLayout" Target="../slideLayouts/slideLayout86.xml"/></Relationships>
</file>

<file path=ppt/slides/_rels/slide488.xml.rels><?xml version="1.0" encoding="UTF-8" standalone="yes"?>
<Relationships xmlns="http://schemas.openxmlformats.org/package/2006/relationships"><Relationship Id="rId3" Type="http://schemas.openxmlformats.org/officeDocument/2006/relationships/hyperlink" Target="http://www.amazon.com/Third-Plate-Field-Notes-Future/dp/0143127152/ref=sr_1_1?ie=UTF8&amp;qid=1452655502&amp;sr=8-1&amp;keywords=the+third+plate" TargetMode="External"/><Relationship Id="rId2" Type="http://schemas.openxmlformats.org/officeDocument/2006/relationships/image" Target="../media/image283.jpeg"/><Relationship Id="rId1" Type="http://schemas.openxmlformats.org/officeDocument/2006/relationships/slideLayout" Target="../slideLayouts/slideLayout86.xml"/></Relationships>
</file>

<file path=ppt/slides/_rels/slide489.xml.rels><?xml version="1.0" encoding="UTF-8" standalone="yes"?>
<Relationships xmlns="http://schemas.openxmlformats.org/package/2006/relationships"><Relationship Id="rId2" Type="http://schemas.openxmlformats.org/officeDocument/2006/relationships/image" Target="../media/image284.png"/><Relationship Id="rId1" Type="http://schemas.openxmlformats.org/officeDocument/2006/relationships/slideLayout" Target="../slideLayouts/slideLayout86.xml"/></Relationships>
</file>

<file path=ppt/slides/_rels/slide490.xml.rels><?xml version="1.0" encoding="UTF-8" standalone="yes"?>
<Relationships xmlns="http://schemas.openxmlformats.org/package/2006/relationships"><Relationship Id="rId2" Type="http://schemas.openxmlformats.org/officeDocument/2006/relationships/image" Target="../media/image285.png"/><Relationship Id="rId1" Type="http://schemas.openxmlformats.org/officeDocument/2006/relationships/slideLayout" Target="../slideLayouts/slideLayout86.xml"/></Relationships>
</file>

<file path=ppt/slides/_rels/slide491.xml.rels><?xml version="1.0" encoding="UTF-8" standalone="yes"?>
<Relationships xmlns="http://schemas.openxmlformats.org/package/2006/relationships"><Relationship Id="rId2" Type="http://schemas.openxmlformats.org/officeDocument/2006/relationships/image" Target="../media/image286.png"/><Relationship Id="rId1" Type="http://schemas.openxmlformats.org/officeDocument/2006/relationships/slideLayout" Target="../slideLayouts/slideLayout251.xml"/></Relationships>
</file>

<file path=ppt/slides/_rels/slide492.xml.rels><?xml version="1.0" encoding="UTF-8" standalone="yes"?>
<Relationships xmlns="http://schemas.openxmlformats.org/package/2006/relationships"><Relationship Id="rId2" Type="http://schemas.openxmlformats.org/officeDocument/2006/relationships/image" Target="../media/image286.png"/><Relationship Id="rId1" Type="http://schemas.openxmlformats.org/officeDocument/2006/relationships/slideLayout" Target="../slideLayouts/slideLayout251.xml"/></Relationships>
</file>

<file path=ppt/slides/_rels/slide493.xml.rels><?xml version="1.0" encoding="UTF-8" standalone="yes"?>
<Relationships xmlns="http://schemas.openxmlformats.org/package/2006/relationships"><Relationship Id="rId2" Type="http://schemas.openxmlformats.org/officeDocument/2006/relationships/image" Target="../media/image286.png"/><Relationship Id="rId1" Type="http://schemas.openxmlformats.org/officeDocument/2006/relationships/slideLayout" Target="../slideLayouts/slideLayout251.xml"/></Relationships>
</file>

<file path=ppt/slides/_rels/slide494.xml.rels><?xml version="1.0" encoding="UTF-8" standalone="yes"?>
<Relationships xmlns="http://schemas.openxmlformats.org/package/2006/relationships"><Relationship Id="rId2" Type="http://schemas.openxmlformats.org/officeDocument/2006/relationships/image" Target="../media/image287.png"/><Relationship Id="rId1" Type="http://schemas.openxmlformats.org/officeDocument/2006/relationships/slideLayout" Target="../slideLayouts/slideLayout40.xml"/></Relationships>
</file>

<file path=ppt/slides/_rels/slide495.xml.rels><?xml version="1.0" encoding="UTF-8" standalone="yes"?>
<Relationships xmlns="http://schemas.openxmlformats.org/package/2006/relationships"><Relationship Id="rId2" Type="http://schemas.openxmlformats.org/officeDocument/2006/relationships/image" Target="../media/image288.png"/><Relationship Id="rId1" Type="http://schemas.openxmlformats.org/officeDocument/2006/relationships/slideLayout" Target="../slideLayouts/slideLayout86.xml"/></Relationships>
</file>

<file path=ppt/slides/_rels/slide4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9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9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0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0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02.xml.rels><?xml version="1.0" encoding="UTF-8" standalone="yes"?>
<Relationships xmlns="http://schemas.openxmlformats.org/package/2006/relationships"><Relationship Id="rId3" Type="http://schemas.openxmlformats.org/officeDocument/2006/relationships/image" Target="../media/image289.jpeg"/><Relationship Id="rId2" Type="http://schemas.openxmlformats.org/officeDocument/2006/relationships/notesSlide" Target="../notesSlides/notesSlide198.xml"/><Relationship Id="rId1" Type="http://schemas.openxmlformats.org/officeDocument/2006/relationships/slideLayout" Target="../slideLayouts/slideLayout18.xml"/></Relationships>
</file>

<file path=ppt/slides/_rels/slide503.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notesSlide" Target="../notesSlides/notesSlide199.xml"/><Relationship Id="rId1" Type="http://schemas.openxmlformats.org/officeDocument/2006/relationships/slideLayout" Target="../slideLayouts/slideLayout18.xml"/></Relationships>
</file>

<file path=ppt/slides/_rels/slide504.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notesSlide" Target="../notesSlides/notesSlide200.xml"/><Relationship Id="rId1" Type="http://schemas.openxmlformats.org/officeDocument/2006/relationships/slideLayout" Target="../slideLayouts/slideLayout18.xml"/><Relationship Id="rId4" Type="http://schemas.openxmlformats.org/officeDocument/2006/relationships/image" Target="../media/image291.jpeg"/></Relationships>
</file>

<file path=ppt/slides/_rels/slide505.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hyperlink" Target="http://www.amazon.com/Empires-Food-Feast-Famine-Civilizations/dp/1582437939/ref=sr_1_1?ie=UTF8&amp;qid=1452654498&amp;sr=8-1&amp;keywords=empires+of+food" TargetMode="External"/><Relationship Id="rId1" Type="http://schemas.openxmlformats.org/officeDocument/2006/relationships/slideLayout" Target="../slideLayouts/slideLayout75.xml"/></Relationships>
</file>

<file path=ppt/slides/_rels/slide506.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notesSlide" Target="../notesSlides/notesSlide201.xml"/><Relationship Id="rId1" Type="http://schemas.openxmlformats.org/officeDocument/2006/relationships/slideLayout" Target="../slideLayouts/slideLayout18.xml"/></Relationships>
</file>

<file path=ppt/slides/_rels/slide507.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notesSlide" Target="../notesSlides/notesSlide202.xml"/><Relationship Id="rId1" Type="http://schemas.openxmlformats.org/officeDocument/2006/relationships/slideLayout" Target="../slideLayouts/slideLayout18.xml"/></Relationships>
</file>

<file path=ppt/slides/_rels/slide508.xml.rels><?xml version="1.0" encoding="UTF-8" standalone="yes"?>
<Relationships xmlns="http://schemas.openxmlformats.org/package/2006/relationships"><Relationship Id="rId2" Type="http://schemas.openxmlformats.org/officeDocument/2006/relationships/image" Target="../media/image292.jpeg"/><Relationship Id="rId1" Type="http://schemas.openxmlformats.org/officeDocument/2006/relationships/slideLayout" Target="../slideLayouts/slideLayout18.xml"/></Relationships>
</file>

<file path=ppt/slides/_rels/slide509.xml.rels><?xml version="1.0" encoding="UTF-8" standalone="yes"?>
<Relationships xmlns="http://schemas.openxmlformats.org/package/2006/relationships"><Relationship Id="rId3" Type="http://schemas.openxmlformats.org/officeDocument/2006/relationships/hyperlink" Target="http://www.d.umn.edu/cla/faculty/troufs/anth3618/matehuac.html" TargetMode="External"/><Relationship Id="rId2" Type="http://schemas.openxmlformats.org/officeDocument/2006/relationships/notesSlide" Target="../notesSlides/notesSlide203.xml"/><Relationship Id="rId1" Type="http://schemas.openxmlformats.org/officeDocument/2006/relationships/slideLayout" Target="../slideLayouts/slideLayout18.xml"/><Relationship Id="rId4" Type="http://schemas.openxmlformats.org/officeDocument/2006/relationships/image" Target="../media/image293.png"/></Relationships>
</file>

<file path=ppt/slides/_rels/slide510.xml.rels><?xml version="1.0" encoding="UTF-8" standalone="yes"?>
<Relationships xmlns="http://schemas.openxmlformats.org/package/2006/relationships"><Relationship Id="rId3" Type="http://schemas.openxmlformats.org/officeDocument/2006/relationships/hyperlink" Target="http://www.d.umn.edu/cla/faculty/troufs/anth3618/matehuac.html" TargetMode="External"/><Relationship Id="rId2" Type="http://schemas.openxmlformats.org/officeDocument/2006/relationships/notesSlide" Target="../notesSlides/notesSlide204.xml"/><Relationship Id="rId1" Type="http://schemas.openxmlformats.org/officeDocument/2006/relationships/slideLayout" Target="../slideLayouts/slideLayout18.xml"/><Relationship Id="rId4" Type="http://schemas.openxmlformats.org/officeDocument/2006/relationships/image" Target="../media/image294.png"/></Relationships>
</file>

<file path=ppt/slides/_rels/slide511.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notesSlide" Target="../notesSlides/notesSlide205.xml"/><Relationship Id="rId1" Type="http://schemas.openxmlformats.org/officeDocument/2006/relationships/slideLayout" Target="../slideLayouts/slideLayout262.xml"/></Relationships>
</file>

<file path=ppt/slides/_rels/slide512.xml.rels><?xml version="1.0" encoding="UTF-8" standalone="yes"?>
<Relationships xmlns="http://schemas.openxmlformats.org/package/2006/relationships"><Relationship Id="rId2" Type="http://schemas.openxmlformats.org/officeDocument/2006/relationships/image" Target="../media/image295.png"/><Relationship Id="rId1" Type="http://schemas.openxmlformats.org/officeDocument/2006/relationships/slideLayout" Target="../slideLayouts/slideLayout18.xml"/></Relationships>
</file>

<file path=ppt/slides/_rels/slide513.xml.rels><?xml version="1.0" encoding="UTF-8" standalone="yes"?>
<Relationships xmlns="http://schemas.openxmlformats.org/package/2006/relationships"><Relationship Id="rId2" Type="http://schemas.openxmlformats.org/officeDocument/2006/relationships/notesSlide" Target="../notesSlides/notesSlide206.xml"/><Relationship Id="rId1" Type="http://schemas.openxmlformats.org/officeDocument/2006/relationships/slideLayout" Target="../slideLayouts/slideLayout18.xml"/></Relationships>
</file>

<file path=ppt/slides/_rels/slide514.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notesSlide" Target="../notesSlides/notesSlide207.xml"/><Relationship Id="rId1" Type="http://schemas.openxmlformats.org/officeDocument/2006/relationships/slideLayout" Target="../slideLayouts/slideLayout18.xml"/></Relationships>
</file>

<file path=ppt/slides/_rels/slide515.xml.rels><?xml version="1.0" encoding="UTF-8" standalone="yes"?>
<Relationships xmlns="http://schemas.openxmlformats.org/package/2006/relationships"><Relationship Id="rId2" Type="http://schemas.openxmlformats.org/officeDocument/2006/relationships/image" Target="../media/image296.jpeg"/><Relationship Id="rId1" Type="http://schemas.openxmlformats.org/officeDocument/2006/relationships/slideLayout" Target="../slideLayouts/slideLayout18.xml"/></Relationships>
</file>

<file path=ppt/slides/_rels/slide516.xml.rels><?xml version="1.0" encoding="UTF-8" standalone="yes"?>
<Relationships xmlns="http://schemas.openxmlformats.org/package/2006/relationships"><Relationship Id="rId2" Type="http://schemas.openxmlformats.org/officeDocument/2006/relationships/image" Target="../media/image297.png"/><Relationship Id="rId1" Type="http://schemas.openxmlformats.org/officeDocument/2006/relationships/slideLayout" Target="../slideLayouts/slideLayout40.xml"/></Relationships>
</file>

<file path=ppt/slides/_rels/slide517.xml.rels><?xml version="1.0" encoding="UTF-8" standalone="yes"?>
<Relationships xmlns="http://schemas.openxmlformats.org/package/2006/relationships"><Relationship Id="rId3" Type="http://schemas.openxmlformats.org/officeDocument/2006/relationships/image" Target="../media/image298.png"/><Relationship Id="rId2" Type="http://schemas.openxmlformats.org/officeDocument/2006/relationships/hyperlink" Target="http://www.d.umn.edu/cla/faculty/troufs/anth3618/video/Collapse.html" TargetMode="External"/><Relationship Id="rId1" Type="http://schemas.openxmlformats.org/officeDocument/2006/relationships/slideLayout" Target="../slideLayouts/slideLayout40.xml"/></Relationships>
</file>

<file path=ppt/slides/_rels/slide518.xml.rels><?xml version="1.0" encoding="UTF-8" standalone="yes"?>
<Relationships xmlns="http://schemas.openxmlformats.org/package/2006/relationships"><Relationship Id="rId3" Type="http://schemas.openxmlformats.org/officeDocument/2006/relationships/image" Target="../media/image299.png"/><Relationship Id="rId2" Type="http://schemas.openxmlformats.org/officeDocument/2006/relationships/hyperlink" Target="http://www.d.umn.edu/cla/faculty/troufs/anth3618/video/Fall_Maya.html" TargetMode="External"/><Relationship Id="rId1" Type="http://schemas.openxmlformats.org/officeDocument/2006/relationships/slideLayout" Target="../slideLayouts/slideLayout40.xml"/></Relationships>
</file>

<file path=ppt/slides/_rels/slide5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1.xml.rels><?xml version="1.0" encoding="UTF-8" standalone="yes"?>
<Relationships xmlns="http://schemas.openxmlformats.org/package/2006/relationships"><Relationship Id="rId1" Type="http://schemas.openxmlformats.org/officeDocument/2006/relationships/slideLayout" Target="../slideLayouts/slideLayout196.xml"/></Relationships>
</file>

<file path=ppt/slides/_rels/slide522.xml.rels><?xml version="1.0" encoding="UTF-8" standalone="yes"?>
<Relationships xmlns="http://schemas.openxmlformats.org/package/2006/relationships"><Relationship Id="rId2" Type="http://schemas.openxmlformats.org/officeDocument/2006/relationships/notesSlide" Target="../notesSlides/notesSlide208.xml"/><Relationship Id="rId1" Type="http://schemas.openxmlformats.org/officeDocument/2006/relationships/slideLayout" Target="../slideLayouts/slideLayout570.xml"/></Relationships>
</file>

<file path=ppt/slides/_rels/slide523.xml.rels><?xml version="1.0" encoding="UTF-8" standalone="yes"?>
<Relationships xmlns="http://schemas.openxmlformats.org/package/2006/relationships"><Relationship Id="rId3" Type="http://schemas.openxmlformats.org/officeDocument/2006/relationships/hyperlink" Target="https://brightside.me/wonder-curiosities/finland-will-become-the-first-country-in-the-world-to-get-rid-of-all-school-subjects-259910/" TargetMode="External"/><Relationship Id="rId2" Type="http://schemas.openxmlformats.org/officeDocument/2006/relationships/image" Target="../media/image300.png"/><Relationship Id="rId1" Type="http://schemas.openxmlformats.org/officeDocument/2006/relationships/slideLayout" Target="../slideLayouts/slideLayout40.xml"/></Relationships>
</file>

<file path=ppt/slides/_rels/slide524.xml.rels><?xml version="1.0" encoding="UTF-8" standalone="yes"?>
<Relationships xmlns="http://schemas.openxmlformats.org/package/2006/relationships"><Relationship Id="rId3" Type="http://schemas.openxmlformats.org/officeDocument/2006/relationships/image" Target="../media/image301.png"/><Relationship Id="rId2" Type="http://schemas.openxmlformats.org/officeDocument/2006/relationships/hyperlink" Target="https://brightside.me/wonder-curiosities/finland-will-become-the-first-country-in-the-world-to-get-rid-of-all-school-subjects-259910/" TargetMode="External"/><Relationship Id="rId1" Type="http://schemas.openxmlformats.org/officeDocument/2006/relationships/slideLayout" Target="../slideLayouts/slideLayout40.xml"/></Relationships>
</file>

<file path=ppt/slides/_rels/slide525.xml.rels><?xml version="1.0" encoding="UTF-8" standalone="yes"?>
<Relationships xmlns="http://schemas.openxmlformats.org/package/2006/relationships"><Relationship Id="rId2" Type="http://schemas.openxmlformats.org/officeDocument/2006/relationships/notesSlide" Target="../notesSlides/notesSlide209.xml"/><Relationship Id="rId1" Type="http://schemas.openxmlformats.org/officeDocument/2006/relationships/slideLayout" Target="../slideLayouts/slideLayout570.xml"/></Relationships>
</file>

<file path=ppt/slides/_rels/slide526.xml.rels><?xml version="1.0" encoding="UTF-8" standalone="yes"?>
<Relationships xmlns="http://schemas.openxmlformats.org/package/2006/relationships"><Relationship Id="rId2" Type="http://schemas.openxmlformats.org/officeDocument/2006/relationships/notesSlide" Target="../notesSlides/notesSlide210.xml"/><Relationship Id="rId1" Type="http://schemas.openxmlformats.org/officeDocument/2006/relationships/slideLayout" Target="../slideLayouts/slideLayout317.xml"/></Relationships>
</file>

<file path=ppt/slides/_rels/slide527.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52.xml"/></Relationships>
</file>

<file path=ppt/slides/_rels/slide528.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29.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0.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1.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2.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3.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4.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5.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6.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7.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8.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39.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96.xml"/></Relationships>
</file>

<file path=ppt/slides/_rels/slide540.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41.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42.xml.rels><?xml version="1.0" encoding="UTF-8" standalone="yes"?>
<Relationships xmlns="http://schemas.openxmlformats.org/package/2006/relationships"><Relationship Id="rId3" Type="http://schemas.openxmlformats.org/officeDocument/2006/relationships/hyperlink" Target="https://www.cdc.gov/handwashing/when-how-handwashing.html" TargetMode="External"/><Relationship Id="rId2" Type="http://schemas.openxmlformats.org/officeDocument/2006/relationships/image" Target="../media/image303.png"/><Relationship Id="rId1" Type="http://schemas.openxmlformats.org/officeDocument/2006/relationships/slideLayout" Target="../slideLayouts/slideLayout52.xml"/></Relationships>
</file>

<file path=ppt/slides/_rels/slide543.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44.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45.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46.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47.xml.rels><?xml version="1.0" encoding="UTF-8" standalone="yes"?>
<Relationships xmlns="http://schemas.openxmlformats.org/package/2006/relationships"><Relationship Id="rId3" Type="http://schemas.openxmlformats.org/officeDocument/2006/relationships/image" Target="../media/image305.jpg"/><Relationship Id="rId2" Type="http://schemas.openxmlformats.org/officeDocument/2006/relationships/image" Target="../media/image304.png"/><Relationship Id="rId1" Type="http://schemas.openxmlformats.org/officeDocument/2006/relationships/slideLayout" Target="../slideLayouts/slideLayout52.xml"/><Relationship Id="rId5" Type="http://schemas.openxmlformats.org/officeDocument/2006/relationships/image" Target="../media/image306.jpeg"/><Relationship Id="rId4" Type="http://schemas.openxmlformats.org/officeDocument/2006/relationships/hyperlink" Target="http://www.bbc.com/news/health-40118539" TargetMode="External"/></Relationships>
</file>

<file path=ppt/slides/_rels/slide548.xml.rels><?xml version="1.0" encoding="UTF-8" standalone="yes"?>
<Relationships xmlns="http://schemas.openxmlformats.org/package/2006/relationships"><Relationship Id="rId3" Type="http://schemas.openxmlformats.org/officeDocument/2006/relationships/image" Target="../media/image305.jpg"/><Relationship Id="rId2" Type="http://schemas.openxmlformats.org/officeDocument/2006/relationships/image" Target="../media/image304.png"/><Relationship Id="rId1" Type="http://schemas.openxmlformats.org/officeDocument/2006/relationships/slideLayout" Target="../slideLayouts/slideLayout52.xml"/><Relationship Id="rId5" Type="http://schemas.openxmlformats.org/officeDocument/2006/relationships/image" Target="../media/image306.jpeg"/><Relationship Id="rId4" Type="http://schemas.openxmlformats.org/officeDocument/2006/relationships/hyperlink" Target="http://www.bbc.com/news/health-40118539" TargetMode="External"/></Relationships>
</file>

<file path=ppt/slides/_rels/slide549.xml.rels><?xml version="1.0" encoding="UTF-8" standalone="yes"?>
<Relationships xmlns="http://schemas.openxmlformats.org/package/2006/relationships"><Relationship Id="rId3" Type="http://schemas.openxmlformats.org/officeDocument/2006/relationships/image" Target="../media/image306.jpeg"/><Relationship Id="rId2" Type="http://schemas.openxmlformats.org/officeDocument/2006/relationships/hyperlink" Target="http://jfoodprotection.org/doi/pdf/10.4315/0362-028X.JFP-16-370" TargetMode="External"/><Relationship Id="rId1" Type="http://schemas.openxmlformats.org/officeDocument/2006/relationships/slideLayout" Target="../slideLayouts/slideLayout52.xml"/></Relationships>
</file>

<file path=ppt/slides/_rels/slide550.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51.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52.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53.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54.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55.xml.rels><?xml version="1.0" encoding="UTF-8" standalone="yes"?>
<Relationships xmlns="http://schemas.openxmlformats.org/package/2006/relationships"><Relationship Id="rId3" Type="http://schemas.openxmlformats.org/officeDocument/2006/relationships/image" Target="../media/image306.jpeg"/><Relationship Id="rId2" Type="http://schemas.openxmlformats.org/officeDocument/2006/relationships/hyperlink" Target="http://jfoodprotection.org/doi/abs/10.4315/0362-028X.JFP-16-370" TargetMode="External"/><Relationship Id="rId1" Type="http://schemas.openxmlformats.org/officeDocument/2006/relationships/slideLayout" Target="../slideLayouts/slideLayout52.xml"/></Relationships>
</file>

<file path=ppt/slides/_rels/slide556.xml.rels><?xml version="1.0" encoding="UTF-8" standalone="yes"?>
<Relationships xmlns="http://schemas.openxmlformats.org/package/2006/relationships"><Relationship Id="rId3" Type="http://schemas.openxmlformats.org/officeDocument/2006/relationships/image" Target="../media/image305.jpg"/><Relationship Id="rId2" Type="http://schemas.openxmlformats.org/officeDocument/2006/relationships/image" Target="../media/image304.png"/><Relationship Id="rId1" Type="http://schemas.openxmlformats.org/officeDocument/2006/relationships/slideLayout" Target="../slideLayouts/slideLayout52.xml"/><Relationship Id="rId5" Type="http://schemas.openxmlformats.org/officeDocument/2006/relationships/image" Target="../media/image306.jpeg"/><Relationship Id="rId4" Type="http://schemas.openxmlformats.org/officeDocument/2006/relationships/hyperlink" Target="http://www.bbc.com/news/health-40118539" TargetMode="External"/></Relationships>
</file>

<file path=ppt/slides/_rels/slide557.xml.rels><?xml version="1.0" encoding="UTF-8" standalone="yes"?>
<Relationships xmlns="http://schemas.openxmlformats.org/package/2006/relationships"><Relationship Id="rId3" Type="http://schemas.openxmlformats.org/officeDocument/2006/relationships/image" Target="../media/image305.jpg"/><Relationship Id="rId2" Type="http://schemas.openxmlformats.org/officeDocument/2006/relationships/image" Target="../media/image304.png"/><Relationship Id="rId1" Type="http://schemas.openxmlformats.org/officeDocument/2006/relationships/slideLayout" Target="../slideLayouts/slideLayout52.xml"/><Relationship Id="rId5" Type="http://schemas.openxmlformats.org/officeDocument/2006/relationships/image" Target="../media/image306.jpeg"/><Relationship Id="rId4" Type="http://schemas.openxmlformats.org/officeDocument/2006/relationships/hyperlink" Target="http://www.bbc.com/news/health-40118539" TargetMode="External"/></Relationships>
</file>

<file path=ppt/slides/_rels/slide558.xml.rels><?xml version="1.0" encoding="UTF-8" standalone="yes"?>
<Relationships xmlns="http://schemas.openxmlformats.org/package/2006/relationships"><Relationship Id="rId3" Type="http://schemas.openxmlformats.org/officeDocument/2006/relationships/image" Target="../media/image306.jpeg"/><Relationship Id="rId2" Type="http://schemas.openxmlformats.org/officeDocument/2006/relationships/hyperlink" Target="http://jfoodprotection.org/doi/pdf/10.4315/0362-028X.JFP-16-370" TargetMode="External"/><Relationship Id="rId1" Type="http://schemas.openxmlformats.org/officeDocument/2006/relationships/slideLayout" Target="../slideLayouts/slideLayout52.xml"/></Relationships>
</file>

<file path=ppt/slides/_rels/slide559.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60.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61.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62.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63.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96.xml"/></Relationships>
</file>

<file path=ppt/slides/_rels/slide564.xml.rels><?xml version="1.0" encoding="UTF-8" standalone="yes"?>
<Relationships xmlns="http://schemas.openxmlformats.org/package/2006/relationships"><Relationship Id="rId3" Type="http://schemas.openxmlformats.org/officeDocument/2006/relationships/image" Target="../media/image306.jpeg"/><Relationship Id="rId2" Type="http://schemas.openxmlformats.org/officeDocument/2006/relationships/hyperlink" Target="http://jfoodprotection.org/doi/abs/10.4315/0362-028X.JFP-16-370" TargetMode="External"/><Relationship Id="rId1" Type="http://schemas.openxmlformats.org/officeDocument/2006/relationships/slideLayout" Target="../slideLayouts/slideLayout52.xml"/></Relationships>
</file>

<file path=ppt/slides/_rels/slide565.xml.rels><?xml version="1.0" encoding="UTF-8" standalone="yes"?>
<Relationships xmlns="http://schemas.openxmlformats.org/package/2006/relationships"><Relationship Id="rId1" Type="http://schemas.openxmlformats.org/officeDocument/2006/relationships/slideLayout" Target="../slideLayouts/slideLayout196.xml"/></Relationships>
</file>

<file path=ppt/slides/_rels/slide566.xml.rels><?xml version="1.0" encoding="UTF-8" standalone="yes"?>
<Relationships xmlns="http://schemas.openxmlformats.org/package/2006/relationships"><Relationship Id="rId2" Type="http://schemas.openxmlformats.org/officeDocument/2006/relationships/image" Target="../media/image307.png"/><Relationship Id="rId1" Type="http://schemas.openxmlformats.org/officeDocument/2006/relationships/slideLayout" Target="../slideLayouts/slideLayout196.xml"/></Relationships>
</file>

<file path=ppt/slides/_rels/slide567.xml.rels><?xml version="1.0" encoding="UTF-8" standalone="yes"?>
<Relationships xmlns="http://schemas.openxmlformats.org/package/2006/relationships"><Relationship Id="rId2" Type="http://schemas.openxmlformats.org/officeDocument/2006/relationships/image" Target="../media/image307.png"/><Relationship Id="rId1" Type="http://schemas.openxmlformats.org/officeDocument/2006/relationships/slideLayout" Target="../slideLayouts/slideLayout196.xml"/></Relationships>
</file>

<file path=ppt/slides/_rels/slide568.xml.rels><?xml version="1.0" encoding="UTF-8" standalone="yes"?>
<Relationships xmlns="http://schemas.openxmlformats.org/package/2006/relationships"><Relationship Id="rId2" Type="http://schemas.openxmlformats.org/officeDocument/2006/relationships/image" Target="../media/image307.png"/><Relationship Id="rId1" Type="http://schemas.openxmlformats.org/officeDocument/2006/relationships/slideLayout" Target="../slideLayouts/slideLayout196.xml"/></Relationships>
</file>

<file path=ppt/slides/_rels/slide569.xml.rels><?xml version="1.0" encoding="UTF-8" standalone="yes"?>
<Relationships xmlns="http://schemas.openxmlformats.org/package/2006/relationships"><Relationship Id="rId2" Type="http://schemas.openxmlformats.org/officeDocument/2006/relationships/image" Target="../media/image307.png"/><Relationship Id="rId1" Type="http://schemas.openxmlformats.org/officeDocument/2006/relationships/slideLayout" Target="../slideLayouts/slideLayout196.xml"/></Relationships>
</file>

<file path=ppt/slides/_rels/slide570.xml.rels><?xml version="1.0" encoding="UTF-8" standalone="yes"?>
<Relationships xmlns="http://schemas.openxmlformats.org/package/2006/relationships"><Relationship Id="rId2" Type="http://schemas.openxmlformats.org/officeDocument/2006/relationships/image" Target="../media/image308.png"/><Relationship Id="rId1" Type="http://schemas.openxmlformats.org/officeDocument/2006/relationships/slideLayout" Target="../slideLayouts/slideLayout196.xml"/></Relationships>
</file>

<file path=ppt/slides/_rels/slide571.xml.rels><?xml version="1.0" encoding="UTF-8" standalone="yes"?>
<Relationships xmlns="http://schemas.openxmlformats.org/package/2006/relationships"><Relationship Id="rId1" Type="http://schemas.openxmlformats.org/officeDocument/2006/relationships/slideLayout" Target="../slideLayouts/slideLayout196.xml"/></Relationships>
</file>

<file path=ppt/slides/_rels/slide572.xml.rels><?xml version="1.0" encoding="UTF-8" standalone="yes"?>
<Relationships xmlns="http://schemas.openxmlformats.org/package/2006/relationships"><Relationship Id="rId1" Type="http://schemas.openxmlformats.org/officeDocument/2006/relationships/slideLayout" Target="../slideLayouts/slideLayout196.xml"/></Relationships>
</file>

<file path=ppt/slides/_rels/slide573.xml.rels><?xml version="1.0" encoding="UTF-8" standalone="yes"?>
<Relationships xmlns="http://schemas.openxmlformats.org/package/2006/relationships"><Relationship Id="rId2" Type="http://schemas.openxmlformats.org/officeDocument/2006/relationships/notesSlide" Target="../notesSlides/notesSlide211.xml"/><Relationship Id="rId1" Type="http://schemas.openxmlformats.org/officeDocument/2006/relationships/slideLayout" Target="../slideLayouts/slideLayout317.xml"/></Relationships>
</file>

<file path=ppt/slides/_rels/slide574.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12.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75.xml.rels><?xml version="1.0" encoding="UTF-8" standalone="yes"?>
<Relationships xmlns="http://schemas.openxmlformats.org/package/2006/relationships"><Relationship Id="rId2" Type="http://schemas.openxmlformats.org/officeDocument/2006/relationships/notesSlide" Target="../notesSlides/notesSlide213.xml"/><Relationship Id="rId1" Type="http://schemas.openxmlformats.org/officeDocument/2006/relationships/slideLayout" Target="../slideLayouts/slideLayout317.xml"/></Relationships>
</file>

<file path=ppt/slides/_rels/slide576.xml.rels><?xml version="1.0" encoding="UTF-8" standalone="yes"?>
<Relationships xmlns="http://schemas.openxmlformats.org/package/2006/relationships"><Relationship Id="rId1" Type="http://schemas.openxmlformats.org/officeDocument/2006/relationships/slideLayout" Target="../slideLayouts/slideLayout196.xml"/></Relationships>
</file>

<file path=ppt/slides/_rels/slide577.xml.rels><?xml version="1.0" encoding="UTF-8" standalone="yes"?>
<Relationships xmlns="http://schemas.openxmlformats.org/package/2006/relationships"><Relationship Id="rId2" Type="http://schemas.openxmlformats.org/officeDocument/2006/relationships/notesSlide" Target="../notesSlides/notesSlide214.xml"/><Relationship Id="rId1" Type="http://schemas.openxmlformats.org/officeDocument/2006/relationships/slideLayout" Target="../slideLayouts/slideLayout570.xml"/></Relationships>
</file>

<file path=ppt/slides/_rels/slide578.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15.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579.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16.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80.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17.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581.xml.rels><?xml version="1.0" encoding="UTF-8" standalone="yes"?>
<Relationships xmlns="http://schemas.openxmlformats.org/package/2006/relationships"><Relationship Id="rId2" Type="http://schemas.openxmlformats.org/officeDocument/2006/relationships/notesSlide" Target="../notesSlides/notesSlide218.xml"/><Relationship Id="rId1" Type="http://schemas.openxmlformats.org/officeDocument/2006/relationships/slideLayout" Target="../slideLayouts/slideLayout570.xml"/></Relationships>
</file>

<file path=ppt/slides/_rels/slide582.xml.rels><?xml version="1.0" encoding="UTF-8" standalone="yes"?>
<Relationships xmlns="http://schemas.openxmlformats.org/package/2006/relationships"><Relationship Id="rId3" Type="http://schemas.openxmlformats.org/officeDocument/2006/relationships/image" Target="../media/image310.png"/><Relationship Id="rId2" Type="http://schemas.openxmlformats.org/officeDocument/2006/relationships/hyperlink" Target="http://news.bbc.co.uk/2/hi/health/7120564.stm" TargetMode="External"/><Relationship Id="rId1" Type="http://schemas.openxmlformats.org/officeDocument/2006/relationships/slideLayout" Target="../slideLayouts/slideLayout52.xml"/></Relationships>
</file>

<file path=ppt/slides/_rels/slide583.xml.rels><?xml version="1.0" encoding="UTF-8" standalone="yes"?>
<Relationships xmlns="http://schemas.openxmlformats.org/package/2006/relationships"><Relationship Id="rId2" Type="http://schemas.openxmlformats.org/officeDocument/2006/relationships/notesSlide" Target="../notesSlides/notesSlide219.xml"/><Relationship Id="rId1" Type="http://schemas.openxmlformats.org/officeDocument/2006/relationships/slideLayout" Target="../slideLayouts/slideLayout570.xml"/></Relationships>
</file>

<file path=ppt/slides/_rels/slide584.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20.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585.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586.xml.rels><?xml version="1.0" encoding="UTF-8" standalone="yes"?>
<Relationships xmlns="http://schemas.openxmlformats.org/package/2006/relationships"><Relationship Id="rId3" Type="http://schemas.openxmlformats.org/officeDocument/2006/relationships/image" Target="../media/image311.png"/><Relationship Id="rId2" Type="http://schemas.openxmlformats.org/officeDocument/2006/relationships/hyperlink" Target="http://www.bbc.com/news/world-europe-35130792" TargetMode="External"/><Relationship Id="rId1" Type="http://schemas.openxmlformats.org/officeDocument/2006/relationships/slideLayout" Target="../slideLayouts/slideLayout603.xml"/><Relationship Id="rId4" Type="http://schemas.openxmlformats.org/officeDocument/2006/relationships/image" Target="../media/image305.jpg"/></Relationships>
</file>

<file path=ppt/slides/_rels/slide587.xml.rels><?xml version="1.0" encoding="UTF-8" standalone="yes"?>
<Relationships xmlns="http://schemas.openxmlformats.org/package/2006/relationships"><Relationship Id="rId2" Type="http://schemas.openxmlformats.org/officeDocument/2006/relationships/notesSlide" Target="../notesSlides/notesSlide221.xml"/><Relationship Id="rId1" Type="http://schemas.openxmlformats.org/officeDocument/2006/relationships/slideLayout" Target="../slideLayouts/slideLayout570.xml"/></Relationships>
</file>

<file path=ppt/slides/_rels/slide58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89.xml.rels><?xml version="1.0" encoding="UTF-8" standalone="yes"?>
<Relationships xmlns="http://schemas.openxmlformats.org/package/2006/relationships"><Relationship Id="rId2" Type="http://schemas.openxmlformats.org/officeDocument/2006/relationships/notesSlide" Target="../notesSlides/notesSlide222.xml"/><Relationship Id="rId1" Type="http://schemas.openxmlformats.org/officeDocument/2006/relationships/slideLayout" Target="../slideLayouts/slideLayout317.xml"/></Relationships>
</file>

<file path=ppt/slides/_rels/slide590.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23.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91.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24.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92.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25.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93.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26.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94.xml.rels><?xml version="1.0" encoding="UTF-8" standalone="yes"?>
<Relationships xmlns="http://schemas.openxmlformats.org/package/2006/relationships"><Relationship Id="rId2" Type="http://schemas.openxmlformats.org/officeDocument/2006/relationships/notesSlide" Target="../notesSlides/notesSlide227.xml"/><Relationship Id="rId1" Type="http://schemas.openxmlformats.org/officeDocument/2006/relationships/slideLayout" Target="../slideLayouts/slideLayout317.xml"/></Relationships>
</file>

<file path=ppt/slides/_rels/slide595.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28.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96.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29.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97.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30.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598.xml.rels><?xml version="1.0" encoding="UTF-8" standalone="yes"?>
<Relationships xmlns="http://schemas.openxmlformats.org/package/2006/relationships"><Relationship Id="rId3" Type="http://schemas.openxmlformats.org/officeDocument/2006/relationships/image" Target="../media/image312.png"/><Relationship Id="rId2" Type="http://schemas.openxmlformats.org/officeDocument/2006/relationships/hyperlink" Target="http://familywellnesshq.com/genetically-modified-salmon-the-first-ge-animal-designed-for-human-consumption-is-destined-for-the-u-s-markets/" TargetMode="External"/><Relationship Id="rId1" Type="http://schemas.openxmlformats.org/officeDocument/2006/relationships/slideLayout" Target="../slideLayouts/slideLayout52.xml"/></Relationships>
</file>

<file path=ppt/slides/_rels/slide599.xml.rels><?xml version="1.0" encoding="UTF-8" standalone="yes"?>
<Relationships xmlns="http://schemas.openxmlformats.org/package/2006/relationships"><Relationship Id="rId2" Type="http://schemas.openxmlformats.org/officeDocument/2006/relationships/notesSlide" Target="../notesSlides/notesSlide231.xml"/><Relationship Id="rId1" Type="http://schemas.openxmlformats.org/officeDocument/2006/relationships/slideLayout" Target="../slideLayouts/slideLayout317.xml"/></Relationships>
</file>

<file path=ppt/slides/_rels/slide600.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32.xml"/><Relationship Id="rId1" Type="http://schemas.openxmlformats.org/officeDocument/2006/relationships/slideLayout" Target="../slideLayouts/slideLayout460.xml"/><Relationship Id="rId4" Type="http://schemas.openxmlformats.org/officeDocument/2006/relationships/hyperlink" Target="https://www.d.umn.edu/cla/faculty/troufs/anth1602/pchoebel.html#title" TargetMode="External"/></Relationships>
</file>

<file path=ppt/slides/_rels/slide601.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33.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02.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34.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03.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35.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5.xml.rels><?xml version="1.0" encoding="UTF-8" standalone="yes"?>
<Relationships xmlns="http://schemas.openxmlformats.org/package/2006/relationships"><Relationship Id="rId2" Type="http://schemas.openxmlformats.org/officeDocument/2006/relationships/image" Target="../media/image313.jpeg"/><Relationship Id="rId1" Type="http://schemas.openxmlformats.org/officeDocument/2006/relationships/slideLayout" Target="../slideLayouts/slideLayout328.xml"/></Relationships>
</file>

<file path=ppt/slides/_rels/slide606.xml.rels><?xml version="1.0" encoding="UTF-8" standalone="yes"?>
<Relationships xmlns="http://schemas.openxmlformats.org/package/2006/relationships"><Relationship Id="rId2" Type="http://schemas.openxmlformats.org/officeDocument/2006/relationships/image" Target="../media/image313.jpeg"/><Relationship Id="rId1" Type="http://schemas.openxmlformats.org/officeDocument/2006/relationships/slideLayout" Target="../slideLayouts/slideLayout328.xml"/></Relationships>
</file>

<file path=ppt/slides/_rels/slide607.xml.rels><?xml version="1.0" encoding="UTF-8" standalone="yes"?>
<Relationships xmlns="http://schemas.openxmlformats.org/package/2006/relationships"><Relationship Id="rId2" Type="http://schemas.openxmlformats.org/officeDocument/2006/relationships/image" Target="../media/image313.jpeg"/><Relationship Id="rId1" Type="http://schemas.openxmlformats.org/officeDocument/2006/relationships/slideLayout" Target="../slideLayouts/slideLayout328.xml"/></Relationships>
</file>

<file path=ppt/slides/_rels/slide608.xml.rels><?xml version="1.0" encoding="UTF-8" standalone="yes"?>
<Relationships xmlns="http://schemas.openxmlformats.org/package/2006/relationships"><Relationship Id="rId2" Type="http://schemas.openxmlformats.org/officeDocument/2006/relationships/notesSlide" Target="../notesSlides/notesSlide236.xml"/><Relationship Id="rId1" Type="http://schemas.openxmlformats.org/officeDocument/2006/relationships/slideLayout" Target="../slideLayouts/slideLayout317.xml"/></Relationships>
</file>

<file path=ppt/slides/_rels/slide609.xml.rels><?xml version="1.0" encoding="UTF-8" standalone="yes"?>
<Relationships xmlns="http://schemas.openxmlformats.org/package/2006/relationships"><Relationship Id="rId3" Type="http://schemas.openxmlformats.org/officeDocument/2006/relationships/image" Target="../media/image314.png"/><Relationship Id="rId2" Type="http://schemas.openxmlformats.org/officeDocument/2006/relationships/hyperlink" Target="http://en.wikipedia.org/wiki/Lactose_intolerance" TargetMode="External"/><Relationship Id="rId1" Type="http://schemas.openxmlformats.org/officeDocument/2006/relationships/slideLayout" Target="../slideLayouts/slideLayout52.xml"/></Relationships>
</file>

<file path=ppt/slides/_rels/slide610.xml.rels><?xml version="1.0" encoding="UTF-8" standalone="yes"?>
<Relationships xmlns="http://schemas.openxmlformats.org/package/2006/relationships"><Relationship Id="rId3" Type="http://schemas.openxmlformats.org/officeDocument/2006/relationships/image" Target="../media/image310.png"/><Relationship Id="rId2" Type="http://schemas.openxmlformats.org/officeDocument/2006/relationships/hyperlink" Target="http://news.bbc.co.uk/2/hi/health/7120564.stm" TargetMode="External"/><Relationship Id="rId1" Type="http://schemas.openxmlformats.org/officeDocument/2006/relationships/slideLayout" Target="../slideLayouts/slideLayout52.xml"/></Relationships>
</file>

<file path=ppt/slides/_rels/slide611.xml.rels><?xml version="1.0" encoding="UTF-8" standalone="yes"?>
<Relationships xmlns="http://schemas.openxmlformats.org/package/2006/relationships"><Relationship Id="rId2" Type="http://schemas.openxmlformats.org/officeDocument/2006/relationships/notesSlide" Target="../notesSlides/notesSlide237.xml"/><Relationship Id="rId1" Type="http://schemas.openxmlformats.org/officeDocument/2006/relationships/slideLayout" Target="../slideLayouts/slideLayout317.xml"/></Relationships>
</file>

<file path=ppt/slides/_rels/slide612.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38.xml"/><Relationship Id="rId1" Type="http://schemas.openxmlformats.org/officeDocument/2006/relationships/slideLayout" Target="../slideLayouts/slideLayout471.xml"/><Relationship Id="rId4" Type="http://schemas.openxmlformats.org/officeDocument/2006/relationships/hyperlink" Target="https://www.d.umn.edu/cla/faculty/troufs/anth1602/pchoebel.html#title" TargetMode="External"/></Relationships>
</file>

<file path=ppt/slides/_rels/slide613.xml.rels><?xml version="1.0" encoding="UTF-8" standalone="yes"?>
<Relationships xmlns="http://schemas.openxmlformats.org/package/2006/relationships"><Relationship Id="rId2" Type="http://schemas.openxmlformats.org/officeDocument/2006/relationships/notesSlide" Target="../notesSlides/notesSlide239.xml"/><Relationship Id="rId1" Type="http://schemas.openxmlformats.org/officeDocument/2006/relationships/slideLayout" Target="../slideLayouts/slideLayout317.xml"/></Relationships>
</file>

<file path=ppt/slides/_rels/slide614.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0.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15.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1.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16.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2.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17.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3.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18.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4.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19.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5.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20.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6.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21.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7.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22.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8.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23.xml.rels><?xml version="1.0" encoding="UTF-8" standalone="yes"?>
<Relationships xmlns="http://schemas.openxmlformats.org/package/2006/relationships"><Relationship Id="rId2" Type="http://schemas.openxmlformats.org/officeDocument/2006/relationships/image" Target="../media/image315.png"/><Relationship Id="rId1" Type="http://schemas.openxmlformats.org/officeDocument/2006/relationships/slideLayout" Target="../slideLayouts/slideLayout251.xml"/></Relationships>
</file>

<file path=ppt/slides/_rels/slide624.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49.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25.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50.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626.xml.rels><?xml version="1.0" encoding="UTF-8" standalone="yes"?>
<Relationships xmlns="http://schemas.openxmlformats.org/package/2006/relationships"><Relationship Id="rId2" Type="http://schemas.openxmlformats.org/officeDocument/2006/relationships/notesSlide" Target="../notesSlides/notesSlide251.xml"/><Relationship Id="rId1" Type="http://schemas.openxmlformats.org/officeDocument/2006/relationships/slideLayout" Target="../slideLayouts/slideLayout317.xml"/></Relationships>
</file>

<file path=ppt/slides/_rels/slide627.xml.rels><?xml version="1.0" encoding="UTF-8" standalone="yes"?>
<Relationships xmlns="http://schemas.openxmlformats.org/package/2006/relationships"><Relationship Id="rId2" Type="http://schemas.openxmlformats.org/officeDocument/2006/relationships/image" Target="../media/image286.png"/><Relationship Id="rId1" Type="http://schemas.openxmlformats.org/officeDocument/2006/relationships/slideLayout" Target="../slideLayouts/slideLayout251.xml"/></Relationships>
</file>

<file path=ppt/slides/_rels/slide628.xml.rels><?xml version="1.0" encoding="UTF-8" standalone="yes"?>
<Relationships xmlns="http://schemas.openxmlformats.org/package/2006/relationships"><Relationship Id="rId2" Type="http://schemas.openxmlformats.org/officeDocument/2006/relationships/image" Target="../media/image286.png"/><Relationship Id="rId1" Type="http://schemas.openxmlformats.org/officeDocument/2006/relationships/slideLayout" Target="../slideLayouts/slideLayout251.xml"/></Relationships>
</file>

<file path=ppt/slides/_rels/slide629.xml.rels><?xml version="1.0" encoding="UTF-8" standalone="yes"?>
<Relationships xmlns="http://schemas.openxmlformats.org/package/2006/relationships"><Relationship Id="rId2" Type="http://schemas.openxmlformats.org/officeDocument/2006/relationships/notesSlide" Target="../notesSlides/notesSlide252.xml"/><Relationship Id="rId1" Type="http://schemas.openxmlformats.org/officeDocument/2006/relationships/slideLayout" Target="../slideLayouts/slideLayout317.xml"/></Relationships>
</file>

<file path=ppt/slides/_rels/slide630.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53.xml"/><Relationship Id="rId1" Type="http://schemas.openxmlformats.org/officeDocument/2006/relationships/slideLayout" Target="../slideLayouts/slideLayout273.xml"/></Relationships>
</file>

<file path=ppt/slides/_rels/slide631.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54.xml"/><Relationship Id="rId1" Type="http://schemas.openxmlformats.org/officeDocument/2006/relationships/slideLayout" Target="../slideLayouts/slideLayout29.xml"/></Relationships>
</file>

<file path=ppt/slides/_rels/slide632.xml.rels><?xml version="1.0" encoding="UTF-8" standalone="yes"?>
<Relationships xmlns="http://schemas.openxmlformats.org/package/2006/relationships"><Relationship Id="rId2" Type="http://schemas.openxmlformats.org/officeDocument/2006/relationships/notesSlide" Target="../notesSlides/notesSlide255.xml"/><Relationship Id="rId1" Type="http://schemas.openxmlformats.org/officeDocument/2006/relationships/slideLayout" Target="../slideLayouts/slideLayout317.xml"/></Relationships>
</file>

<file path=ppt/slides/_rels/slide633.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56.xml"/><Relationship Id="rId1" Type="http://schemas.openxmlformats.org/officeDocument/2006/relationships/slideLayout" Target="../slideLayouts/slideLayout7.xml"/></Relationships>
</file>

<file path=ppt/slides/_rels/slide634.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257.xml"/><Relationship Id="rId1" Type="http://schemas.openxmlformats.org/officeDocument/2006/relationships/slideLayout" Target="../slideLayouts/slideLayout7.xml"/></Relationships>
</file>

<file path=ppt/slides/_rels/slide635.xml.rels><?xml version="1.0" encoding="UTF-8" standalone="yes"?>
<Relationships xmlns="http://schemas.openxmlformats.org/package/2006/relationships"><Relationship Id="rId3" Type="http://schemas.openxmlformats.org/officeDocument/2006/relationships/hyperlink" Target="Nassim%20Nicholas%20Taleb" TargetMode="External"/><Relationship Id="rId2" Type="http://schemas.openxmlformats.org/officeDocument/2006/relationships/notesSlide" Target="../notesSlides/notesSlide258.xml"/><Relationship Id="rId1" Type="http://schemas.openxmlformats.org/officeDocument/2006/relationships/slideLayout" Target="../slideLayouts/slideLayout7.xml"/></Relationships>
</file>

<file path=ppt/slides/_rels/slide636.xml.rels><?xml version="1.0" encoding="UTF-8" standalone="yes"?>
<Relationships xmlns="http://schemas.openxmlformats.org/package/2006/relationships"><Relationship Id="rId2" Type="http://schemas.openxmlformats.org/officeDocument/2006/relationships/image" Target="../media/image316.png"/><Relationship Id="rId1" Type="http://schemas.openxmlformats.org/officeDocument/2006/relationships/slideLayout" Target="../slideLayouts/slideLayout7.xml"/></Relationships>
</file>

<file path=ppt/slides/_rels/slide637.xml.rels><?xml version="1.0" encoding="UTF-8" standalone="yes"?>
<Relationships xmlns="http://schemas.openxmlformats.org/package/2006/relationships"><Relationship Id="rId2" Type="http://schemas.openxmlformats.org/officeDocument/2006/relationships/notesSlide" Target="../notesSlides/notesSlide259.xml"/><Relationship Id="rId1" Type="http://schemas.openxmlformats.org/officeDocument/2006/relationships/slideLayout" Target="../slideLayouts/slideLayout317.xml"/></Relationships>
</file>

<file path=ppt/slides/_rels/slide6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39.xml.rels><?xml version="1.0" encoding="UTF-8" standalone="yes"?>
<Relationships xmlns="http://schemas.openxmlformats.org/package/2006/relationships"><Relationship Id="rId2" Type="http://schemas.openxmlformats.org/officeDocument/2006/relationships/notesSlide" Target="../notesSlides/notesSlide260.xml"/><Relationship Id="rId1" Type="http://schemas.openxmlformats.org/officeDocument/2006/relationships/slideLayout" Target="../slideLayouts/slideLayout284.xml"/></Relationships>
</file>

<file path=ppt/slides/_rels/slide6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4.xml.rels><?xml version="1.0" encoding="UTF-8" standalone="yes"?>
<Relationships xmlns="http://schemas.openxmlformats.org/package/2006/relationships"><Relationship Id="rId2" Type="http://schemas.openxmlformats.org/officeDocument/2006/relationships/notesSlide" Target="../notesSlides/notesSlide261.xml"/><Relationship Id="rId1" Type="http://schemas.openxmlformats.org/officeDocument/2006/relationships/slideLayout" Target="../slideLayouts/slideLayout317.xml"/></Relationships>
</file>

<file path=ppt/slides/_rels/slide6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53.xml.rels><?xml version="1.0" encoding="UTF-8" standalone="yes"?>
<Relationships xmlns="http://schemas.openxmlformats.org/package/2006/relationships"><Relationship Id="rId2" Type="http://schemas.openxmlformats.org/officeDocument/2006/relationships/image" Target="../media/image317.png"/><Relationship Id="rId1" Type="http://schemas.openxmlformats.org/officeDocument/2006/relationships/slideLayout" Target="../slideLayouts/slideLayout18.xml"/></Relationships>
</file>

<file path=ppt/slides/_rels/slide65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56.xml.rels><?xml version="1.0" encoding="UTF-8" standalone="yes"?>
<Relationships xmlns="http://schemas.openxmlformats.org/package/2006/relationships"><Relationship Id="rId2" Type="http://schemas.openxmlformats.org/officeDocument/2006/relationships/notesSlide" Target="../notesSlides/notesSlide262.xml"/><Relationship Id="rId1" Type="http://schemas.openxmlformats.org/officeDocument/2006/relationships/slideLayout" Target="../slideLayouts/slideLayout570.xml"/></Relationships>
</file>

<file path=ppt/slides/_rels/slide65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58.xml.rels><?xml version="1.0" encoding="UTF-8" standalone="yes"?>
<Relationships xmlns="http://schemas.openxmlformats.org/package/2006/relationships"><Relationship Id="rId2" Type="http://schemas.openxmlformats.org/officeDocument/2006/relationships/notesSlide" Target="../notesSlides/notesSlide263.xml"/><Relationship Id="rId1" Type="http://schemas.openxmlformats.org/officeDocument/2006/relationships/slideLayout" Target="../slideLayouts/slideLayout317.xml"/></Relationships>
</file>

<file path=ppt/slides/_rels/slide65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60.xml.rels><?xml version="1.0" encoding="UTF-8" standalone="yes"?>
<Relationships xmlns="http://schemas.openxmlformats.org/package/2006/relationships"><Relationship Id="rId2" Type="http://schemas.openxmlformats.org/officeDocument/2006/relationships/notesSlide" Target="../notesSlides/notesSlide264.xml"/><Relationship Id="rId1" Type="http://schemas.openxmlformats.org/officeDocument/2006/relationships/slideLayout" Target="../slideLayouts/slideLayout317.xml"/></Relationships>
</file>

<file path=ppt/slides/_rels/slide661.xml.rels><?xml version="1.0" encoding="UTF-8" standalone="yes"?>
<Relationships xmlns="http://schemas.openxmlformats.org/package/2006/relationships"><Relationship Id="rId2" Type="http://schemas.openxmlformats.org/officeDocument/2006/relationships/notesSlide" Target="../notesSlides/notesSlide265.xml"/><Relationship Id="rId1" Type="http://schemas.openxmlformats.org/officeDocument/2006/relationships/slideLayout" Target="../slideLayouts/slideLayout625.xml"/></Relationships>
</file>

<file path=ppt/slides/_rels/slide662.xml.rels><?xml version="1.0" encoding="UTF-8" standalone="yes"?>
<Relationships xmlns="http://schemas.openxmlformats.org/package/2006/relationships"><Relationship Id="rId2" Type="http://schemas.openxmlformats.org/officeDocument/2006/relationships/notesSlide" Target="../notesSlides/notesSlide266.xml"/><Relationship Id="rId1" Type="http://schemas.openxmlformats.org/officeDocument/2006/relationships/slideLayout" Target="../slideLayouts/slideLayout625.xml"/></Relationships>
</file>

<file path=ppt/slides/_rels/slide663.xml.rels><?xml version="1.0" encoding="UTF-8" standalone="yes"?>
<Relationships xmlns="http://schemas.openxmlformats.org/package/2006/relationships"><Relationship Id="rId2" Type="http://schemas.openxmlformats.org/officeDocument/2006/relationships/notesSlide" Target="../notesSlides/notesSlide267.xml"/><Relationship Id="rId1" Type="http://schemas.openxmlformats.org/officeDocument/2006/relationships/slideLayout" Target="../slideLayouts/slideLayout625.xml"/></Relationships>
</file>

<file path=ppt/slides/_rels/slide664.xml.rels><?xml version="1.0" encoding="UTF-8" standalone="yes"?>
<Relationships xmlns="http://schemas.openxmlformats.org/package/2006/relationships"><Relationship Id="rId2" Type="http://schemas.openxmlformats.org/officeDocument/2006/relationships/image" Target="../media/image318.jpeg"/><Relationship Id="rId1" Type="http://schemas.openxmlformats.org/officeDocument/2006/relationships/slideLayout" Target="../slideLayouts/slideLayout339.xml"/></Relationships>
</file>

<file path=ppt/slides/_rels/slide665.xml.rels><?xml version="1.0" encoding="UTF-8" standalone="yes"?>
<Relationships xmlns="http://schemas.openxmlformats.org/package/2006/relationships"><Relationship Id="rId3" Type="http://schemas.openxmlformats.org/officeDocument/2006/relationships/hyperlink" Target="http://en.wikipedia.org/wiki/Highland_cattle" TargetMode="External"/><Relationship Id="rId2" Type="http://schemas.openxmlformats.org/officeDocument/2006/relationships/image" Target="../media/image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2" cstate="print"/>
          <a:srcRect/>
          <a:stretch>
            <a:fillRect/>
          </a:stretch>
        </p:blipFill>
        <p:spPr bwMode="auto">
          <a:xfrm>
            <a:off x="0" y="439747"/>
            <a:ext cx="9144000" cy="5955030"/>
          </a:xfrm>
          <a:prstGeom prst="rect">
            <a:avLst/>
          </a:prstGeom>
          <a:noFill/>
          <a:ln w="9525">
            <a:noFill/>
            <a:miter lim="800000"/>
            <a:headEnd/>
            <a:tailEnd/>
          </a:ln>
        </p:spPr>
      </p:pic>
      <p:sp>
        <p:nvSpPr>
          <p:cNvPr id="8" name="Rectangle 3"/>
          <p:cNvSpPr>
            <a:spLocks noGrp="1" noChangeArrowheads="1"/>
          </p:cNvSpPr>
          <p:nvPr>
            <p:ph type="subTitle" idx="1"/>
          </p:nvPr>
        </p:nvSpPr>
        <p:spPr>
          <a:xfrm>
            <a:off x="656776" y="2215237"/>
            <a:ext cx="7848600" cy="3637919"/>
          </a:xfrm>
        </p:spPr>
        <p:txBody>
          <a:bodyPr>
            <a:spAutoFit/>
          </a:bodyPr>
          <a:lstStyle/>
          <a:p>
            <a:pPr eaLnBrk="1" hangingPunct="1"/>
            <a:r>
              <a:rPr kumimoji="1" lang="en-US" sz="4800" b="1" i="1" dirty="0">
                <a:ln w="6350">
                  <a:noFill/>
                  <a:prstDash val="solid"/>
                  <a:miter lim="800000"/>
                </a:ln>
                <a:noFill/>
              </a:rPr>
              <a:t>Main</a:t>
            </a:r>
          </a:p>
          <a:p>
            <a:pPr eaLnBrk="1" hangingPunct="1"/>
            <a:r>
              <a:rPr kumimoji="1" lang="en-US" sz="4800" b="1" i="1" dirty="0">
                <a:ln w="6350">
                  <a:noFill/>
                  <a:prstDash val="solid"/>
                  <a:miter lim="800000"/>
                </a:ln>
                <a:noFill/>
              </a:rPr>
              <a:t>Characteristics of</a:t>
            </a:r>
          </a:p>
          <a:p>
            <a:pPr eaLnBrk="1" hangingPunct="1"/>
            <a:r>
              <a:rPr kumimoji="1" lang="en-US" sz="4800" b="1" i="1" dirty="0">
                <a:ln w="6350">
                  <a:noFill/>
                  <a:prstDash val="solid"/>
                  <a:miter lim="800000"/>
                </a:ln>
                <a:noFill/>
              </a:rPr>
              <a:t>Anthropology</a:t>
            </a:r>
          </a:p>
          <a:p>
            <a:pPr eaLnBrk="1" hangingPunct="1"/>
            <a:endParaRPr kumimoji="1" lang="en-US" sz="1600"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endParaRPr>
          </a:p>
          <a:p>
            <a:pPr eaLnBrk="1" hangingPunct="1">
              <a:spcBef>
                <a:spcPts val="0"/>
              </a:spcBef>
            </a:pPr>
            <a:r>
              <a:rPr kumimoji="1" lang="en-US" sz="2000"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Anthropology of Food</a:t>
            </a:r>
            <a:br>
              <a:rPr kumimoji="1" lang="en-US" sz="2000"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br>
            <a:r>
              <a:rPr kumimoji="1" lang="en-US" sz="2000"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University of Minnesota Duluth</a:t>
            </a:r>
            <a:endParaRPr lang="en-US" sz="2000" b="1" i="1" dirty="0"/>
          </a:p>
        </p:txBody>
      </p:sp>
      <p:sp>
        <p:nvSpPr>
          <p:cNvPr id="9" name="Rectangle 11"/>
          <p:cNvSpPr>
            <a:spLocks noChangeArrowheads="1"/>
          </p:cNvSpPr>
          <p:nvPr/>
        </p:nvSpPr>
        <p:spPr bwMode="auto">
          <a:xfrm>
            <a:off x="3739255" y="5694494"/>
            <a:ext cx="1644650" cy="507831"/>
          </a:xfrm>
          <a:prstGeom prst="rect">
            <a:avLst/>
          </a:prstGeom>
          <a:noFill/>
          <a:ln w="9525">
            <a:noFill/>
            <a:miter lim="800000"/>
            <a:headEnd/>
            <a:tailEnd/>
          </a:ln>
        </p:spPr>
        <p:txBody>
          <a:bodyPr>
            <a:spAutoFit/>
          </a:bodyPr>
          <a:lstStyle/>
          <a:p>
            <a:pPr algn="ctr" eaLnBrk="0" hangingPunct="0"/>
            <a:r>
              <a:rPr kumimoji="1" lang="en-US"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Tim Roufs</a:t>
            </a:r>
          </a:p>
          <a:p>
            <a:pPr algn="ctr" eaLnBrk="0" hangingPunct="0"/>
            <a:r>
              <a:rPr lang="en-US" sz="900" b="1" dirty="0">
                <a:solidFill>
                  <a:srgbClr val="FFFFFF"/>
                </a:solidFill>
              </a:rPr>
              <a:t>© 2010-2022</a:t>
            </a:r>
            <a:endParaRPr kumimoji="1" lang="en-US" sz="900" dirty="0">
              <a:solidFill>
                <a:srgbClr val="FFFFFF"/>
              </a:solidFill>
            </a:endParaRPr>
          </a:p>
        </p:txBody>
      </p:sp>
      <p:sp>
        <p:nvSpPr>
          <p:cNvPr id="10" name="Rectangle 9"/>
          <p:cNvSpPr/>
          <p:nvPr/>
        </p:nvSpPr>
        <p:spPr>
          <a:xfrm>
            <a:off x="3496166" y="6539012"/>
            <a:ext cx="2129109" cy="215444"/>
          </a:xfrm>
          <a:prstGeom prst="rect">
            <a:avLst/>
          </a:prstGeom>
        </p:spPr>
        <p:txBody>
          <a:bodyPr wrap="none">
            <a:spAutoFit/>
          </a:bodyPr>
          <a:lstStyle/>
          <a:p>
            <a:r>
              <a:rPr lang="en-US" sz="800" dirty="0">
                <a:hlinkClick r:id="rId3"/>
              </a:rPr>
              <a:t>http://en.wikipedia.org/wiki/Highland_cattle</a:t>
            </a:r>
            <a:endParaRPr lang="en-US" sz="800" dirty="0"/>
          </a:p>
        </p:txBody>
      </p:sp>
      <p:sp>
        <p:nvSpPr>
          <p:cNvPr id="11" name="Rectangle 10">
            <a:extLst>
              <a:ext uri="{FF2B5EF4-FFF2-40B4-BE49-F238E27FC236}">
                <a16:creationId xmlns:a16="http://schemas.microsoft.com/office/drawing/2014/main" id="{DF6E45C6-6F80-D62E-EB57-16A6DF53F070}"/>
              </a:ext>
            </a:extLst>
          </p:cNvPr>
          <p:cNvSpPr>
            <a:spLocks noChangeArrowheads="1"/>
          </p:cNvSpPr>
          <p:nvPr/>
        </p:nvSpPr>
        <p:spPr bwMode="auto">
          <a:xfrm>
            <a:off x="56701" y="2890667"/>
            <a:ext cx="9067800" cy="1569660"/>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Start deck in “Slide Show” mode,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and use your up/down arrow keys and/or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your space bar to advance the slides</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rgbClr val="EEE4A6"/>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675535"/>
            <a:ext cx="184731" cy="694164"/>
          </a:xfrm>
          <a:prstGeom prst="rect">
            <a:avLst/>
          </a:prstGeom>
          <a:noFill/>
          <a:ln w="9525">
            <a:noFill/>
            <a:miter lim="800000"/>
            <a:headEnd/>
            <a:tailEnd/>
          </a:ln>
        </p:spPr>
        <p:txBody>
          <a:bodyPr wrap="none" anchor="ctr">
            <a:spAutoFit/>
          </a:bodyPr>
          <a:lstStyle/>
          <a:p>
            <a:pPr algn="ctr" eaLnBrk="0" hangingPunct="0"/>
            <a:endParaRPr kumimoji="1" lang="en-US" sz="3911" i="1">
              <a:solidFill>
                <a:srgbClr val="FF0000"/>
              </a:solidFill>
            </a:endParaRPr>
          </a:p>
        </p:txBody>
      </p:sp>
      <p:pic>
        <p:nvPicPr>
          <p:cNvPr id="232450" name="Picture 2"/>
          <p:cNvPicPr>
            <a:picLocks noChangeAspect="1" noChangeArrowheads="1"/>
          </p:cNvPicPr>
          <p:nvPr/>
        </p:nvPicPr>
        <p:blipFill>
          <a:blip r:embed="rId2" cstate="print"/>
          <a:srcRect/>
          <a:stretch>
            <a:fillRect/>
          </a:stretch>
        </p:blipFill>
        <p:spPr bwMode="auto">
          <a:xfrm>
            <a:off x="-33867" y="406803"/>
            <a:ext cx="9177867" cy="6057900"/>
          </a:xfrm>
          <a:prstGeom prst="rect">
            <a:avLst/>
          </a:prstGeom>
          <a:noFill/>
          <a:ln w="9525">
            <a:noFill/>
            <a:miter lim="800000"/>
            <a:headEnd/>
            <a:tailEnd/>
          </a:ln>
        </p:spPr>
      </p:pic>
      <p:sp>
        <p:nvSpPr>
          <p:cNvPr id="232452" name="Rectangle 8"/>
          <p:cNvSpPr>
            <a:spLocks noChangeArrowheads="1"/>
          </p:cNvSpPr>
          <p:nvPr/>
        </p:nvSpPr>
        <p:spPr bwMode="auto">
          <a:xfrm>
            <a:off x="3123143" y="5087396"/>
            <a:ext cx="2864887" cy="311175"/>
          </a:xfrm>
          <a:prstGeom prst="rect">
            <a:avLst/>
          </a:prstGeom>
          <a:noFill/>
          <a:ln w="9525">
            <a:noFill/>
            <a:miter lim="800000"/>
            <a:headEnd/>
            <a:tailEnd/>
          </a:ln>
        </p:spPr>
        <p:txBody>
          <a:bodyPr wrap="none" anchor="ctr">
            <a:spAutoFit/>
          </a:bodyPr>
          <a:lstStyle/>
          <a:p>
            <a:pPr algn="ctr" eaLnBrk="0" hangingPunct="0"/>
            <a:r>
              <a:rPr kumimoji="1" lang="en-US" sz="1422"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University of Minnesota Duluth</a:t>
            </a:r>
            <a:endParaRPr kumimoji="1" lang="en-US" sz="2489" dirty="0">
              <a:solidFill>
                <a:srgbClr val="FFFFFF"/>
              </a:solidFill>
            </a:endParaRPr>
          </a:p>
        </p:txBody>
      </p:sp>
      <p:sp>
        <p:nvSpPr>
          <p:cNvPr id="7" name="Rectangle 11"/>
          <p:cNvSpPr>
            <a:spLocks noChangeArrowheads="1"/>
          </p:cNvSpPr>
          <p:nvPr/>
        </p:nvSpPr>
        <p:spPr bwMode="auto">
          <a:xfrm>
            <a:off x="3826933" y="5620289"/>
            <a:ext cx="1461911" cy="533544"/>
          </a:xfrm>
          <a:prstGeom prst="rect">
            <a:avLst/>
          </a:prstGeom>
          <a:noFill/>
          <a:ln w="9525">
            <a:noFill/>
            <a:miter lim="800000"/>
            <a:headEnd/>
            <a:tailEnd/>
          </a:ln>
        </p:spPr>
        <p:txBody>
          <a:bodyPr>
            <a:spAutoFit/>
          </a:bodyPr>
          <a:lstStyle/>
          <a:p>
            <a:pPr algn="ctr" eaLnBrk="0" hangingPunct="0"/>
            <a:r>
              <a:rPr kumimoji="1" lang="en-US"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Tim Roufs</a:t>
            </a:r>
          </a:p>
          <a:p>
            <a:pPr algn="ctr" eaLnBrk="0" hangingPunct="0"/>
            <a:r>
              <a:rPr lang="en-US" sz="1067" b="1" dirty="0">
                <a:solidFill>
                  <a:srgbClr val="000000"/>
                </a:solidFill>
              </a:rPr>
              <a:t>© 2010-2022</a:t>
            </a:r>
            <a:endParaRPr kumimoji="1" lang="en-US" sz="1067" dirty="0">
              <a:solidFill>
                <a:srgbClr val="FFFFFF"/>
              </a:solidFill>
            </a:endParaRPr>
          </a:p>
        </p:txBody>
      </p:sp>
      <p:sp>
        <p:nvSpPr>
          <p:cNvPr id="8" name="Rectangle 7">
            <a:extLst>
              <a:ext uri="{FF2B5EF4-FFF2-40B4-BE49-F238E27FC236}">
                <a16:creationId xmlns:a16="http://schemas.microsoft.com/office/drawing/2014/main" id="{07A245BE-D806-92DB-5772-774B2FF9CD63}"/>
              </a:ext>
            </a:extLst>
          </p:cNvPr>
          <p:cNvSpPr>
            <a:spLocks noChangeArrowheads="1"/>
          </p:cNvSpPr>
          <p:nvPr/>
        </p:nvSpPr>
        <p:spPr bwMode="auto">
          <a:xfrm>
            <a:off x="624417" y="3992948"/>
            <a:ext cx="8060267" cy="1405385"/>
          </a:xfrm>
          <a:prstGeom prst="rect">
            <a:avLst/>
          </a:prstGeom>
          <a:solidFill>
            <a:srgbClr val="FFCC00"/>
          </a:solidFill>
          <a:ln w="9525">
            <a:noFill/>
            <a:miter lim="800000"/>
            <a:headEnd/>
            <a:tailEnd/>
          </a:ln>
        </p:spPr>
        <p:txBody>
          <a:bodyPr wrap="square" anchor="ctr">
            <a:spAutoFit/>
          </a:bodyPr>
          <a:lstStyle/>
          <a:p>
            <a:pPr algn="ctr" defTabSz="812810" eaLnBrk="0" hangingPunct="0">
              <a:defRPr/>
            </a:pPr>
            <a:r>
              <a:rPr lang="en-US" sz="2844" b="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charset="0"/>
              </a:rPr>
              <a:t>Start deck in “Slide Show” mode, </a:t>
            </a:r>
          </a:p>
          <a:p>
            <a:pPr algn="ctr" defTabSz="812810" eaLnBrk="0" hangingPunct="0">
              <a:defRPr/>
            </a:pPr>
            <a:r>
              <a:rPr lang="en-US" sz="2844" b="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charset="0"/>
              </a:rPr>
              <a:t>and use your up/down arrow keys and/or </a:t>
            </a:r>
          </a:p>
          <a:p>
            <a:pPr algn="ctr" defTabSz="812810" eaLnBrk="0" hangingPunct="0">
              <a:defRPr/>
            </a:pPr>
            <a:r>
              <a:rPr lang="en-US" sz="2844" b="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charset="0"/>
              </a:rPr>
              <a:t>your space bar to advance the slides</a:t>
            </a:r>
          </a:p>
        </p:txBody>
      </p:sp>
    </p:spTree>
    <p:extLst>
      <p:ext uri="{BB962C8B-B14F-4D97-AF65-F5344CB8AC3E}">
        <p14:creationId xmlns:p14="http://schemas.microsoft.com/office/powerpoint/2010/main" val="2824087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show="0">
  <p:cSld>
    <p:bg>
      <p:bgPr>
        <a:solidFill>
          <a:schemeClr val="tx1"/>
        </a:solidFill>
        <a:effectLst/>
      </p:bgPr>
    </p:bg>
    <p:spTree>
      <p:nvGrpSpPr>
        <p:cNvPr id="1" name=""/>
        <p:cNvGrpSpPr/>
        <p:nvPr/>
      </p:nvGrpSpPr>
      <p:grpSpPr>
        <a:xfrm>
          <a:off x="0" y="0"/>
          <a:ext cx="0" cy="0"/>
          <a:chOff x="0" y="0"/>
          <a:chExt cx="0" cy="0"/>
        </a:xfrm>
      </p:grpSpPr>
      <p:sp>
        <p:nvSpPr>
          <p:cNvPr id="624642" name="Text Box 2"/>
          <p:cNvSpPr txBox="1">
            <a:spLocks noChangeArrowheads="1"/>
          </p:cNvSpPr>
          <p:nvPr/>
        </p:nvSpPr>
        <p:spPr bwMode="auto">
          <a:xfrm>
            <a:off x="4986931" y="4910719"/>
            <a:ext cx="184731" cy="694164"/>
          </a:xfrm>
          <a:prstGeom prst="rect">
            <a:avLst/>
          </a:prstGeom>
          <a:noFill/>
          <a:ln w="9525">
            <a:noFill/>
            <a:miter lim="800000"/>
            <a:headEnd/>
            <a:tailEnd/>
          </a:ln>
        </p:spPr>
        <p:txBody>
          <a:bodyPr wrap="none" anchor="ctr">
            <a:spAutoFit/>
          </a:bodyPr>
          <a:lstStyle/>
          <a:p>
            <a:pPr algn="ctr" defTabSz="812810" eaLnBrk="0" hangingPunct="0">
              <a:defRPr/>
            </a:pPr>
            <a:endParaRPr kumimoji="1" lang="en-US" sz="3911" i="1">
              <a:solidFill>
                <a:srgbClr val="FF0000"/>
              </a:solidFill>
              <a:latin typeface="Arial" charset="0"/>
            </a:endParaRPr>
          </a:p>
        </p:txBody>
      </p:sp>
      <p:sp>
        <p:nvSpPr>
          <p:cNvPr id="624643" name="Text Box 3"/>
          <p:cNvSpPr txBox="1">
            <a:spLocks noChangeArrowheads="1"/>
          </p:cNvSpPr>
          <p:nvPr/>
        </p:nvSpPr>
        <p:spPr bwMode="auto">
          <a:xfrm>
            <a:off x="6207541" y="2675519"/>
            <a:ext cx="184731" cy="694164"/>
          </a:xfrm>
          <a:prstGeom prst="rect">
            <a:avLst/>
          </a:prstGeom>
          <a:noFill/>
          <a:ln w="9525">
            <a:noFill/>
            <a:miter lim="800000"/>
            <a:headEnd/>
            <a:tailEnd/>
          </a:ln>
        </p:spPr>
        <p:txBody>
          <a:bodyPr wrap="none" anchor="ctr">
            <a:spAutoFit/>
          </a:bodyPr>
          <a:lstStyle/>
          <a:p>
            <a:pPr algn="ctr" defTabSz="812810" eaLnBrk="0" hangingPunct="0">
              <a:defRPr/>
            </a:pPr>
            <a:endParaRPr kumimoji="1" lang="en-US" sz="3911" i="1">
              <a:solidFill>
                <a:srgbClr val="FF0000"/>
              </a:solidFill>
              <a:latin typeface="Arial" charset="0"/>
            </a:endParaRPr>
          </a:p>
        </p:txBody>
      </p:sp>
      <p:sp>
        <p:nvSpPr>
          <p:cNvPr id="2" name="Rectangle 1"/>
          <p:cNvSpPr/>
          <p:nvPr/>
        </p:nvSpPr>
        <p:spPr>
          <a:xfrm>
            <a:off x="575733" y="2480733"/>
            <a:ext cx="8128000" cy="2709524"/>
          </a:xfrm>
          <a:prstGeom prst="rect">
            <a:avLst/>
          </a:prstGeom>
        </p:spPr>
        <p:txBody>
          <a:bodyPr>
            <a:spAutoFit/>
          </a:bodyPr>
          <a:lstStyle/>
          <a:p>
            <a:pPr algn="ctr" defTabSz="812810">
              <a:defRPr/>
            </a:pPr>
            <a:r>
              <a:rPr lang="en-US" sz="3200" b="1" dirty="0">
                <a:solidFill>
                  <a:srgbClr val="FFFFFF"/>
                </a:solidFill>
                <a:latin typeface="Arial" charset="0"/>
              </a:rPr>
              <a:t> </a:t>
            </a:r>
          </a:p>
          <a:p>
            <a:pPr algn="ctr" defTabSz="812810">
              <a:lnSpc>
                <a:spcPct val="150000"/>
              </a:lnSpc>
              <a:defRPr/>
            </a:pPr>
            <a:r>
              <a:rPr lang="en-US" sz="3200" b="1" dirty="0">
                <a:solidFill>
                  <a:srgbClr val="FFFFFF"/>
                </a:solidFill>
                <a:latin typeface="Arial" charset="0"/>
              </a:rPr>
              <a:t>indicates that the materials</a:t>
            </a:r>
          </a:p>
          <a:p>
            <a:pPr algn="ctr" defTabSz="812810">
              <a:lnSpc>
                <a:spcPct val="150000"/>
              </a:lnSpc>
              <a:defRPr/>
            </a:pPr>
            <a:r>
              <a:rPr lang="en-US" sz="3200" b="1" dirty="0">
                <a:solidFill>
                  <a:srgbClr val="FFFFFF"/>
                </a:solidFill>
                <a:latin typeface="Arial" charset="0"/>
              </a:rPr>
              <a:t>are a </a:t>
            </a:r>
            <a:r>
              <a:rPr lang="en-US" sz="3200" b="1" dirty="0">
                <a:solidFill>
                  <a:srgbClr val="790019"/>
                </a:solidFill>
                <a:latin typeface="Arial" charset="0"/>
              </a:rPr>
              <a:t>         </a:t>
            </a:r>
            <a:r>
              <a:rPr lang="en-US" sz="3200" b="1" dirty="0" err="1">
                <a:solidFill>
                  <a:srgbClr val="000000"/>
                </a:solidFill>
                <a:latin typeface="Arial" charset="0"/>
              </a:rPr>
              <a:t>REMinder</a:t>
            </a:r>
            <a:r>
              <a:rPr lang="en-US" sz="3200" b="1" dirty="0">
                <a:solidFill>
                  <a:srgbClr val="000000"/>
                </a:solidFill>
                <a:latin typeface="Arial" charset="0"/>
              </a:rPr>
              <a:t> </a:t>
            </a:r>
          </a:p>
          <a:p>
            <a:pPr algn="ctr" defTabSz="812810">
              <a:lnSpc>
                <a:spcPct val="150000"/>
              </a:lnSpc>
              <a:defRPr/>
            </a:pPr>
            <a:r>
              <a:rPr lang="en-US" sz="3200" b="1" dirty="0">
                <a:solidFill>
                  <a:srgbClr val="FFFFFF"/>
                </a:solidFill>
                <a:latin typeface="Arial" charset="0"/>
              </a:rPr>
              <a:t>and are thus being repeated . . .</a:t>
            </a:r>
          </a:p>
        </p:txBody>
      </p:sp>
      <p:sp>
        <p:nvSpPr>
          <p:cNvPr id="5" name="Text Box 4">
            <a:extLst>
              <a:ext uri="{FF2B5EF4-FFF2-40B4-BE49-F238E27FC236}">
                <a16:creationId xmlns:a16="http://schemas.microsoft.com/office/drawing/2014/main" id="{83C6527F-1964-4A22-D591-6E8D7E8964C6}"/>
              </a:ext>
            </a:extLst>
          </p:cNvPr>
          <p:cNvSpPr txBox="1">
            <a:spLocks noChangeArrowheads="1"/>
          </p:cNvSpPr>
          <p:nvPr/>
        </p:nvSpPr>
        <p:spPr bwMode="auto">
          <a:xfrm>
            <a:off x="3767755" y="2353822"/>
            <a:ext cx="1746820" cy="639534"/>
          </a:xfrm>
          <a:prstGeom prst="rect">
            <a:avLst/>
          </a:prstGeom>
          <a:solidFill>
            <a:srgbClr val="FFFF00"/>
          </a:solidFill>
          <a:ln w="76200">
            <a:solidFill>
              <a:srgbClr val="790019"/>
            </a:solidFill>
            <a:miter lim="800000"/>
            <a:headEnd/>
            <a:tailEnd/>
          </a:ln>
        </p:spPr>
        <p:txBody>
          <a:bodyPr wrap="square">
            <a:spAutoFit/>
          </a:bodyPr>
          <a:lstStyle/>
          <a:p>
            <a:pPr algn="ctr" defTabSz="812810" eaLnBrk="0" hangingPunct="0">
              <a:defRPr/>
            </a:pPr>
            <a:r>
              <a:rPr lang="en-US" sz="3556" b="1" dirty="0">
                <a:solidFill>
                  <a:srgbClr val="790019"/>
                </a:solidFill>
                <a:effectLst>
                  <a:outerShdw blurRad="50800" dist="38100" dir="2700000" algn="tl" rotWithShape="0">
                    <a:prstClr val="black">
                      <a:alpha val="40000"/>
                    </a:prstClr>
                  </a:outerShdw>
                </a:effectLst>
                <a:latin typeface="Arial" charset="0"/>
              </a:rPr>
              <a:t>REM</a:t>
            </a:r>
          </a:p>
        </p:txBody>
      </p:sp>
      <p:sp>
        <p:nvSpPr>
          <p:cNvPr id="6" name="Text Box 4">
            <a:extLst>
              <a:ext uri="{FF2B5EF4-FFF2-40B4-BE49-F238E27FC236}">
                <a16:creationId xmlns:a16="http://schemas.microsoft.com/office/drawing/2014/main" id="{C1BA5425-8647-15E7-F5D2-50032CB5D842}"/>
              </a:ext>
            </a:extLst>
          </p:cNvPr>
          <p:cNvSpPr txBox="1">
            <a:spLocks noChangeArrowheads="1"/>
          </p:cNvSpPr>
          <p:nvPr/>
        </p:nvSpPr>
        <p:spPr bwMode="auto">
          <a:xfrm>
            <a:off x="3759200" y="3883501"/>
            <a:ext cx="2555076" cy="639534"/>
          </a:xfrm>
          <a:prstGeom prst="rect">
            <a:avLst/>
          </a:prstGeom>
          <a:solidFill>
            <a:srgbClr val="FFFF00"/>
          </a:solidFill>
          <a:ln w="76200">
            <a:solidFill>
              <a:srgbClr val="790019"/>
            </a:solidFill>
            <a:miter lim="800000"/>
            <a:headEnd/>
            <a:tailEnd/>
          </a:ln>
        </p:spPr>
        <p:txBody>
          <a:bodyPr wrap="square">
            <a:spAutoFit/>
          </a:bodyPr>
          <a:lstStyle/>
          <a:p>
            <a:pPr algn="ctr" defTabSz="812810" eaLnBrk="0" hangingPunct="0">
              <a:defRPr/>
            </a:pPr>
            <a:r>
              <a:rPr lang="en-US" sz="3556" b="1" dirty="0" err="1">
                <a:solidFill>
                  <a:srgbClr val="790019"/>
                </a:solidFill>
                <a:effectLst>
                  <a:outerShdw blurRad="50800" dist="38100" dir="2700000" algn="tl" rotWithShape="0">
                    <a:prstClr val="black">
                      <a:alpha val="40000"/>
                    </a:prstClr>
                  </a:outerShdw>
                </a:effectLst>
                <a:latin typeface="Arial" charset="0"/>
              </a:rPr>
              <a:t>REM</a:t>
            </a:r>
            <a:r>
              <a:rPr lang="en-US" sz="3556" b="1" dirty="0" err="1">
                <a:solidFill>
                  <a:srgbClr val="FFFFFF">
                    <a:lumMod val="50000"/>
                  </a:srgbClr>
                </a:solidFill>
                <a:effectLst>
                  <a:outerShdw blurRad="50800" dist="38100" dir="2700000" algn="tl" rotWithShape="0">
                    <a:prstClr val="black">
                      <a:alpha val="40000"/>
                    </a:prstClr>
                  </a:outerShdw>
                </a:effectLst>
                <a:latin typeface="Arial" charset="0"/>
              </a:rPr>
              <a:t>inder</a:t>
            </a:r>
            <a:endParaRPr lang="en-US" sz="3556" b="1" dirty="0">
              <a:solidFill>
                <a:srgbClr val="FFFFFF">
                  <a:lumMod val="50000"/>
                </a:srgbClr>
              </a:solidFill>
              <a:effectLst>
                <a:outerShdw blurRad="50800" dist="38100" dir="2700000" algn="tl" rotWithShape="0">
                  <a:prstClr val="black">
                    <a:alpha val="40000"/>
                  </a:prstClr>
                </a:outerShdw>
              </a:effectLst>
              <a:latin typeface="Arial" charset="0"/>
            </a:endParaRPr>
          </a:p>
        </p:txBody>
      </p:sp>
    </p:spTree>
    <p:extLst>
      <p:ext uri="{BB962C8B-B14F-4D97-AF65-F5344CB8AC3E}">
        <p14:creationId xmlns:p14="http://schemas.microsoft.com/office/powerpoint/2010/main" val="2635382317"/>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 y="9986"/>
            <a:ext cx="9144000" cy="6858000"/>
          </a:xfrm>
          <a:prstGeom prst="rect">
            <a:avLst/>
          </a:prstGeom>
          <a:noFill/>
          <a:ln w="9525">
            <a:noFill/>
            <a:miter lim="800000"/>
            <a:headEnd/>
            <a:tailEnd/>
          </a:ln>
        </p:spPr>
      </p:pic>
      <p:sp>
        <p:nvSpPr>
          <p:cNvPr id="10" name="Rectangle 3"/>
          <p:cNvSpPr>
            <a:spLocks noGrp="1" noChangeArrowheads="1"/>
          </p:cNvSpPr>
          <p:nvPr>
            <p:ph type="subTitle" idx="1"/>
          </p:nvPr>
        </p:nvSpPr>
        <p:spPr>
          <a:xfrm>
            <a:off x="656776" y="5277685"/>
            <a:ext cx="7848600" cy="400110"/>
          </a:xfrm>
        </p:spPr>
        <p:txBody>
          <a:bodyPr>
            <a:spAutoFit/>
          </a:bodyPr>
          <a:lstStyle/>
          <a:p>
            <a:pPr eaLnBrk="1" hangingPunct="1"/>
            <a:r>
              <a:rPr kumimoji="1" lang="en-US" sz="2000"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University of Minnesota Duluth</a:t>
            </a:r>
            <a:endParaRPr lang="en-US" sz="2000" b="1" i="1" dirty="0"/>
          </a:p>
        </p:txBody>
      </p:sp>
      <p:sp>
        <p:nvSpPr>
          <p:cNvPr id="11" name="Rectangle 11"/>
          <p:cNvSpPr>
            <a:spLocks noChangeArrowheads="1"/>
          </p:cNvSpPr>
          <p:nvPr/>
        </p:nvSpPr>
        <p:spPr bwMode="auto">
          <a:xfrm>
            <a:off x="3739255" y="5694494"/>
            <a:ext cx="1644650" cy="507831"/>
          </a:xfrm>
          <a:prstGeom prst="rect">
            <a:avLst/>
          </a:prstGeom>
          <a:noFill/>
          <a:ln w="9525">
            <a:noFill/>
            <a:miter lim="800000"/>
            <a:headEnd/>
            <a:tailEnd/>
          </a:ln>
        </p:spPr>
        <p:txBody>
          <a:bodyPr>
            <a:spAutoFit/>
          </a:bodyPr>
          <a:lstStyle/>
          <a:p>
            <a:pPr algn="ctr" eaLnBrk="0" hangingPunct="0"/>
            <a:r>
              <a:rPr kumimoji="1" lang="en-US"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Tim Roufs</a:t>
            </a:r>
          </a:p>
          <a:p>
            <a:pPr algn="ctr" eaLnBrk="0" hangingPunct="0"/>
            <a:r>
              <a:rPr lang="en-US" sz="900" b="1" dirty="0"/>
              <a:t>© 2010-2022</a:t>
            </a:r>
            <a:endParaRPr kumimoji="1" lang="en-US" sz="900" dirty="0">
              <a:solidFill>
                <a:srgbClr val="FFFFFF"/>
              </a:solidFill>
            </a:endParaRPr>
          </a:p>
        </p:txBody>
      </p:sp>
      <p:sp>
        <p:nvSpPr>
          <p:cNvPr id="12" name="Rectangle 3"/>
          <p:cNvSpPr txBox="1">
            <a:spLocks noChangeArrowheads="1"/>
          </p:cNvSpPr>
          <p:nvPr/>
        </p:nvSpPr>
        <p:spPr bwMode="auto">
          <a:xfrm>
            <a:off x="685800" y="1881409"/>
            <a:ext cx="7848600" cy="3527119"/>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rPr>
              <a:t>Main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rPr>
              <a:t>Characteristics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rPr>
              <a:t>Anthropology</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16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endParaRP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1" lang="en-US" sz="24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rPr>
              <a:t>Anthropology of Food</a:t>
            </a:r>
            <a:endParaRPr kumimoji="0" lang="en-US" sz="2400" b="1" i="1" u="none" strike="noStrike" kern="0" cap="none" spc="0" normalizeH="0" baseline="0" noProof="0" dirty="0">
              <a:ln>
                <a:noFill/>
              </a:ln>
              <a:solidFill>
                <a:schemeClr val="tx1"/>
              </a:solidFill>
              <a:effectLst/>
              <a:uLnTx/>
              <a:uFillTx/>
              <a:latin typeface="+mn-lt"/>
              <a:ea typeface="+mn-ea"/>
              <a:cs typeface="+mn-cs"/>
            </a:endParaRPr>
          </a:p>
        </p:txBody>
      </p:sp>
      <p:sp>
        <p:nvSpPr>
          <p:cNvPr id="13" name="Rectangle 12"/>
          <p:cNvSpPr/>
          <p:nvPr/>
        </p:nvSpPr>
        <p:spPr>
          <a:xfrm>
            <a:off x="3496166" y="6539012"/>
            <a:ext cx="2129109" cy="215444"/>
          </a:xfrm>
          <a:prstGeom prst="rect">
            <a:avLst/>
          </a:prstGeom>
        </p:spPr>
        <p:txBody>
          <a:bodyPr wrap="none">
            <a:spAutoFit/>
          </a:bodyPr>
          <a:lstStyle/>
          <a:p>
            <a:r>
              <a:rPr lang="en-US" sz="800" dirty="0">
                <a:hlinkClick r:id="rId3"/>
              </a:rPr>
              <a:t>http://en.wikipedia.org/wiki/Highland_cattle</a:t>
            </a:r>
            <a:endParaRPr lang="en-US" sz="800"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EE4A6"/>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675535"/>
            <a:ext cx="184731" cy="694164"/>
          </a:xfrm>
          <a:prstGeom prst="rect">
            <a:avLst/>
          </a:prstGeom>
          <a:noFill/>
          <a:ln w="9525">
            <a:noFill/>
            <a:miter lim="800000"/>
            <a:headEnd/>
            <a:tailEnd/>
          </a:ln>
        </p:spPr>
        <p:txBody>
          <a:bodyPr wrap="none" anchor="ctr">
            <a:spAutoFit/>
          </a:bodyPr>
          <a:lstStyle/>
          <a:p>
            <a:pPr algn="ctr" eaLnBrk="0" hangingPunct="0"/>
            <a:endParaRPr kumimoji="1" lang="en-US" sz="3911" i="1">
              <a:solidFill>
                <a:srgbClr val="FF0000"/>
              </a:solidFill>
            </a:endParaRPr>
          </a:p>
        </p:txBody>
      </p:sp>
      <p:sp>
        <p:nvSpPr>
          <p:cNvPr id="8" name="Rectangle 3">
            <a:extLst>
              <a:ext uri="{FF2B5EF4-FFF2-40B4-BE49-F238E27FC236}">
                <a16:creationId xmlns:a16="http://schemas.microsoft.com/office/drawing/2014/main" id="{DF5FAA71-DD7C-4138-A5E7-492B4A321627}"/>
              </a:ext>
            </a:extLst>
          </p:cNvPr>
          <p:cNvSpPr txBox="1">
            <a:spLocks noChangeArrowheads="1"/>
          </p:cNvSpPr>
          <p:nvPr/>
        </p:nvSpPr>
        <p:spPr bwMode="auto">
          <a:xfrm>
            <a:off x="685800" y="1724324"/>
            <a:ext cx="7848600" cy="408111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0"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This is a long set of slides.  You might want to review them in two or three sessions rather than at one sitting.</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16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p:txBody>
      </p:sp>
    </p:spTree>
    <p:extLst>
      <p:ext uri="{BB962C8B-B14F-4D97-AF65-F5344CB8AC3E}">
        <p14:creationId xmlns:p14="http://schemas.microsoft.com/office/powerpoint/2010/main" val="97561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EE4A6"/>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675535"/>
            <a:ext cx="184731" cy="694164"/>
          </a:xfrm>
          <a:prstGeom prst="rect">
            <a:avLst/>
          </a:prstGeom>
          <a:noFill/>
          <a:ln w="9525">
            <a:noFill/>
            <a:miter lim="800000"/>
            <a:headEnd/>
            <a:tailEnd/>
          </a:ln>
        </p:spPr>
        <p:txBody>
          <a:bodyPr wrap="none" anchor="ctr">
            <a:spAutoFit/>
          </a:bodyPr>
          <a:lstStyle/>
          <a:p>
            <a:pPr algn="ctr" eaLnBrk="0" hangingPunct="0"/>
            <a:endParaRPr kumimoji="1" lang="en-US" sz="3911" i="1">
              <a:solidFill>
                <a:srgbClr val="FF0000"/>
              </a:solidFill>
            </a:endParaRPr>
          </a:p>
        </p:txBody>
      </p:sp>
      <p:pic>
        <p:nvPicPr>
          <p:cNvPr id="232450" name="Picture 2"/>
          <p:cNvPicPr>
            <a:picLocks noChangeAspect="1" noChangeArrowheads="1"/>
          </p:cNvPicPr>
          <p:nvPr/>
        </p:nvPicPr>
        <p:blipFill>
          <a:blip r:embed="rId2" cstate="print"/>
          <a:srcRect/>
          <a:stretch>
            <a:fillRect/>
          </a:stretch>
        </p:blipFill>
        <p:spPr bwMode="auto">
          <a:xfrm>
            <a:off x="-33867" y="406803"/>
            <a:ext cx="9177867" cy="6057900"/>
          </a:xfrm>
          <a:prstGeom prst="rect">
            <a:avLst/>
          </a:prstGeom>
          <a:noFill/>
          <a:ln w="9525">
            <a:noFill/>
            <a:miter lim="800000"/>
            <a:headEnd/>
            <a:tailEnd/>
          </a:ln>
        </p:spPr>
      </p:pic>
      <p:sp>
        <p:nvSpPr>
          <p:cNvPr id="9" name="Rectangle 8"/>
          <p:cNvSpPr/>
          <p:nvPr/>
        </p:nvSpPr>
        <p:spPr>
          <a:xfrm>
            <a:off x="1320800" y="3564467"/>
            <a:ext cx="6502400" cy="1174745"/>
          </a:xfrm>
          <a:prstGeom prst="rect">
            <a:avLst/>
          </a:prstGeom>
        </p:spPr>
        <p:txBody>
          <a:bodyPr lIns="81280" tIns="40640" rIns="81280">
            <a:spAutoFit/>
          </a:bodyPr>
          <a:lstStyle/>
          <a:p>
            <a:pPr marL="2133627" indent="-2133627" algn="ctr" eaLnBrk="0" hangingPunct="0">
              <a:defRPr/>
            </a:pPr>
            <a:r>
              <a:rPr kumimoji="1" lang="en-US" sz="2800"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ANTH 3888 </a:t>
            </a:r>
          </a:p>
          <a:p>
            <a:pPr marL="2133627" indent="-2133627" algn="ctr" eaLnBrk="0" hangingPunct="0">
              <a:defRPr/>
            </a:pPr>
            <a:r>
              <a:rPr kumimoji="1" lang="en-US" sz="4267"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Anthropology of Food</a:t>
            </a:r>
          </a:p>
        </p:txBody>
      </p:sp>
      <p:sp>
        <p:nvSpPr>
          <p:cNvPr id="232452" name="Rectangle 8"/>
          <p:cNvSpPr>
            <a:spLocks noChangeArrowheads="1"/>
          </p:cNvSpPr>
          <p:nvPr/>
        </p:nvSpPr>
        <p:spPr bwMode="auto">
          <a:xfrm>
            <a:off x="3123143" y="5087396"/>
            <a:ext cx="2864887" cy="311175"/>
          </a:xfrm>
          <a:prstGeom prst="rect">
            <a:avLst/>
          </a:prstGeom>
          <a:noFill/>
          <a:ln w="9525">
            <a:noFill/>
            <a:miter lim="800000"/>
            <a:headEnd/>
            <a:tailEnd/>
          </a:ln>
        </p:spPr>
        <p:txBody>
          <a:bodyPr wrap="none" anchor="ctr">
            <a:spAutoFit/>
          </a:bodyPr>
          <a:lstStyle/>
          <a:p>
            <a:pPr algn="ctr" eaLnBrk="0" hangingPunct="0"/>
            <a:r>
              <a:rPr kumimoji="1" lang="en-US" sz="1422"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University of Minnesota Duluth</a:t>
            </a:r>
            <a:endParaRPr kumimoji="1" lang="en-US" sz="2489" dirty="0">
              <a:solidFill>
                <a:srgbClr val="FFFFFF"/>
              </a:solidFill>
            </a:endParaRPr>
          </a:p>
        </p:txBody>
      </p:sp>
      <p:sp>
        <p:nvSpPr>
          <p:cNvPr id="7" name="Rectangle 11"/>
          <p:cNvSpPr>
            <a:spLocks noChangeArrowheads="1"/>
          </p:cNvSpPr>
          <p:nvPr/>
        </p:nvSpPr>
        <p:spPr bwMode="auto">
          <a:xfrm>
            <a:off x="3826933" y="5429789"/>
            <a:ext cx="1461911" cy="533544"/>
          </a:xfrm>
          <a:prstGeom prst="rect">
            <a:avLst/>
          </a:prstGeom>
          <a:noFill/>
          <a:ln w="9525">
            <a:noFill/>
            <a:miter lim="800000"/>
            <a:headEnd/>
            <a:tailEnd/>
          </a:ln>
        </p:spPr>
        <p:txBody>
          <a:bodyPr>
            <a:spAutoFit/>
          </a:bodyPr>
          <a:lstStyle/>
          <a:p>
            <a:pPr algn="ctr" eaLnBrk="0" hangingPunct="0"/>
            <a:r>
              <a:rPr kumimoji="1" lang="en-US"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Tim Roufs</a:t>
            </a:r>
          </a:p>
          <a:p>
            <a:pPr algn="ctr" eaLnBrk="0" hangingPunct="0"/>
            <a:r>
              <a:rPr lang="en-US" sz="1067" b="1" dirty="0">
                <a:solidFill>
                  <a:srgbClr val="000000"/>
                </a:solidFill>
              </a:rPr>
              <a:t>© 2010-2022</a:t>
            </a:r>
            <a:endParaRPr kumimoji="1" lang="en-US" sz="1067" dirty="0">
              <a:solidFill>
                <a:srgbClr val="FFFFFF"/>
              </a:solidFill>
            </a:endParaRPr>
          </a:p>
        </p:txBody>
      </p:sp>
    </p:spTree>
    <p:extLst>
      <p:ext uri="{BB962C8B-B14F-4D97-AF65-F5344CB8AC3E}">
        <p14:creationId xmlns:p14="http://schemas.microsoft.com/office/powerpoint/2010/main" val="284529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bg>
      <p:bgPr>
        <a:solidFill>
          <a:srgbClr val="FFD700"/>
        </a:solidFill>
        <a:effectLst/>
      </p:bgPr>
    </p:bg>
    <p:spTree>
      <p:nvGrpSpPr>
        <p:cNvPr id="1" name=""/>
        <p:cNvGrpSpPr/>
        <p:nvPr/>
      </p:nvGrpSpPr>
      <p:grpSpPr>
        <a:xfrm>
          <a:off x="0" y="0"/>
          <a:ext cx="0" cy="0"/>
          <a:chOff x="0" y="0"/>
          <a:chExt cx="0" cy="0"/>
        </a:xfrm>
      </p:grpSpPr>
      <p:sp>
        <p:nvSpPr>
          <p:cNvPr id="530434" name="Rectangle 2"/>
          <p:cNvSpPr txBox="1">
            <a:spLocks noChangeArrowheads="1"/>
          </p:cNvSpPr>
          <p:nvPr/>
        </p:nvSpPr>
        <p:spPr bwMode="auto">
          <a:xfrm>
            <a:off x="457200" y="1411517"/>
            <a:ext cx="8229600" cy="4931230"/>
          </a:xfrm>
          <a:prstGeom prst="rect">
            <a:avLst/>
          </a:prstGeom>
          <a:noFill/>
          <a:ln w="9525">
            <a:noFill/>
            <a:miter lim="800000"/>
            <a:headEnd/>
            <a:tailEnd/>
          </a:ln>
        </p:spPr>
        <p:txBody>
          <a:bodyPr anchor="ctr"/>
          <a:lstStyle/>
          <a:p>
            <a:pPr algn="ctr"/>
            <a:r>
              <a:rPr lang="en-US" sz="3200" b="1" dirty="0">
                <a:solidFill>
                  <a:srgbClr val="800000"/>
                </a:solidFill>
              </a:rPr>
              <a:t>Anthropology graduates, reflecting back on their time with us at UMD, suggested in our surveys that it would be a good idea to tie the individual courses in the Anthropology curriculum together a little more. </a:t>
            </a:r>
          </a:p>
          <a:p>
            <a:pPr algn="ctr"/>
            <a:endParaRPr lang="en-US" sz="3200" b="1" dirty="0">
              <a:solidFill>
                <a:srgbClr val="800000"/>
              </a:solidFill>
            </a:endParaRPr>
          </a:p>
          <a:p>
            <a:pPr algn="ctr"/>
            <a:r>
              <a:rPr lang="en-US" sz="3200" b="1" dirty="0">
                <a:solidFill>
                  <a:srgbClr val="800000"/>
                </a:solidFill>
              </a:rPr>
              <a:t>So that’s what we’re going to do for much of the next two or three weeks . . .</a:t>
            </a:r>
          </a:p>
        </p:txBody>
      </p:sp>
    </p:spTree>
    <p:extLst>
      <p:ext uri="{BB962C8B-B14F-4D97-AF65-F5344CB8AC3E}">
        <p14:creationId xmlns:p14="http://schemas.microsoft.com/office/powerpoint/2010/main" val="1305114770"/>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6205A329-7CCD-4329-8205-4F9235E8ECC7}"/>
              </a:ext>
            </a:extLst>
          </p:cNvPr>
          <p:cNvPicPr>
            <a:picLocks noChangeAspect="1"/>
          </p:cNvPicPr>
          <p:nvPr/>
        </p:nvPicPr>
        <p:blipFill>
          <a:blip r:embed="rId2"/>
          <a:stretch>
            <a:fillRect/>
          </a:stretch>
        </p:blipFill>
        <p:spPr>
          <a:xfrm>
            <a:off x="918633" y="281384"/>
            <a:ext cx="7315200" cy="6276716"/>
          </a:xfrm>
          <a:prstGeom prst="rect">
            <a:avLst/>
          </a:prstGeom>
        </p:spPr>
      </p:pic>
      <p:sp>
        <p:nvSpPr>
          <p:cNvPr id="7" name="Rectangle 6">
            <a:extLst>
              <a:ext uri="{FF2B5EF4-FFF2-40B4-BE49-F238E27FC236}">
                <a16:creationId xmlns:a16="http://schemas.microsoft.com/office/drawing/2014/main" id="{AAF8F966-0139-494B-B63A-DC550E1B73E7}"/>
              </a:ext>
            </a:extLst>
          </p:cNvPr>
          <p:cNvSpPr>
            <a:spLocks noChangeArrowheads="1"/>
          </p:cNvSpPr>
          <p:nvPr/>
        </p:nvSpPr>
        <p:spPr bwMode="auto">
          <a:xfrm>
            <a:off x="1024064" y="2740374"/>
            <a:ext cx="7126514" cy="2535118"/>
          </a:xfrm>
          <a:prstGeom prst="rect">
            <a:avLst/>
          </a:prstGeom>
          <a:solidFill>
            <a:srgbClr val="FFC000"/>
          </a:solidFill>
          <a:ln w="76200">
            <a:solidFill>
              <a:srgbClr val="790019"/>
            </a:solidFill>
            <a:miter lim="800000"/>
            <a:headEnd/>
            <a:tailEnd/>
          </a:ln>
        </p:spPr>
        <p:txBody>
          <a:bodyPr wrap="square" lIns="203200" tIns="203200" rIns="203200" bIns="203200" anchor="ctr">
            <a:spAutoFit/>
          </a:bodyPr>
          <a:lstStyle/>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90019"/>
                </a:solidFill>
                <a:effectLst/>
                <a:uLnTx/>
                <a:uFillTx/>
                <a:latin typeface="Arial" charset="0"/>
                <a:ea typeface="+mn-ea"/>
                <a:cs typeface="+mn-cs"/>
              </a:rPr>
              <a:t>The Course Outline in a Nutshell</a:t>
            </a:r>
          </a:p>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C000"/>
                </a:solidFill>
                <a:effectLst/>
                <a:uLnTx/>
                <a:uFillTx/>
                <a:latin typeface="Arial" charset="0"/>
                <a:ea typeface="+mn-ea"/>
                <a:cs typeface="+mn-cs"/>
              </a:rPr>
              <a:t>Course Structure</a:t>
            </a:r>
          </a:p>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C000"/>
                </a:solidFill>
                <a:effectLst/>
                <a:uLnTx/>
                <a:uFillTx/>
                <a:latin typeface="Arial" charset="0"/>
                <a:ea typeface="+mn-ea"/>
                <a:cs typeface="+mn-cs"/>
              </a:rPr>
              <a:t>Course Structure</a:t>
            </a:r>
          </a:p>
        </p:txBody>
      </p:sp>
    </p:spTree>
    <p:extLst>
      <p:ext uri="{BB962C8B-B14F-4D97-AF65-F5344CB8AC3E}">
        <p14:creationId xmlns:p14="http://schemas.microsoft.com/office/powerpoint/2010/main" val="370169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6205A329-7CCD-4329-8205-4F9235E8ECC7}"/>
              </a:ext>
            </a:extLst>
          </p:cNvPr>
          <p:cNvPicPr>
            <a:picLocks noChangeAspect="1"/>
          </p:cNvPicPr>
          <p:nvPr/>
        </p:nvPicPr>
        <p:blipFill>
          <a:blip r:embed="rId2"/>
          <a:stretch>
            <a:fillRect/>
          </a:stretch>
        </p:blipFill>
        <p:spPr>
          <a:xfrm>
            <a:off x="918633" y="281384"/>
            <a:ext cx="7315200" cy="6276716"/>
          </a:xfrm>
          <a:prstGeom prst="rect">
            <a:avLst/>
          </a:prstGeom>
        </p:spPr>
      </p:pic>
      <p:sp>
        <p:nvSpPr>
          <p:cNvPr id="5" name="Rectangle 4">
            <a:extLst>
              <a:ext uri="{FF2B5EF4-FFF2-40B4-BE49-F238E27FC236}">
                <a16:creationId xmlns:a16="http://schemas.microsoft.com/office/drawing/2014/main" id="{76BCB5CE-6753-4B93-A4B1-0A6AFDCEF725}"/>
              </a:ext>
            </a:extLst>
          </p:cNvPr>
          <p:cNvSpPr>
            <a:spLocks noChangeArrowheads="1"/>
          </p:cNvSpPr>
          <p:nvPr/>
        </p:nvSpPr>
        <p:spPr bwMode="auto">
          <a:xfrm>
            <a:off x="1024064" y="2740374"/>
            <a:ext cx="7126514" cy="2535118"/>
          </a:xfrm>
          <a:prstGeom prst="rect">
            <a:avLst/>
          </a:prstGeom>
          <a:solidFill>
            <a:srgbClr val="FFC000"/>
          </a:solidFill>
          <a:ln w="76200">
            <a:solidFill>
              <a:srgbClr val="790019"/>
            </a:solidFill>
            <a:miter lim="800000"/>
            <a:headEnd/>
            <a:tailEnd/>
          </a:ln>
        </p:spPr>
        <p:txBody>
          <a:bodyPr wrap="square" lIns="203200" tIns="203200" rIns="203200" bIns="203200" anchor="ctr">
            <a:spAutoFit/>
          </a:bodyPr>
          <a:lstStyle/>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lumMod val="65000"/>
                  </a:srgbClr>
                </a:solidFill>
                <a:effectLst/>
                <a:uLnTx/>
                <a:uFillTx/>
                <a:latin typeface="Arial" charset="0"/>
                <a:ea typeface="+mn-ea"/>
                <a:cs typeface="+mn-cs"/>
              </a:rPr>
              <a:t>The Course Outline in a Nutshell</a:t>
            </a:r>
          </a:p>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90019"/>
                </a:solidFill>
                <a:effectLst/>
                <a:uLnTx/>
                <a:uFillTx/>
                <a:latin typeface="Arial" charset="0"/>
                <a:ea typeface="+mn-ea"/>
                <a:cs typeface="+mn-cs"/>
              </a:rPr>
              <a:t>Course Structure . . .</a:t>
            </a:r>
          </a:p>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C000"/>
                </a:solidFill>
                <a:effectLst/>
                <a:uLnTx/>
                <a:uFillTx/>
                <a:latin typeface="Arial" charset="0"/>
                <a:ea typeface="+mn-ea"/>
                <a:cs typeface="+mn-cs"/>
              </a:rPr>
              <a:t>Course Content</a:t>
            </a:r>
          </a:p>
        </p:txBody>
      </p:sp>
    </p:spTree>
    <p:extLst>
      <p:ext uri="{BB962C8B-B14F-4D97-AF65-F5344CB8AC3E}">
        <p14:creationId xmlns:p14="http://schemas.microsoft.com/office/powerpoint/2010/main" val="3525037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6205A329-7CCD-4329-8205-4F9235E8ECC7}"/>
              </a:ext>
            </a:extLst>
          </p:cNvPr>
          <p:cNvPicPr>
            <a:picLocks noChangeAspect="1"/>
          </p:cNvPicPr>
          <p:nvPr/>
        </p:nvPicPr>
        <p:blipFill>
          <a:blip r:embed="rId2"/>
          <a:stretch>
            <a:fillRect/>
          </a:stretch>
        </p:blipFill>
        <p:spPr>
          <a:xfrm>
            <a:off x="918633" y="281384"/>
            <a:ext cx="7315200" cy="6276716"/>
          </a:xfrm>
          <a:prstGeom prst="rect">
            <a:avLst/>
          </a:prstGeom>
        </p:spPr>
      </p:pic>
    </p:spTree>
    <p:extLst>
      <p:ext uri="{BB962C8B-B14F-4D97-AF65-F5344CB8AC3E}">
        <p14:creationId xmlns:p14="http://schemas.microsoft.com/office/powerpoint/2010/main" val="1999207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3" name="AutoShape 3"/>
          <p:cNvSpPr>
            <a:spLocks noChangeArrowheads="1"/>
          </p:cNvSpPr>
          <p:nvPr/>
        </p:nvSpPr>
        <p:spPr bwMode="auto">
          <a:xfrm>
            <a:off x="2533653" y="3876053"/>
            <a:ext cx="1795463" cy="672525"/>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4" name="AutoShape 4"/>
          <p:cNvSpPr>
            <a:spLocks noChangeArrowheads="1"/>
          </p:cNvSpPr>
          <p:nvPr/>
        </p:nvSpPr>
        <p:spPr bwMode="auto">
          <a:xfrm flipV="1">
            <a:off x="1847852" y="4697319"/>
            <a:ext cx="976313" cy="672525"/>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6" name="AutoShape 6"/>
          <p:cNvSpPr>
            <a:spLocks noChangeArrowheads="1"/>
          </p:cNvSpPr>
          <p:nvPr/>
        </p:nvSpPr>
        <p:spPr bwMode="auto">
          <a:xfrm>
            <a:off x="2495550"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7" name="AutoShape 7"/>
          <p:cNvSpPr>
            <a:spLocks noChangeArrowheads="1"/>
          </p:cNvSpPr>
          <p:nvPr/>
        </p:nvSpPr>
        <p:spPr bwMode="auto">
          <a:xfrm>
            <a:off x="3181350" y="48243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8" name="AutoShape 8"/>
          <p:cNvSpPr>
            <a:spLocks noChangeArrowheads="1"/>
          </p:cNvSpPr>
          <p:nvPr/>
        </p:nvSpPr>
        <p:spPr bwMode="auto">
          <a:xfrm>
            <a:off x="3238501" y="50783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9" name="AutoShape 9"/>
          <p:cNvSpPr>
            <a:spLocks noChangeArrowheads="1"/>
          </p:cNvSpPr>
          <p:nvPr/>
        </p:nvSpPr>
        <p:spPr bwMode="auto">
          <a:xfrm>
            <a:off x="2724150" y="5112186"/>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3" name="Rectangle 3"/>
          <p:cNvSpPr>
            <a:spLocks noChangeArrowheads="1"/>
          </p:cNvSpPr>
          <p:nvPr/>
        </p:nvSpPr>
        <p:spPr bwMode="auto">
          <a:xfrm>
            <a:off x="1104699" y="6027811"/>
            <a:ext cx="6908800" cy="355653"/>
          </a:xfrm>
          <a:prstGeom prst="rect">
            <a:avLst/>
          </a:prstGeom>
          <a:noFill/>
          <a:ln w="9525">
            <a:noFill/>
            <a:miter lim="800000"/>
            <a:headEnd/>
            <a:tailEnd/>
          </a:ln>
        </p:spPr>
        <p:txBody>
          <a:bodyPr wrap="square" lIns="0" tIns="0" rIns="0" bIns="0" anchor="ctr" anchorCtr="1">
            <a:noAutofit/>
          </a:bodyPr>
          <a:lstStyle/>
          <a:p>
            <a:pPr marL="0" marR="0" lvl="0" indent="0" algn="l" defTabSz="81281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dirty="0">
                <a:ln>
                  <a:noFill/>
                </a:ln>
                <a:solidFill>
                  <a:srgbClr val="7F7F7F"/>
                </a:solidFill>
                <a:effectLst/>
                <a:uLnTx/>
                <a:uFillTx/>
                <a:latin typeface="Arial" charset="0"/>
                <a:ea typeface="+mn-ea"/>
                <a:cs typeface="+mn-cs"/>
              </a:rPr>
              <a:t>http://www.d.umn.edu/cla/faculty/troufs/anthfood/afproject.html</a:t>
            </a:r>
          </a:p>
        </p:txBody>
      </p:sp>
      <p:sp>
        <p:nvSpPr>
          <p:cNvPr id="2" name="Rectangle 1"/>
          <p:cNvSpPr/>
          <p:nvPr/>
        </p:nvSpPr>
        <p:spPr>
          <a:xfrm>
            <a:off x="656368" y="787408"/>
            <a:ext cx="7844165" cy="5399748"/>
          </a:xfrm>
          <a:prstGeom prst="rect">
            <a:avLst/>
          </a:prstGeom>
        </p:spPr>
        <p:txBody>
          <a:bodyPr wrap="square">
            <a:spAutoFit/>
          </a:bodyPr>
          <a:lstStyle/>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2489" b="1" i="0" u="none" strike="noStrike" kern="1200" cap="none" spc="0" normalizeH="0" baseline="0" noProof="0" dirty="0">
                <a:ln>
                  <a:noFill/>
                </a:ln>
                <a:solidFill>
                  <a:srgbClr val="7F7F7F"/>
                </a:solidFill>
                <a:effectLst/>
                <a:uLnTx/>
                <a:uFillTx/>
                <a:latin typeface="Arial" charset="0"/>
                <a:ea typeface="+mn-ea"/>
                <a:cs typeface="+mn-cs"/>
              </a:rPr>
              <a:t>In a nutshell, ANTH 1080 Global Cultures  </a:t>
            </a:r>
          </a:p>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2489" b="1" i="0" u="none" strike="noStrike" kern="1200" cap="none" spc="0" normalizeH="0" baseline="0" noProof="0" dirty="0">
                <a:ln>
                  <a:noFill/>
                </a:ln>
                <a:solidFill>
                  <a:srgbClr val="7F7F7F"/>
                </a:solidFill>
                <a:effectLst/>
                <a:uLnTx/>
                <a:uFillTx/>
                <a:latin typeface="Arial" charset="0"/>
                <a:ea typeface="+mn-ea"/>
                <a:cs typeface="+mn-cs"/>
              </a:rPr>
              <a:t>consists of three main segments: </a:t>
            </a:r>
          </a:p>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778" b="1" i="0" u="none" strike="noStrike" kern="1200" cap="none" spc="0" normalizeH="0" baseline="0" noProof="0" dirty="0">
              <a:ln>
                <a:noFill/>
              </a:ln>
              <a:solidFill>
                <a:srgbClr val="7F7F7F"/>
              </a:solidFill>
              <a:effectLst/>
              <a:uLnTx/>
              <a:uFillTx/>
              <a:latin typeface="Arial" charset="0"/>
              <a:ea typeface="+mn-ea"/>
              <a:cs typeface="+mn-cs"/>
            </a:endParaRP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7F7F7F"/>
                </a:solidFill>
                <a:effectLst/>
                <a:uLnTx/>
                <a:uFillTx/>
                <a:latin typeface="Arial" charset="0"/>
                <a:ea typeface="+mn-ea"/>
                <a:cs typeface="+mn-cs"/>
              </a:rPr>
              <a:t>  </a:t>
            </a:r>
            <a:r>
              <a:rPr kumimoji="0" lang="en-US" sz="2133" b="1" i="0" u="none" strike="noStrike" kern="1200" cap="none" spc="0" normalizeH="0" baseline="0" noProof="0" dirty="0">
                <a:ln>
                  <a:noFill/>
                </a:ln>
                <a:solidFill>
                  <a:srgbClr val="FFFFFF"/>
                </a:solidFill>
                <a:effectLst/>
                <a:uLnTx/>
                <a:uFillTx/>
                <a:latin typeface="Arial" charset="0"/>
                <a:ea typeface="+mn-ea"/>
                <a:cs typeface="+mn-cs"/>
              </a:rPr>
              <a:t>I Orientation and Background</a:t>
            </a:r>
          </a:p>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charset="0"/>
              <a:ea typeface="+mn-ea"/>
              <a:cs typeface="+mn-cs"/>
            </a:endParaRP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Introduction</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Basic Concepts</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History</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Theory</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Methods and Techniques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7F7F7F"/>
                </a:solidFill>
                <a:effectLst/>
                <a:uLnTx/>
                <a:uFillTx/>
                <a:latin typeface="Arial" charset="0"/>
                <a:ea typeface="+mn-ea"/>
                <a:cs typeface="+mn-cs"/>
              </a:rPr>
              <a:t>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7F7F7F"/>
                </a:solidFill>
                <a:effectLst/>
                <a:uLnTx/>
                <a:uFillTx/>
                <a:latin typeface="Arial" charset="0"/>
                <a:ea typeface="+mn-ea"/>
                <a:cs typeface="+mn-cs"/>
              </a:rPr>
              <a:t>  II  Explorations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7F7F7F"/>
                </a:solidFill>
                <a:effectLst/>
                <a:uLnTx/>
                <a:uFillTx/>
                <a:latin typeface="Arial" charset="0"/>
                <a:ea typeface="+mn-ea"/>
                <a:cs typeface="+mn-cs"/>
              </a:rPr>
              <a:t>          </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Comparative / Cross-Cultural</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Holistic</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Ethnographic Case Studies from the Real World: Real People . . . Real Places from Around the Globe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7F7F7F"/>
                </a:solidFill>
                <a:effectLst/>
                <a:uLnTx/>
                <a:uFillTx/>
                <a:latin typeface="Arial" charset="0"/>
                <a:ea typeface="+mn-ea"/>
                <a:cs typeface="+mn-cs"/>
              </a:rPr>
              <a:t>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7F7F7F"/>
                </a:solidFill>
                <a:effectLst/>
                <a:uLnTx/>
                <a:uFillTx/>
                <a:latin typeface="Arial" charset="0"/>
                <a:ea typeface="+mn-ea"/>
                <a:cs typeface="+mn-cs"/>
              </a:rPr>
              <a:t>  III  Student Presentations on Term Research Project </a:t>
            </a:r>
            <a:r>
              <a:rPr kumimoji="0" lang="en-US" sz="2133" b="0" i="0" u="none" strike="noStrike" kern="1200" cap="none" spc="0" normalizeH="0" baseline="0" noProof="0" dirty="0">
                <a:ln>
                  <a:noFill/>
                </a:ln>
                <a:solidFill>
                  <a:srgbClr val="7F7F7F"/>
                </a:solidFill>
                <a:effectLst/>
                <a:uLnTx/>
                <a:uFillTx/>
                <a:latin typeface="Arial" charset="0"/>
                <a:ea typeface="+mn-ea"/>
                <a:cs typeface="+mn-cs"/>
              </a:rPr>
              <a:t>     </a:t>
            </a:r>
          </a:p>
        </p:txBody>
      </p:sp>
    </p:spTree>
    <p:extLst>
      <p:ext uri="{BB962C8B-B14F-4D97-AF65-F5344CB8AC3E}">
        <p14:creationId xmlns:p14="http://schemas.microsoft.com/office/powerpoint/2010/main" val="3426948267"/>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3" name="AutoShape 3"/>
          <p:cNvSpPr>
            <a:spLocks noChangeArrowheads="1"/>
          </p:cNvSpPr>
          <p:nvPr/>
        </p:nvSpPr>
        <p:spPr bwMode="auto">
          <a:xfrm>
            <a:off x="2533653" y="3876053"/>
            <a:ext cx="1795463" cy="672525"/>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4" name="AutoShape 4"/>
          <p:cNvSpPr>
            <a:spLocks noChangeArrowheads="1"/>
          </p:cNvSpPr>
          <p:nvPr/>
        </p:nvSpPr>
        <p:spPr bwMode="auto">
          <a:xfrm flipV="1">
            <a:off x="1847852" y="4697319"/>
            <a:ext cx="976313" cy="672525"/>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6" name="AutoShape 6"/>
          <p:cNvSpPr>
            <a:spLocks noChangeArrowheads="1"/>
          </p:cNvSpPr>
          <p:nvPr/>
        </p:nvSpPr>
        <p:spPr bwMode="auto">
          <a:xfrm>
            <a:off x="2495550"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7" name="AutoShape 7"/>
          <p:cNvSpPr>
            <a:spLocks noChangeArrowheads="1"/>
          </p:cNvSpPr>
          <p:nvPr/>
        </p:nvSpPr>
        <p:spPr bwMode="auto">
          <a:xfrm>
            <a:off x="3181350" y="48243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8" name="AutoShape 8"/>
          <p:cNvSpPr>
            <a:spLocks noChangeArrowheads="1"/>
          </p:cNvSpPr>
          <p:nvPr/>
        </p:nvSpPr>
        <p:spPr bwMode="auto">
          <a:xfrm>
            <a:off x="3238501" y="50783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9" name="AutoShape 9"/>
          <p:cNvSpPr>
            <a:spLocks noChangeArrowheads="1"/>
          </p:cNvSpPr>
          <p:nvPr/>
        </p:nvSpPr>
        <p:spPr bwMode="auto">
          <a:xfrm>
            <a:off x="2724150" y="5112186"/>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3" name="Rectangle 3"/>
          <p:cNvSpPr>
            <a:spLocks noChangeArrowheads="1"/>
          </p:cNvSpPr>
          <p:nvPr/>
        </p:nvSpPr>
        <p:spPr bwMode="auto">
          <a:xfrm>
            <a:off x="1104699" y="6027811"/>
            <a:ext cx="6908800" cy="355653"/>
          </a:xfrm>
          <a:prstGeom prst="rect">
            <a:avLst/>
          </a:prstGeom>
          <a:noFill/>
          <a:ln w="9525">
            <a:noFill/>
            <a:miter lim="800000"/>
            <a:headEnd/>
            <a:tailEnd/>
          </a:ln>
        </p:spPr>
        <p:txBody>
          <a:bodyPr wrap="square" lIns="0" tIns="0" rIns="0" bIns="0" anchor="ctr" anchorCtr="1">
            <a:noAutofit/>
          </a:bodyPr>
          <a:lstStyle/>
          <a:p>
            <a:pPr marL="0" marR="0" lvl="0" indent="0" algn="l" defTabSz="81281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dirty="0">
                <a:ln>
                  <a:noFill/>
                </a:ln>
                <a:solidFill>
                  <a:srgbClr val="7F7F7F"/>
                </a:solidFill>
                <a:effectLst/>
                <a:uLnTx/>
                <a:uFillTx/>
                <a:latin typeface="Arial" charset="0"/>
                <a:ea typeface="+mn-ea"/>
                <a:cs typeface="+mn-cs"/>
              </a:rPr>
              <a:t>http://www.d.umn.edu/cla/faculty/troufs/anthfood/afproject.html</a:t>
            </a:r>
          </a:p>
        </p:txBody>
      </p:sp>
      <p:sp>
        <p:nvSpPr>
          <p:cNvPr id="2" name="Rectangle 1"/>
          <p:cNvSpPr/>
          <p:nvPr/>
        </p:nvSpPr>
        <p:spPr>
          <a:xfrm>
            <a:off x="656368" y="787408"/>
            <a:ext cx="7844165" cy="5399748"/>
          </a:xfrm>
          <a:prstGeom prst="rect">
            <a:avLst/>
          </a:prstGeom>
        </p:spPr>
        <p:txBody>
          <a:bodyPr wrap="square">
            <a:spAutoFit/>
          </a:bodyPr>
          <a:lstStyle/>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2489" b="1" i="0" u="none" strike="noStrike" kern="1200" cap="none" spc="0" normalizeH="0" baseline="0" noProof="0" dirty="0">
                <a:ln>
                  <a:noFill/>
                </a:ln>
                <a:solidFill>
                  <a:srgbClr val="7F7F7F"/>
                </a:solidFill>
                <a:effectLst/>
                <a:uLnTx/>
                <a:uFillTx/>
                <a:latin typeface="Arial" charset="0"/>
                <a:ea typeface="+mn-ea"/>
                <a:cs typeface="+mn-cs"/>
              </a:rPr>
              <a:t>In a nutshell, ANTH 1080 Global Cultures </a:t>
            </a:r>
          </a:p>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2489" b="1" i="0" u="none" strike="noStrike" kern="1200" cap="none" spc="0" normalizeH="0" baseline="0" noProof="0" dirty="0">
                <a:ln>
                  <a:noFill/>
                </a:ln>
                <a:solidFill>
                  <a:srgbClr val="7F7F7F"/>
                </a:solidFill>
                <a:effectLst/>
                <a:uLnTx/>
                <a:uFillTx/>
                <a:latin typeface="Arial" charset="0"/>
                <a:ea typeface="+mn-ea"/>
                <a:cs typeface="+mn-cs"/>
              </a:rPr>
              <a:t>consists of three main segments: </a:t>
            </a:r>
          </a:p>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778" b="1" i="0" u="none" strike="noStrike" kern="1200" cap="none" spc="0" normalizeH="0" baseline="0" noProof="0" dirty="0">
              <a:ln>
                <a:noFill/>
              </a:ln>
              <a:solidFill>
                <a:srgbClr val="7F7F7F"/>
              </a:solidFill>
              <a:effectLst/>
              <a:uLnTx/>
              <a:uFillTx/>
              <a:latin typeface="Arial" charset="0"/>
              <a:ea typeface="+mn-ea"/>
              <a:cs typeface="+mn-cs"/>
            </a:endParaRP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7F7F7F"/>
                </a:solidFill>
                <a:effectLst/>
                <a:uLnTx/>
                <a:uFillTx/>
                <a:latin typeface="Arial" charset="0"/>
                <a:ea typeface="+mn-ea"/>
                <a:cs typeface="+mn-cs"/>
              </a:rPr>
              <a:t>  I Orientation and Background</a:t>
            </a:r>
          </a:p>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7F7F7F"/>
              </a:solidFill>
              <a:effectLst/>
              <a:uLnTx/>
              <a:uFillTx/>
              <a:latin typeface="Arial" charset="0"/>
              <a:ea typeface="+mn-ea"/>
              <a:cs typeface="+mn-cs"/>
            </a:endParaRP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Introduction</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Basic Concepts</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History</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Theory</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Methods and Techniques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7F7F7F"/>
                </a:solidFill>
                <a:effectLst/>
                <a:uLnTx/>
                <a:uFillTx/>
                <a:latin typeface="Arial" charset="0"/>
                <a:ea typeface="+mn-ea"/>
                <a:cs typeface="+mn-cs"/>
              </a:rPr>
              <a:t>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7F7F7F"/>
                </a:solidFill>
                <a:effectLst/>
                <a:uLnTx/>
                <a:uFillTx/>
                <a:latin typeface="Arial" charset="0"/>
                <a:ea typeface="+mn-ea"/>
                <a:cs typeface="+mn-cs"/>
              </a:rPr>
              <a:t>  </a:t>
            </a:r>
            <a:r>
              <a:rPr kumimoji="0" lang="en-US" sz="2133" b="1" i="0" u="none" strike="noStrike" kern="1200" cap="none" spc="0" normalizeH="0" baseline="0" noProof="0" dirty="0">
                <a:ln>
                  <a:noFill/>
                </a:ln>
                <a:solidFill>
                  <a:srgbClr val="FFFFFF"/>
                </a:solidFill>
                <a:effectLst/>
                <a:uLnTx/>
                <a:uFillTx/>
                <a:latin typeface="Arial" charset="0"/>
                <a:ea typeface="+mn-ea"/>
                <a:cs typeface="+mn-cs"/>
              </a:rPr>
              <a:t>II  Explorations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FFFFFF"/>
                </a:solidFill>
                <a:effectLst/>
                <a:uLnTx/>
                <a:uFillTx/>
                <a:latin typeface="Arial" charset="0"/>
                <a:ea typeface="+mn-ea"/>
                <a:cs typeface="+mn-cs"/>
              </a:rPr>
              <a:t>          </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Comparative / Cross-Cultural</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Holistic</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Ethnographic Case Studies from the Real World: Real People . . . Real Places from Around the Globe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7F7F7F"/>
                </a:solidFill>
                <a:effectLst/>
                <a:uLnTx/>
                <a:uFillTx/>
                <a:latin typeface="Arial" charset="0"/>
                <a:ea typeface="+mn-ea"/>
                <a:cs typeface="+mn-cs"/>
              </a:rPr>
              <a:t>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7F7F7F"/>
                </a:solidFill>
                <a:effectLst/>
                <a:uLnTx/>
                <a:uFillTx/>
                <a:latin typeface="Arial" charset="0"/>
                <a:ea typeface="+mn-ea"/>
                <a:cs typeface="+mn-cs"/>
              </a:rPr>
              <a:t>  III  Student Presentations on Term Research Project </a:t>
            </a:r>
            <a:r>
              <a:rPr kumimoji="0" lang="en-US" sz="2133" b="0" i="0" u="none" strike="noStrike" kern="1200" cap="none" spc="0" normalizeH="0" baseline="0" noProof="0" dirty="0">
                <a:ln>
                  <a:noFill/>
                </a:ln>
                <a:solidFill>
                  <a:srgbClr val="7F7F7F"/>
                </a:solidFill>
                <a:effectLst/>
                <a:uLnTx/>
                <a:uFillTx/>
                <a:latin typeface="Arial" charset="0"/>
                <a:ea typeface="+mn-ea"/>
                <a:cs typeface="+mn-cs"/>
              </a:rPr>
              <a:t>     </a:t>
            </a:r>
          </a:p>
        </p:txBody>
      </p:sp>
    </p:spTree>
    <p:extLst>
      <p:ext uri="{BB962C8B-B14F-4D97-AF65-F5344CB8AC3E}">
        <p14:creationId xmlns:p14="http://schemas.microsoft.com/office/powerpoint/2010/main" val="3178694363"/>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3" name="AutoShape 3"/>
          <p:cNvSpPr>
            <a:spLocks noChangeArrowheads="1"/>
          </p:cNvSpPr>
          <p:nvPr/>
        </p:nvSpPr>
        <p:spPr bwMode="auto">
          <a:xfrm>
            <a:off x="2533653" y="3876053"/>
            <a:ext cx="1795463" cy="672525"/>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4" name="AutoShape 4"/>
          <p:cNvSpPr>
            <a:spLocks noChangeArrowheads="1"/>
          </p:cNvSpPr>
          <p:nvPr/>
        </p:nvSpPr>
        <p:spPr bwMode="auto">
          <a:xfrm flipV="1">
            <a:off x="1847852" y="4697319"/>
            <a:ext cx="976313" cy="672525"/>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6" name="AutoShape 6"/>
          <p:cNvSpPr>
            <a:spLocks noChangeArrowheads="1"/>
          </p:cNvSpPr>
          <p:nvPr/>
        </p:nvSpPr>
        <p:spPr bwMode="auto">
          <a:xfrm>
            <a:off x="2495550"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7" name="AutoShape 7"/>
          <p:cNvSpPr>
            <a:spLocks noChangeArrowheads="1"/>
          </p:cNvSpPr>
          <p:nvPr/>
        </p:nvSpPr>
        <p:spPr bwMode="auto">
          <a:xfrm>
            <a:off x="3181350" y="48243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8" name="AutoShape 8"/>
          <p:cNvSpPr>
            <a:spLocks noChangeArrowheads="1"/>
          </p:cNvSpPr>
          <p:nvPr/>
        </p:nvSpPr>
        <p:spPr bwMode="auto">
          <a:xfrm>
            <a:off x="3238501" y="50783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9" name="AutoShape 9"/>
          <p:cNvSpPr>
            <a:spLocks noChangeArrowheads="1"/>
          </p:cNvSpPr>
          <p:nvPr/>
        </p:nvSpPr>
        <p:spPr bwMode="auto">
          <a:xfrm>
            <a:off x="2724150" y="5112186"/>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3" name="Rectangle 3"/>
          <p:cNvSpPr>
            <a:spLocks noChangeArrowheads="1"/>
          </p:cNvSpPr>
          <p:nvPr/>
        </p:nvSpPr>
        <p:spPr bwMode="auto">
          <a:xfrm>
            <a:off x="1104699" y="6027811"/>
            <a:ext cx="6908800" cy="355653"/>
          </a:xfrm>
          <a:prstGeom prst="rect">
            <a:avLst/>
          </a:prstGeom>
          <a:noFill/>
          <a:ln w="9525">
            <a:noFill/>
            <a:miter lim="800000"/>
            <a:headEnd/>
            <a:tailEnd/>
          </a:ln>
        </p:spPr>
        <p:txBody>
          <a:bodyPr wrap="square" lIns="0" tIns="0" rIns="0" bIns="0" anchor="ctr" anchorCtr="1">
            <a:noAutofit/>
          </a:bodyPr>
          <a:lstStyle/>
          <a:p>
            <a:pPr marL="0" marR="0" lvl="0" indent="0" algn="l" defTabSz="81281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dirty="0">
                <a:ln>
                  <a:noFill/>
                </a:ln>
                <a:solidFill>
                  <a:srgbClr val="7F7F7F"/>
                </a:solidFill>
                <a:effectLst/>
                <a:uLnTx/>
                <a:uFillTx/>
                <a:latin typeface="Arial" charset="0"/>
                <a:ea typeface="+mn-ea"/>
                <a:cs typeface="+mn-cs"/>
              </a:rPr>
              <a:t>http://www.d.umn.edu/cla/faculty/troufs/anthfood/afproject.html</a:t>
            </a:r>
          </a:p>
        </p:txBody>
      </p:sp>
      <p:sp>
        <p:nvSpPr>
          <p:cNvPr id="2" name="Rectangle 1"/>
          <p:cNvSpPr/>
          <p:nvPr/>
        </p:nvSpPr>
        <p:spPr>
          <a:xfrm>
            <a:off x="656368" y="787408"/>
            <a:ext cx="7844165" cy="5399748"/>
          </a:xfrm>
          <a:prstGeom prst="rect">
            <a:avLst/>
          </a:prstGeom>
        </p:spPr>
        <p:txBody>
          <a:bodyPr wrap="square">
            <a:spAutoFit/>
          </a:bodyPr>
          <a:lstStyle/>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2489" b="1" i="0" u="none" strike="noStrike" kern="1200" cap="none" spc="0" normalizeH="0" baseline="0" noProof="0" dirty="0">
                <a:ln>
                  <a:noFill/>
                </a:ln>
                <a:solidFill>
                  <a:srgbClr val="7F7F7F"/>
                </a:solidFill>
                <a:effectLst/>
                <a:uLnTx/>
                <a:uFillTx/>
                <a:latin typeface="Arial" charset="0"/>
                <a:ea typeface="+mn-ea"/>
                <a:cs typeface="+mn-cs"/>
              </a:rPr>
              <a:t>In a nutshell, ANTH 1080 Global Cultures </a:t>
            </a:r>
          </a:p>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2489" b="1" i="0" u="none" strike="noStrike" kern="1200" cap="none" spc="0" normalizeH="0" baseline="0" noProof="0" dirty="0">
                <a:ln>
                  <a:noFill/>
                </a:ln>
                <a:solidFill>
                  <a:srgbClr val="7F7F7F"/>
                </a:solidFill>
                <a:effectLst/>
                <a:uLnTx/>
                <a:uFillTx/>
                <a:latin typeface="Arial" charset="0"/>
                <a:ea typeface="+mn-ea"/>
                <a:cs typeface="+mn-cs"/>
              </a:rPr>
              <a:t>consists of three main segments: </a:t>
            </a:r>
          </a:p>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778" b="1" i="0" u="none" strike="noStrike" kern="1200" cap="none" spc="0" normalizeH="0" baseline="0" noProof="0" dirty="0">
              <a:ln>
                <a:noFill/>
              </a:ln>
              <a:solidFill>
                <a:srgbClr val="7F7F7F"/>
              </a:solidFill>
              <a:effectLst/>
              <a:uLnTx/>
              <a:uFillTx/>
              <a:latin typeface="Arial" charset="0"/>
              <a:ea typeface="+mn-ea"/>
              <a:cs typeface="+mn-cs"/>
            </a:endParaRP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7F7F7F"/>
                </a:solidFill>
                <a:effectLst/>
                <a:uLnTx/>
                <a:uFillTx/>
                <a:latin typeface="Arial" charset="0"/>
                <a:ea typeface="+mn-ea"/>
                <a:cs typeface="+mn-cs"/>
              </a:rPr>
              <a:t>  I Orientation and Background</a:t>
            </a:r>
          </a:p>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7F7F7F"/>
              </a:solidFill>
              <a:effectLst/>
              <a:uLnTx/>
              <a:uFillTx/>
              <a:latin typeface="Arial" charset="0"/>
              <a:ea typeface="+mn-ea"/>
              <a:cs typeface="+mn-cs"/>
            </a:endParaRP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Introduction</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Basic Concepts</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History</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Theory</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Methods and Techniques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7F7F7F"/>
                </a:solidFill>
                <a:effectLst/>
                <a:uLnTx/>
                <a:uFillTx/>
                <a:latin typeface="Arial" charset="0"/>
                <a:ea typeface="+mn-ea"/>
                <a:cs typeface="+mn-cs"/>
              </a:rPr>
              <a:t>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7F7F7F"/>
                </a:solidFill>
                <a:effectLst/>
                <a:uLnTx/>
                <a:uFillTx/>
                <a:latin typeface="Arial" charset="0"/>
                <a:ea typeface="+mn-ea"/>
                <a:cs typeface="+mn-cs"/>
              </a:rPr>
              <a:t>  II  Explorations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7F7F7F"/>
                </a:solidFill>
                <a:effectLst/>
                <a:uLnTx/>
                <a:uFillTx/>
                <a:latin typeface="Arial" charset="0"/>
                <a:ea typeface="+mn-ea"/>
                <a:cs typeface="+mn-cs"/>
              </a:rPr>
              <a:t>          </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Comparative / Cross-Cultural</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Holistic</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7F7F7F"/>
                </a:solidFill>
                <a:effectLst/>
                <a:uLnTx/>
                <a:uFillTx/>
                <a:latin typeface="Arial" charset="0"/>
                <a:ea typeface="+mn-ea"/>
                <a:cs typeface="+mn-cs"/>
              </a:rPr>
              <a:t>Ethnographic Case Studies from the Real World: Real People . . . Real Places from Around the Globe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7F7F7F"/>
                </a:solidFill>
                <a:effectLst/>
                <a:uLnTx/>
                <a:uFillTx/>
                <a:latin typeface="Arial" charset="0"/>
                <a:ea typeface="+mn-ea"/>
                <a:cs typeface="+mn-cs"/>
              </a:rPr>
              <a:t>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FFFFFF"/>
                </a:solidFill>
                <a:effectLst/>
                <a:uLnTx/>
                <a:uFillTx/>
                <a:latin typeface="Arial" charset="0"/>
                <a:ea typeface="+mn-ea"/>
                <a:cs typeface="+mn-cs"/>
              </a:rPr>
              <a:t>  III  Student Presentations on Term Research Project </a:t>
            </a:r>
            <a:r>
              <a:rPr kumimoji="0" lang="en-US" sz="2133" b="0" i="0" u="none" strike="noStrike" kern="1200" cap="none" spc="0" normalizeH="0" baseline="0" noProof="0" dirty="0">
                <a:ln>
                  <a:noFill/>
                </a:ln>
                <a:solidFill>
                  <a:srgbClr val="FFFFFF"/>
                </a:solidFill>
                <a:effectLst/>
                <a:uLnTx/>
                <a:uFillTx/>
                <a:latin typeface="Arial" charset="0"/>
                <a:ea typeface="+mn-ea"/>
                <a:cs typeface="+mn-cs"/>
              </a:rPr>
              <a:t>     </a:t>
            </a:r>
          </a:p>
        </p:txBody>
      </p:sp>
    </p:spTree>
    <p:extLst>
      <p:ext uri="{BB962C8B-B14F-4D97-AF65-F5344CB8AC3E}">
        <p14:creationId xmlns:p14="http://schemas.microsoft.com/office/powerpoint/2010/main" val="72245241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3" name="AutoShape 3"/>
          <p:cNvSpPr>
            <a:spLocks noChangeArrowheads="1"/>
          </p:cNvSpPr>
          <p:nvPr/>
        </p:nvSpPr>
        <p:spPr bwMode="auto">
          <a:xfrm>
            <a:off x="2533653" y="3876053"/>
            <a:ext cx="1795463" cy="672525"/>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4" name="AutoShape 4"/>
          <p:cNvSpPr>
            <a:spLocks noChangeArrowheads="1"/>
          </p:cNvSpPr>
          <p:nvPr/>
        </p:nvSpPr>
        <p:spPr bwMode="auto">
          <a:xfrm flipV="1">
            <a:off x="1847852" y="4697319"/>
            <a:ext cx="976313" cy="672525"/>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6" name="AutoShape 6"/>
          <p:cNvSpPr>
            <a:spLocks noChangeArrowheads="1"/>
          </p:cNvSpPr>
          <p:nvPr/>
        </p:nvSpPr>
        <p:spPr bwMode="auto">
          <a:xfrm>
            <a:off x="2495550"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7" name="AutoShape 7"/>
          <p:cNvSpPr>
            <a:spLocks noChangeArrowheads="1"/>
          </p:cNvSpPr>
          <p:nvPr/>
        </p:nvSpPr>
        <p:spPr bwMode="auto">
          <a:xfrm>
            <a:off x="3181350" y="48243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8" name="AutoShape 8"/>
          <p:cNvSpPr>
            <a:spLocks noChangeArrowheads="1"/>
          </p:cNvSpPr>
          <p:nvPr/>
        </p:nvSpPr>
        <p:spPr bwMode="auto">
          <a:xfrm>
            <a:off x="3238501" y="5078319"/>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9" name="AutoShape 9"/>
          <p:cNvSpPr>
            <a:spLocks noChangeArrowheads="1"/>
          </p:cNvSpPr>
          <p:nvPr/>
        </p:nvSpPr>
        <p:spPr bwMode="auto">
          <a:xfrm>
            <a:off x="2724150" y="5112186"/>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3" name="Rectangle 3"/>
          <p:cNvSpPr>
            <a:spLocks noChangeArrowheads="1"/>
          </p:cNvSpPr>
          <p:nvPr/>
        </p:nvSpPr>
        <p:spPr bwMode="auto">
          <a:xfrm>
            <a:off x="1104699" y="6027811"/>
            <a:ext cx="6908800" cy="355653"/>
          </a:xfrm>
          <a:prstGeom prst="rect">
            <a:avLst/>
          </a:prstGeom>
          <a:noFill/>
          <a:ln w="9525">
            <a:noFill/>
            <a:miter lim="800000"/>
            <a:headEnd/>
            <a:tailEnd/>
          </a:ln>
        </p:spPr>
        <p:txBody>
          <a:bodyPr wrap="square" lIns="0" tIns="0" rIns="0" bIns="0" anchor="ctr" anchorCtr="1">
            <a:noAutofit/>
          </a:bodyPr>
          <a:lstStyle/>
          <a:p>
            <a:pPr marL="0" marR="0" lvl="0" indent="0" algn="l" defTabSz="812810" rtl="0" eaLnBrk="1" fontAlgn="auto" latinLnBrk="0" hangingPunct="1">
              <a:lnSpc>
                <a:spcPct val="100000"/>
              </a:lnSpc>
              <a:spcBef>
                <a:spcPts val="0"/>
              </a:spcBef>
              <a:spcAft>
                <a:spcPts val="0"/>
              </a:spcAft>
              <a:buClrTx/>
              <a:buSzTx/>
              <a:buFontTx/>
              <a:buNone/>
              <a:tabLst/>
              <a:defRPr/>
            </a:pPr>
            <a:r>
              <a:rPr kumimoji="0" lang="en-US" sz="1067" b="0" i="0" u="none" strike="noStrike" kern="0" cap="none" spc="0" normalizeH="0" baseline="0" noProof="0" dirty="0">
                <a:ln>
                  <a:noFill/>
                </a:ln>
                <a:solidFill>
                  <a:srgbClr val="7F7F7F"/>
                </a:solidFill>
                <a:effectLst/>
                <a:uLnTx/>
                <a:uFillTx/>
                <a:latin typeface="Arial" charset="0"/>
                <a:ea typeface="+mn-ea"/>
                <a:cs typeface="+mn-cs"/>
              </a:rPr>
              <a:t>http://www.d.umn.edu/cla/faculty/troufs/anthfood/afproject.html</a:t>
            </a:r>
          </a:p>
        </p:txBody>
      </p:sp>
      <p:sp>
        <p:nvSpPr>
          <p:cNvPr id="2" name="Rectangle 1"/>
          <p:cNvSpPr/>
          <p:nvPr/>
        </p:nvSpPr>
        <p:spPr>
          <a:xfrm>
            <a:off x="656368" y="787408"/>
            <a:ext cx="7844165" cy="5399748"/>
          </a:xfrm>
          <a:prstGeom prst="rect">
            <a:avLst/>
          </a:prstGeom>
        </p:spPr>
        <p:txBody>
          <a:bodyPr wrap="square">
            <a:spAutoFit/>
          </a:bodyPr>
          <a:lstStyle/>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2489" b="1" i="0" u="none" strike="noStrike" kern="1200" cap="none" spc="0" normalizeH="0" baseline="0" noProof="0" dirty="0">
                <a:ln>
                  <a:noFill/>
                </a:ln>
                <a:solidFill>
                  <a:srgbClr val="FFFFFF"/>
                </a:solidFill>
                <a:effectLst/>
                <a:uLnTx/>
                <a:uFillTx/>
                <a:latin typeface="Arial" charset="0"/>
                <a:ea typeface="+mn-ea"/>
                <a:cs typeface="+mn-cs"/>
              </a:rPr>
              <a:t>In a nutshell, ANTH 1080 Global Cultures </a:t>
            </a:r>
          </a:p>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2489" b="1" i="0" u="none" strike="noStrike" kern="1200" cap="none" spc="0" normalizeH="0" baseline="0" noProof="0" dirty="0">
                <a:ln>
                  <a:noFill/>
                </a:ln>
                <a:solidFill>
                  <a:srgbClr val="FFFFFF"/>
                </a:solidFill>
                <a:effectLst/>
                <a:uLnTx/>
                <a:uFillTx/>
                <a:latin typeface="Arial" charset="0"/>
                <a:ea typeface="+mn-ea"/>
                <a:cs typeface="+mn-cs"/>
              </a:rPr>
              <a:t>consists of three main segments: </a:t>
            </a:r>
          </a:p>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778"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FFFFFF"/>
                </a:solidFill>
                <a:effectLst/>
                <a:uLnTx/>
                <a:uFillTx/>
                <a:latin typeface="Arial" charset="0"/>
                <a:ea typeface="+mn-ea"/>
                <a:cs typeface="+mn-cs"/>
              </a:rPr>
              <a:t>  I Orientation and Background</a:t>
            </a:r>
          </a:p>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charset="0"/>
              <a:ea typeface="+mn-ea"/>
              <a:cs typeface="+mn-cs"/>
            </a:endParaRP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Introduction</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Basic Concepts</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History</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Theory</a:t>
            </a:r>
          </a:p>
          <a:p>
            <a:pPr marL="612430" marR="0" lvl="1" indent="-206025" algn="l" defTabSz="812810" rtl="0" eaLnBrk="1" fontAlgn="base" latinLnBrk="0" hangingPunct="1">
              <a:lnSpc>
                <a:spcPct val="100000"/>
              </a:lnSpc>
              <a:spcBef>
                <a:spcPct val="0"/>
              </a:spcBef>
              <a:spcAft>
                <a:spcPct val="0"/>
              </a:spcAft>
              <a:buClrTx/>
              <a:buSzTx/>
              <a:buFont typeface="Arial" panose="020B0604020202020204" pitchFamily="34" charset="0"/>
              <a:buChar char="•"/>
              <a:tabLst>
                <a:tab pos="206025" algn="l"/>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Methods and Techniques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FFFFFF"/>
                </a:solidFill>
                <a:effectLst/>
                <a:uLnTx/>
                <a:uFillTx/>
                <a:latin typeface="Arial" charset="0"/>
                <a:ea typeface="+mn-ea"/>
                <a:cs typeface="+mn-cs"/>
              </a:rPr>
              <a:t>  II  Explorations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FFFFFF"/>
                </a:solidFill>
                <a:effectLst/>
                <a:uLnTx/>
                <a:uFillTx/>
                <a:latin typeface="Arial" charset="0"/>
                <a:ea typeface="+mn-ea"/>
                <a:cs typeface="+mn-cs"/>
              </a:rPr>
              <a:t>          </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Comparative / Cross-Cultural</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Holistic</a:t>
            </a:r>
          </a:p>
          <a:p>
            <a:pPr marL="606785" marR="0" lvl="0" indent="-194736" algn="l" defTabSz="81281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FFFFFF"/>
                </a:solidFill>
                <a:effectLst/>
                <a:uLnTx/>
                <a:uFillTx/>
                <a:latin typeface="Arial" charset="0"/>
                <a:ea typeface="+mn-ea"/>
                <a:cs typeface="+mn-cs"/>
              </a:rPr>
              <a:t>Ethnographic Case Studies from the Real World: Real People . . . Real Places from Around the Globe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l" defTabSz="812810" rtl="0" eaLnBrk="1" fontAlgn="base" latinLnBrk="0" hangingPunct="1">
              <a:lnSpc>
                <a:spcPct val="100000"/>
              </a:lnSpc>
              <a:spcBef>
                <a:spcPct val="0"/>
              </a:spcBef>
              <a:spcAft>
                <a:spcPct val="0"/>
              </a:spcAft>
              <a:buClrTx/>
              <a:buSzTx/>
              <a:buFontTx/>
              <a:buNone/>
              <a:tabLst/>
              <a:defRPr/>
            </a:pPr>
            <a:r>
              <a:rPr kumimoji="0" lang="en-US" sz="2133" b="1" i="0" u="none" strike="noStrike" kern="1200" cap="none" spc="0" normalizeH="0" baseline="0" noProof="0" dirty="0">
                <a:ln>
                  <a:noFill/>
                </a:ln>
                <a:solidFill>
                  <a:srgbClr val="FFFFFF"/>
                </a:solidFill>
                <a:effectLst/>
                <a:uLnTx/>
                <a:uFillTx/>
                <a:latin typeface="Arial" charset="0"/>
                <a:ea typeface="+mn-ea"/>
                <a:cs typeface="+mn-cs"/>
              </a:rPr>
              <a:t>  III  Student Presentations on Term Research Project </a:t>
            </a:r>
            <a:r>
              <a:rPr kumimoji="0" lang="en-US" sz="2133" b="0" i="0" u="none" strike="noStrike" kern="1200" cap="none" spc="0" normalizeH="0" baseline="0" noProof="0" dirty="0">
                <a:ln>
                  <a:noFill/>
                </a:ln>
                <a:solidFill>
                  <a:srgbClr val="FFFFFF"/>
                </a:solidFill>
                <a:effectLst/>
                <a:uLnTx/>
                <a:uFillTx/>
                <a:latin typeface="Arial" charset="0"/>
                <a:ea typeface="+mn-ea"/>
                <a:cs typeface="+mn-cs"/>
              </a:rPr>
              <a:t>     </a:t>
            </a:r>
          </a:p>
        </p:txBody>
      </p:sp>
    </p:spTree>
    <p:extLst>
      <p:ext uri="{BB962C8B-B14F-4D97-AF65-F5344CB8AC3E}">
        <p14:creationId xmlns:p14="http://schemas.microsoft.com/office/powerpoint/2010/main" val="343543953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A5634945-05F4-4F4A-B949-8889E1A4E5E7}"/>
              </a:ext>
            </a:extLst>
          </p:cNvPr>
          <p:cNvPicPr>
            <a:picLocks noChangeAspect="1"/>
          </p:cNvPicPr>
          <p:nvPr/>
        </p:nvPicPr>
        <p:blipFill>
          <a:blip r:embed="rId2"/>
          <a:stretch>
            <a:fillRect/>
          </a:stretch>
        </p:blipFill>
        <p:spPr>
          <a:xfrm>
            <a:off x="838200" y="351693"/>
            <a:ext cx="7455654" cy="6272784"/>
          </a:xfrm>
          <a:prstGeom prst="rect">
            <a:avLst/>
          </a:prstGeom>
        </p:spPr>
      </p:pic>
      <p:sp>
        <p:nvSpPr>
          <p:cNvPr id="4" name="Rectangle 3">
            <a:extLst>
              <a:ext uri="{FF2B5EF4-FFF2-40B4-BE49-F238E27FC236}">
                <a16:creationId xmlns:a16="http://schemas.microsoft.com/office/drawing/2014/main" id="{855C0A85-14D6-408E-AB3B-E3BE6DE50B8E}"/>
              </a:ext>
            </a:extLst>
          </p:cNvPr>
          <p:cNvSpPr>
            <a:spLocks noChangeArrowheads="1"/>
          </p:cNvSpPr>
          <p:nvPr/>
        </p:nvSpPr>
        <p:spPr bwMode="auto">
          <a:xfrm>
            <a:off x="1024064" y="3738686"/>
            <a:ext cx="7126514" cy="2535118"/>
          </a:xfrm>
          <a:prstGeom prst="rect">
            <a:avLst/>
          </a:prstGeom>
          <a:solidFill>
            <a:srgbClr val="FFC000"/>
          </a:solidFill>
          <a:ln w="76200">
            <a:solidFill>
              <a:srgbClr val="790019"/>
            </a:solidFill>
            <a:miter lim="800000"/>
            <a:headEnd/>
            <a:tailEnd/>
          </a:ln>
        </p:spPr>
        <p:txBody>
          <a:bodyPr wrap="square" lIns="203200" tIns="203200" rIns="203200" bIns="203200" anchor="ctr">
            <a:spAutoFit/>
          </a:bodyPr>
          <a:lstStyle/>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lumMod val="65000"/>
                  </a:srgbClr>
                </a:solidFill>
                <a:effectLst/>
                <a:uLnTx/>
                <a:uFillTx/>
                <a:latin typeface="Arial" charset="0"/>
                <a:ea typeface="+mn-ea"/>
                <a:cs typeface="+mn-cs"/>
              </a:rPr>
              <a:t>The Course Outline in a Nutshell</a:t>
            </a:r>
          </a:p>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lumMod val="65000"/>
                  </a:srgbClr>
                </a:solidFill>
                <a:effectLst/>
                <a:uLnTx/>
                <a:uFillTx/>
                <a:latin typeface="Arial" charset="0"/>
                <a:ea typeface="+mn-ea"/>
                <a:cs typeface="+mn-cs"/>
              </a:rPr>
              <a:t>Course Structure . . .</a:t>
            </a:r>
          </a:p>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90019"/>
                </a:solidFill>
                <a:effectLst/>
                <a:uLnTx/>
                <a:uFillTx/>
                <a:latin typeface="Arial" charset="0"/>
                <a:ea typeface="+mn-ea"/>
                <a:cs typeface="+mn-cs"/>
              </a:rPr>
              <a:t>Course Content . . .</a:t>
            </a:r>
          </a:p>
        </p:txBody>
      </p:sp>
    </p:spTree>
    <p:extLst>
      <p:ext uri="{BB962C8B-B14F-4D97-AF65-F5344CB8AC3E}">
        <p14:creationId xmlns:p14="http://schemas.microsoft.com/office/powerpoint/2010/main" val="2021411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A5634945-05F4-4F4A-B949-8889E1A4E5E7}"/>
              </a:ext>
            </a:extLst>
          </p:cNvPr>
          <p:cNvPicPr>
            <a:picLocks noChangeAspect="1"/>
          </p:cNvPicPr>
          <p:nvPr/>
        </p:nvPicPr>
        <p:blipFill>
          <a:blip r:embed="rId2"/>
          <a:stretch>
            <a:fillRect/>
          </a:stretch>
        </p:blipFill>
        <p:spPr>
          <a:xfrm>
            <a:off x="838200" y="351693"/>
            <a:ext cx="7455654" cy="6272784"/>
          </a:xfrm>
          <a:prstGeom prst="rect">
            <a:avLst/>
          </a:prstGeom>
        </p:spPr>
      </p:pic>
    </p:spTree>
    <p:extLst>
      <p:ext uri="{BB962C8B-B14F-4D97-AF65-F5344CB8AC3E}">
        <p14:creationId xmlns:p14="http://schemas.microsoft.com/office/powerpoint/2010/main" val="34700694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A5634945-05F4-4F4A-B949-8889E1A4E5E7}"/>
              </a:ext>
            </a:extLst>
          </p:cNvPr>
          <p:cNvPicPr>
            <a:picLocks noChangeAspect="1"/>
          </p:cNvPicPr>
          <p:nvPr/>
        </p:nvPicPr>
        <p:blipFill>
          <a:blip r:embed="rId2"/>
          <a:stretch>
            <a:fillRect/>
          </a:stretch>
        </p:blipFill>
        <p:spPr>
          <a:xfrm>
            <a:off x="838200" y="351693"/>
            <a:ext cx="7455654" cy="6272784"/>
          </a:xfrm>
          <a:prstGeom prst="rect">
            <a:avLst/>
          </a:prstGeom>
        </p:spPr>
      </p:pic>
      <p:sp>
        <p:nvSpPr>
          <p:cNvPr id="5" name="Rectangle 4">
            <a:extLst>
              <a:ext uri="{FF2B5EF4-FFF2-40B4-BE49-F238E27FC236}">
                <a16:creationId xmlns:a16="http://schemas.microsoft.com/office/drawing/2014/main" id="{1E64430D-9F98-4E0D-8D59-235556BD33A4}"/>
              </a:ext>
            </a:extLst>
          </p:cNvPr>
          <p:cNvSpPr>
            <a:spLocks noChangeArrowheads="1"/>
          </p:cNvSpPr>
          <p:nvPr/>
        </p:nvSpPr>
        <p:spPr bwMode="auto">
          <a:xfrm>
            <a:off x="1049867" y="3738686"/>
            <a:ext cx="7126514" cy="2535118"/>
          </a:xfrm>
          <a:prstGeom prst="rect">
            <a:avLst/>
          </a:prstGeom>
          <a:solidFill>
            <a:srgbClr val="FFC000"/>
          </a:solidFill>
          <a:ln w="76200">
            <a:solidFill>
              <a:srgbClr val="790019"/>
            </a:solidFill>
            <a:miter lim="800000"/>
            <a:headEnd/>
            <a:tailEnd/>
          </a:ln>
        </p:spPr>
        <p:txBody>
          <a:bodyPr wrap="square" lIns="203200" tIns="203200" rIns="203200" bIns="203200" anchor="ctr">
            <a:spAutoFit/>
          </a:bodyPr>
          <a:lstStyle/>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A0019"/>
                </a:solidFill>
                <a:effectLst/>
                <a:uLnTx/>
                <a:uFillTx/>
                <a:latin typeface="Arial" charset="0"/>
                <a:ea typeface="+mn-ea"/>
                <a:cs typeface="+mn-cs"/>
              </a:rPr>
              <a:t>This is the way your </a:t>
            </a:r>
          </a:p>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A0019"/>
                </a:solidFill>
                <a:effectLst/>
                <a:uLnTx/>
                <a:uFillTx/>
                <a:latin typeface="Arial" charset="0"/>
                <a:ea typeface="+mn-ea"/>
                <a:cs typeface="+mn-cs"/>
              </a:rPr>
              <a:t>Canvas Modules</a:t>
            </a:r>
          </a:p>
          <a:p>
            <a:pPr marL="0" marR="0" lvl="0" indent="0" algn="ctr" defTabSz="81281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A0019"/>
                </a:solidFill>
                <a:effectLst/>
                <a:uLnTx/>
                <a:uFillTx/>
                <a:latin typeface="Arial" charset="0"/>
                <a:ea typeface="+mn-ea"/>
                <a:cs typeface="+mn-cs"/>
              </a:rPr>
              <a:t>are organized . . .</a:t>
            </a:r>
          </a:p>
        </p:txBody>
      </p:sp>
    </p:spTree>
    <p:extLst>
      <p:ext uri="{BB962C8B-B14F-4D97-AF65-F5344CB8AC3E}">
        <p14:creationId xmlns:p14="http://schemas.microsoft.com/office/powerpoint/2010/main" val="2742966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A5634945-05F4-4F4A-B949-8889E1A4E5E7}"/>
              </a:ext>
            </a:extLst>
          </p:cNvPr>
          <p:cNvPicPr>
            <a:picLocks noChangeAspect="1"/>
          </p:cNvPicPr>
          <p:nvPr/>
        </p:nvPicPr>
        <p:blipFill>
          <a:blip r:embed="rId2"/>
          <a:stretch>
            <a:fillRect/>
          </a:stretch>
        </p:blipFill>
        <p:spPr>
          <a:xfrm>
            <a:off x="838200" y="351693"/>
            <a:ext cx="7455654" cy="6272784"/>
          </a:xfrm>
          <a:prstGeom prst="rect">
            <a:avLst/>
          </a:prstGeom>
        </p:spPr>
      </p:pic>
    </p:spTree>
    <p:extLst>
      <p:ext uri="{BB962C8B-B14F-4D97-AF65-F5344CB8AC3E}">
        <p14:creationId xmlns:p14="http://schemas.microsoft.com/office/powerpoint/2010/main" val="1283472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957" y="130628"/>
            <a:ext cx="8627819" cy="6683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bwMode="auto">
          <a:xfrm>
            <a:off x="619570" y="144239"/>
            <a:ext cx="8016429" cy="2845703"/>
          </a:xfrm>
          <a:prstGeom prst="rect">
            <a:avLst/>
          </a:prstGeom>
          <a:noFill/>
          <a:ln w="7620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en-US" sz="6600" b="0" i="1" u="none" strike="noStrike" kern="1200" cap="none" spc="0" normalizeH="0" baseline="0" noProof="0">
              <a:ln>
                <a:noFill/>
              </a:ln>
              <a:solidFill>
                <a:srgbClr val="FF0000"/>
              </a:solidFill>
              <a:effectLst/>
              <a:uLnTx/>
              <a:uFillTx/>
              <a:latin typeface="Arial" charset="0"/>
              <a:ea typeface="+mn-ea"/>
              <a:cs typeface="+mn-cs"/>
            </a:endParaRPr>
          </a:p>
        </p:txBody>
      </p:sp>
    </p:spTree>
    <p:extLst>
      <p:ext uri="{BB962C8B-B14F-4D97-AF65-F5344CB8AC3E}">
        <p14:creationId xmlns:p14="http://schemas.microsoft.com/office/powerpoint/2010/main" val="4289369516"/>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3"/>
          <p:cNvSpPr>
            <a:spLocks noChangeArrowheads="1"/>
          </p:cNvSpPr>
          <p:nvPr/>
        </p:nvSpPr>
        <p:spPr bwMode="auto">
          <a:xfrm>
            <a:off x="1104699" y="600794"/>
            <a:ext cx="6908800" cy="83099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2400" b="1" i="0" u="none" strike="noStrike" kern="1200" cap="none" spc="0" normalizeH="0" baseline="0" noProof="0" dirty="0">
                <a:ln>
                  <a:noFill/>
                </a:ln>
                <a:solidFill>
                  <a:srgbClr val="FFFFFF"/>
                </a:solidFill>
                <a:effectLst/>
                <a:uLnTx/>
                <a:uFillTx/>
                <a:latin typeface="Arial" charset="0"/>
                <a:ea typeface="+mn-ea"/>
                <a:cs typeface="+mn-cs"/>
              </a:rPr>
              <a:t>You’ve seen these listed in the </a:t>
            </a:r>
            <a:br>
              <a:rPr kumimoji="1" lang="en-US" sz="2400" b="1" i="0" u="none" strike="noStrike" kern="1200" cap="none" spc="0" normalizeH="0" baseline="0" noProof="0" dirty="0">
                <a:ln>
                  <a:noFill/>
                </a:ln>
                <a:solidFill>
                  <a:srgbClr val="FFFFFF"/>
                </a:solidFill>
                <a:effectLst/>
                <a:uLnTx/>
                <a:uFillTx/>
                <a:latin typeface="Arial" charset="0"/>
                <a:ea typeface="+mn-ea"/>
                <a:cs typeface="+mn-cs"/>
              </a:rPr>
            </a:br>
            <a:r>
              <a:rPr kumimoji="1" lang="en-US" sz="2400" b="1" i="0" u="none" strike="noStrike" kern="1200" cap="none" spc="0" normalizeH="0" baseline="0" noProof="0" dirty="0">
                <a:ln>
                  <a:noFill/>
                </a:ln>
                <a:solidFill>
                  <a:srgbClr val="FFFFFF"/>
                </a:solidFill>
                <a:effectLst/>
                <a:uLnTx/>
                <a:uFillTx/>
                <a:latin typeface="Arial" charset="0"/>
                <a:ea typeface="+mn-ea"/>
                <a:cs typeface="+mn-cs"/>
              </a:rPr>
              <a:t>Week 1 “Presentations Topics” . . . </a:t>
            </a:r>
          </a:p>
        </p:txBody>
      </p:sp>
      <p:pic>
        <p:nvPicPr>
          <p:cNvPr id="1028" name="Picture 4"/>
          <p:cNvPicPr>
            <a:picLocks noChangeAspect="1" noChangeArrowheads="1"/>
          </p:cNvPicPr>
          <p:nvPr/>
        </p:nvPicPr>
        <p:blipFill>
          <a:blip r:embed="rId3" cstate="print"/>
          <a:srcRect/>
          <a:stretch>
            <a:fillRect/>
          </a:stretch>
        </p:blipFill>
        <p:spPr bwMode="auto">
          <a:xfrm>
            <a:off x="438621" y="1858734"/>
            <a:ext cx="8229600" cy="4199268"/>
          </a:xfrm>
          <a:prstGeom prst="rect">
            <a:avLst/>
          </a:prstGeom>
          <a:noFill/>
          <a:ln w="76200">
            <a:solidFill>
              <a:srgbClr val="FFC000"/>
            </a:solidFill>
            <a:miter lim="800000"/>
            <a:headEnd/>
            <a:tailEnd/>
          </a:ln>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srcRect/>
          <a:stretch>
            <a:fillRect/>
          </a:stretch>
        </p:blipFill>
        <p:spPr bwMode="auto">
          <a:xfrm>
            <a:off x="438621" y="1858734"/>
            <a:ext cx="8229600" cy="4199268"/>
          </a:xfrm>
          <a:prstGeom prst="rect">
            <a:avLst/>
          </a:prstGeom>
          <a:noFill/>
          <a:ln w="76200">
            <a:solidFill>
              <a:srgbClr val="FFC000"/>
            </a:solidFill>
            <a:miter lim="800000"/>
            <a:headEnd/>
            <a:tailEnd/>
          </a:ln>
        </p:spPr>
      </p:pic>
      <p:sp>
        <p:nvSpPr>
          <p:cNvPr id="4" name="Rectangle 3"/>
          <p:cNvSpPr>
            <a:spLocks noChangeArrowheads="1"/>
          </p:cNvSpPr>
          <p:nvPr/>
        </p:nvSpPr>
        <p:spPr bwMode="auto">
          <a:xfrm>
            <a:off x="666750" y="3186403"/>
            <a:ext cx="7772400" cy="646331"/>
          </a:xfrm>
          <a:prstGeom prst="rect">
            <a:avLst/>
          </a:prstGeom>
          <a:solidFill>
            <a:schemeClr val="bg1"/>
          </a:solidFill>
          <a:ln w="76200">
            <a:solidFill>
              <a:srgbClr val="FFC000"/>
            </a:solidFill>
            <a:miter lim="800000"/>
            <a:headEnd/>
            <a:tailEnd/>
          </a:ln>
        </p:spPr>
        <p:txBody>
          <a:bodyPr wrap="square" anchor="ctr">
            <a:spAutoFit/>
          </a:bodyPr>
          <a:lstStyle/>
          <a:p>
            <a:pPr algn="ctr"/>
            <a:r>
              <a:rPr lang="en-US" sz="3600" b="1" dirty="0">
                <a:solidFill>
                  <a:srgbClr val="000000"/>
                </a:solidFill>
                <a:latin typeface="Arial Black"/>
              </a:rPr>
              <a:t>Let’s have a closer look . . . </a:t>
            </a:r>
          </a:p>
        </p:txBody>
      </p:sp>
      <p:sp>
        <p:nvSpPr>
          <p:cNvPr id="5" name="Rectangle 3"/>
          <p:cNvSpPr>
            <a:spLocks noChangeArrowheads="1"/>
          </p:cNvSpPr>
          <p:nvPr/>
        </p:nvSpPr>
        <p:spPr bwMode="auto">
          <a:xfrm>
            <a:off x="449936" y="758487"/>
            <a:ext cx="8229600" cy="400110"/>
          </a:xfrm>
          <a:prstGeom prst="rect">
            <a:avLst/>
          </a:prstGeom>
          <a:noFill/>
          <a:ln w="28575">
            <a:noFill/>
            <a:miter lim="800000"/>
            <a:headEnd/>
            <a:tailEnd/>
          </a:ln>
        </p:spPr>
        <p:txBody>
          <a:bodyPr wrap="square" anchor="ctr">
            <a:spAutoFit/>
          </a:bodyPr>
          <a:lstStyle/>
          <a:p>
            <a:pPr algn="ctr" eaLnBrk="0" hangingPunct="0"/>
            <a:r>
              <a:rPr kumimoji="1" lang="en-US" sz="2000" b="1" dirty="0">
                <a:solidFill>
                  <a:srgbClr val="FFFFFF"/>
                </a:solidFill>
                <a:latin typeface="Arial" charset="0"/>
              </a:rPr>
              <a:t>You’ll see these as we go along, listed in other “Topics” . . . </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algn="ctr"/>
            <a:r>
              <a:rPr lang="en-US" sz="2800" b="1" dirty="0">
                <a:solidFill>
                  <a:srgbClr val="000000"/>
                </a:solidFill>
                <a:latin typeface="Arial" charset="0"/>
              </a:rPr>
              <a:t> </a:t>
            </a:r>
            <a:r>
              <a:rPr lang="en-US" sz="3200" b="1" dirty="0"/>
              <a:t>Main Characteristics of Anthropology</a:t>
            </a:r>
            <a:endParaRPr lang="en-US" sz="3200" b="1" dirty="0">
              <a:solidFill>
                <a:srgbClr val="000000"/>
              </a:solidFill>
              <a:latin typeface="Arial" charset="0"/>
            </a:endParaRP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FF0000"/>
                </a:solidFill>
              </a:rPr>
              <a:t>1.	</a:t>
            </a:r>
            <a:r>
              <a:rPr lang="en-US" sz="2400" dirty="0">
                <a:solidFill>
                  <a:srgbClr val="FF0000"/>
                </a:solidFill>
              </a:rPr>
              <a:t>the</a:t>
            </a:r>
            <a:r>
              <a:rPr lang="en-US" dirty="0">
                <a:solidFill>
                  <a:srgbClr val="FF0000"/>
                </a:solidFill>
              </a:rPr>
              <a:t> </a:t>
            </a:r>
            <a:r>
              <a:rPr lang="en-US" b="1" dirty="0">
                <a:solidFill>
                  <a:srgbClr val="FF0000"/>
                </a:solidFill>
              </a:rPr>
              <a:t>four fields </a:t>
            </a:r>
            <a:r>
              <a:rPr lang="en-US" sz="2400" dirty="0">
                <a:solidFill>
                  <a:srgbClr val="FF0000"/>
                </a:solidFill>
              </a:rPr>
              <a:t>of general anthropology</a:t>
            </a:r>
            <a:endParaRPr lang="en-US" b="1" dirty="0">
              <a:solidFill>
                <a:srgbClr val="FF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Right Arrow 3"/>
          <p:cNvSpPr/>
          <p:nvPr/>
        </p:nvSpPr>
        <p:spPr bwMode="auto">
          <a:xfrm>
            <a:off x="332071" y="2867448"/>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2" name="Rectangle 1"/>
          <p:cNvSpPr/>
          <p:nvPr/>
        </p:nvSpPr>
        <p:spPr>
          <a:xfrm>
            <a:off x="1675523" y="1482961"/>
            <a:ext cx="5812617" cy="461665"/>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pitchFamily="34" charset="0"/>
                <a:ea typeface="+mn-ea"/>
                <a:cs typeface="+mn-cs"/>
              </a:rPr>
              <a:t>First let’s have a brief look at the other</a:t>
            </a:r>
            <a:endParaRPr kumimoji="0" lang="en-US" sz="24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159406036"/>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146" y="167152"/>
            <a:ext cx="8686800" cy="6515100"/>
          </a:xfrm>
          <a:prstGeom prst="rect">
            <a:avLst/>
          </a:prstGeom>
        </p:spPr>
      </p:pic>
      <p:sp>
        <p:nvSpPr>
          <p:cNvPr id="14" name="Rectangle 13"/>
          <p:cNvSpPr/>
          <p:nvPr/>
        </p:nvSpPr>
        <p:spPr>
          <a:xfrm>
            <a:off x="1372394" y="6564260"/>
            <a:ext cx="6404317" cy="21544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https://slideplayer.com/slide/2407456/9/images/66/Four+Field+Approach+SOCIAL+ARCHAEOLOGY+AND+CULTURAL+PHYSICAL.jpg</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773543005"/>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pic>
        <p:nvPicPr>
          <p:cNvPr id="2" name="Picture 1">
            <a:extLst>
              <a:ext uri="{FF2B5EF4-FFF2-40B4-BE49-F238E27FC236}">
                <a16:creationId xmlns:a16="http://schemas.microsoft.com/office/drawing/2014/main" id="{E4DD79AA-0942-4F56-B068-315C3197129A}"/>
              </a:ext>
            </a:extLst>
          </p:cNvPr>
          <p:cNvPicPr>
            <a:picLocks noChangeAspect="1"/>
          </p:cNvPicPr>
          <p:nvPr/>
        </p:nvPicPr>
        <p:blipFill>
          <a:blip r:embed="rId2"/>
          <a:stretch>
            <a:fillRect/>
          </a:stretch>
        </p:blipFill>
        <p:spPr>
          <a:xfrm>
            <a:off x="457200" y="684049"/>
            <a:ext cx="8229600" cy="5642302"/>
          </a:xfrm>
          <a:prstGeom prst="rect">
            <a:avLst/>
          </a:prstGeom>
        </p:spPr>
      </p:pic>
    </p:spTree>
    <p:extLst>
      <p:ext uri="{BB962C8B-B14F-4D97-AF65-F5344CB8AC3E}">
        <p14:creationId xmlns:p14="http://schemas.microsoft.com/office/powerpoint/2010/main" val="3110406967"/>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171010" name="Rectangle 3"/>
          <p:cNvSpPr>
            <a:spLocks noChangeArrowheads="1"/>
          </p:cNvSpPr>
          <p:nvPr/>
        </p:nvSpPr>
        <p:spPr bwMode="auto">
          <a:xfrm>
            <a:off x="1320800" y="2412231"/>
            <a:ext cx="6502400" cy="683264"/>
          </a:xfrm>
          <a:prstGeom prst="rect">
            <a:avLst/>
          </a:prstGeom>
          <a:noFill/>
          <a:ln w="9525">
            <a:noFill/>
            <a:miter lim="800000"/>
            <a:headEnd/>
            <a:tailEnd/>
          </a:ln>
        </p:spPr>
        <p:txBody>
          <a:bodyPr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American Anthropology</a:t>
            </a:r>
          </a:p>
        </p:txBody>
      </p:sp>
      <p:sp>
        <p:nvSpPr>
          <p:cNvPr id="5" name="Rectangle 3"/>
          <p:cNvSpPr>
            <a:spLocks noChangeArrowheads="1"/>
          </p:cNvSpPr>
          <p:nvPr/>
        </p:nvSpPr>
        <p:spPr bwMode="auto">
          <a:xfrm>
            <a:off x="2404534" y="3124267"/>
            <a:ext cx="5147733" cy="3243965"/>
          </a:xfrm>
          <a:prstGeom prst="rect">
            <a:avLst/>
          </a:prstGeom>
          <a:noFill/>
          <a:ln w="9525">
            <a:noFill/>
            <a:miter lim="800000"/>
            <a:headEnd/>
            <a:tailEnd/>
          </a:ln>
        </p:spPr>
        <p:txBody>
          <a:bodyPr wrap="square" anchor="ctr">
            <a:spAutoFit/>
          </a:bodyPr>
          <a:lstStyle/>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cultural / social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physical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archaeology</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linguistics</a:t>
            </a:r>
          </a:p>
        </p:txBody>
      </p:sp>
      <p:sp>
        <p:nvSpPr>
          <p:cNvPr id="6" name="Rectangle 5"/>
          <p:cNvSpPr>
            <a:spLocks noChangeArrowheads="1"/>
          </p:cNvSpPr>
          <p:nvPr/>
        </p:nvSpPr>
        <p:spPr bwMode="auto">
          <a:xfrm>
            <a:off x="685800" y="653490"/>
            <a:ext cx="7772400" cy="1323439"/>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a:ea typeface="+mn-ea"/>
                <a:cs typeface="+mn-cs"/>
              </a:rPr>
              <a:t>You’ll see the four field approach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a:ea typeface="+mn-ea"/>
                <a:cs typeface="+mn-cs"/>
              </a:rPr>
              <a:t>in American Anthropology . . . </a:t>
            </a:r>
          </a:p>
        </p:txBody>
      </p:sp>
    </p:spTree>
    <p:extLst>
      <p:ext uri="{BB962C8B-B14F-4D97-AF65-F5344CB8AC3E}">
        <p14:creationId xmlns:p14="http://schemas.microsoft.com/office/powerpoint/2010/main" val="2105954278"/>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171010" name="Rectangle 3"/>
          <p:cNvSpPr>
            <a:spLocks noChangeArrowheads="1"/>
          </p:cNvSpPr>
          <p:nvPr/>
        </p:nvSpPr>
        <p:spPr bwMode="auto">
          <a:xfrm>
            <a:off x="1320800" y="1695973"/>
            <a:ext cx="6502400" cy="1163395"/>
          </a:xfrm>
          <a:prstGeom prst="rect">
            <a:avLst/>
          </a:prstGeom>
          <a:noFill/>
          <a:ln w="9525">
            <a:noFill/>
            <a:miter lim="800000"/>
            <a:headEnd/>
            <a:tailEnd/>
          </a:ln>
        </p:spPr>
        <p:txBody>
          <a:bodyPr anchor="ctr">
            <a:spAutoFit/>
          </a:bodyPr>
          <a:lstStyle/>
          <a:p>
            <a:pPr algn="ctr" eaLnBrk="0" hangingPunct="0">
              <a:lnSpc>
                <a:spcPct val="120000"/>
              </a:lnSpc>
            </a:pPr>
            <a:r>
              <a:rPr kumimoji="1" lang="en-US" sz="4000" b="1" dirty="0">
                <a:solidFill>
                  <a:srgbClr val="FFFFFF"/>
                </a:solidFill>
                <a:latin typeface="Verdana" pitchFamily="34" charset="0"/>
              </a:rPr>
              <a:t>Food</a:t>
            </a:r>
            <a:br>
              <a:rPr kumimoji="1" lang="en-US" sz="4000" b="1" dirty="0">
                <a:solidFill>
                  <a:srgbClr val="FFFFFF"/>
                </a:solidFill>
                <a:latin typeface="Verdana" pitchFamily="34" charset="0"/>
              </a:rPr>
            </a:br>
            <a:r>
              <a:rPr kumimoji="1" lang="en-US" sz="1600" b="1" dirty="0">
                <a:solidFill>
                  <a:srgbClr val="FFFFFF"/>
                </a:solidFill>
                <a:latin typeface="Verdana" pitchFamily="34" charset="0"/>
              </a:rPr>
              <a:t>and its . . .</a:t>
            </a:r>
            <a:endParaRPr kumimoji="1" lang="en-US" sz="1200" b="1" dirty="0">
              <a:solidFill>
                <a:srgbClr val="FFFFFF"/>
              </a:solidFill>
              <a:latin typeface="Verdana" pitchFamily="34" charset="0"/>
            </a:endParaRPr>
          </a:p>
        </p:txBody>
      </p:sp>
      <p:sp>
        <p:nvSpPr>
          <p:cNvPr id="522244" name="Rectangle 3"/>
          <p:cNvSpPr>
            <a:spLocks noChangeArrowheads="1"/>
          </p:cNvSpPr>
          <p:nvPr/>
        </p:nvSpPr>
        <p:spPr bwMode="auto">
          <a:xfrm>
            <a:off x="2404534" y="2743261"/>
            <a:ext cx="5147733" cy="3243965"/>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cultural / social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physical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archaeology</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linguistics</a:t>
            </a:r>
          </a:p>
        </p:txBody>
      </p:sp>
      <p:sp>
        <p:nvSpPr>
          <p:cNvPr id="6" name="Rectangle 5"/>
          <p:cNvSpPr/>
          <p:nvPr/>
        </p:nvSpPr>
        <p:spPr>
          <a:xfrm>
            <a:off x="4032905" y="5896428"/>
            <a:ext cx="1168910" cy="369332"/>
          </a:xfrm>
          <a:prstGeom prst="rect">
            <a:avLst/>
          </a:prstGeom>
        </p:spPr>
        <p:txBody>
          <a:bodyPr wrap="none">
            <a:spAutoFit/>
          </a:bodyPr>
          <a:lstStyle/>
          <a:p>
            <a:r>
              <a:rPr kumimoji="1" lang="en-US" b="1" dirty="0">
                <a:solidFill>
                  <a:srgbClr val="FFFFFF"/>
                </a:solidFill>
                <a:latin typeface="Verdana" pitchFamily="34" charset="0"/>
              </a:rPr>
              <a:t>aspects</a:t>
            </a:r>
            <a:endParaRPr lang="en-US" dirty="0">
              <a:solidFill>
                <a:srgbClr val="000000"/>
              </a:solidFill>
              <a:latin typeface="Arial" charset="0"/>
            </a:endParaRPr>
          </a:p>
        </p:txBody>
      </p:sp>
      <p:sp>
        <p:nvSpPr>
          <p:cNvPr id="7" name="Rectangle 3"/>
          <p:cNvSpPr>
            <a:spLocks noChangeArrowheads="1"/>
          </p:cNvSpPr>
          <p:nvPr/>
        </p:nvSpPr>
        <p:spPr bwMode="auto">
          <a:xfrm>
            <a:off x="1104699" y="1173786"/>
            <a:ext cx="6908800" cy="523220"/>
          </a:xfrm>
          <a:prstGeom prst="rect">
            <a:avLst/>
          </a:prstGeom>
          <a:noFill/>
          <a:ln w="28575">
            <a:noFill/>
            <a:miter lim="800000"/>
            <a:headEnd/>
            <a:tailEnd/>
          </a:ln>
        </p:spPr>
        <p:txBody>
          <a:bodyPr wrap="square" anchor="ctr">
            <a:spAutoFit/>
          </a:bodyPr>
          <a:lstStyle/>
          <a:p>
            <a:pPr algn="ctr" eaLnBrk="0" hangingPunct="0"/>
            <a:r>
              <a:rPr kumimoji="1" lang="en-US" sz="2800" b="1" dirty="0">
                <a:solidFill>
                  <a:srgbClr val="FFFFFF"/>
                </a:solidFill>
                <a:latin typeface="Arial" charset="0"/>
              </a:rPr>
              <a:t>We’re going to have a closer look at . . . </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6101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30723" name="AutoShape 3"/>
          <p:cNvSpPr>
            <a:spLocks noChangeArrowheads="1"/>
          </p:cNvSpPr>
          <p:nvPr/>
        </p:nvSpPr>
        <p:spPr bwMode="auto">
          <a:xfrm>
            <a:off x="2533653" y="3943420"/>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30724" name="AutoShape 4"/>
          <p:cNvSpPr>
            <a:spLocks noChangeArrowheads="1"/>
          </p:cNvSpPr>
          <p:nvPr/>
        </p:nvSpPr>
        <p:spPr bwMode="auto">
          <a:xfrm flipV="1">
            <a:off x="1847852" y="4867345"/>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3072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30726" name="AutoShape 6"/>
          <p:cNvSpPr>
            <a:spLocks noChangeArrowheads="1"/>
          </p:cNvSpPr>
          <p:nvPr/>
        </p:nvSpPr>
        <p:spPr bwMode="auto">
          <a:xfrm>
            <a:off x="2495550" y="46101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30727" name="AutoShape 7"/>
          <p:cNvSpPr>
            <a:spLocks noChangeArrowheads="1"/>
          </p:cNvSpPr>
          <p:nvPr/>
        </p:nvSpPr>
        <p:spPr bwMode="auto">
          <a:xfrm>
            <a:off x="3181350" y="501022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30728" name="AutoShape 8"/>
          <p:cNvSpPr>
            <a:spLocks noChangeArrowheads="1"/>
          </p:cNvSpPr>
          <p:nvPr/>
        </p:nvSpPr>
        <p:spPr bwMode="auto">
          <a:xfrm>
            <a:off x="3238501" y="52959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30729" name="AutoShape 9"/>
          <p:cNvSpPr>
            <a:spLocks noChangeArrowheads="1"/>
          </p:cNvSpPr>
          <p:nvPr/>
        </p:nvSpPr>
        <p:spPr bwMode="auto">
          <a:xfrm>
            <a:off x="2724150" y="53340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1" name="Rectangle 3"/>
          <p:cNvSpPr>
            <a:spLocks noChangeArrowheads="1"/>
          </p:cNvSpPr>
          <p:nvPr/>
        </p:nvSpPr>
        <p:spPr bwMode="auto">
          <a:xfrm>
            <a:off x="914400" y="3219278"/>
            <a:ext cx="7315200" cy="1569660"/>
          </a:xfrm>
          <a:prstGeom prst="rect">
            <a:avLst/>
          </a:prstGeom>
          <a:noFill/>
          <a:ln w="28575">
            <a:noFill/>
            <a:miter lim="800000"/>
            <a:headEnd/>
            <a:tailEnd/>
          </a:ln>
        </p:spPr>
        <p:txBody>
          <a:bodyPr wrap="square" anchor="ctr">
            <a:spAutoFit/>
          </a:bodyPr>
          <a:lstStyle/>
          <a:p>
            <a:pPr algn="ctr" eaLnBrk="0" hangingPunct="0">
              <a:lnSpc>
                <a:spcPct val="150000"/>
              </a:lnSpc>
            </a:pPr>
            <a:r>
              <a:rPr kumimoji="1" lang="en-US" sz="3200" b="1" dirty="0">
                <a:solidFill>
                  <a:srgbClr val="FFFFFF"/>
                </a:solidFill>
                <a:latin typeface="Arial" charset="0"/>
              </a:rPr>
              <a:t>These are also commonly known as . . . </a:t>
            </a:r>
          </a:p>
        </p:txBody>
      </p:sp>
    </p:spTree>
    <p:extLst>
      <p:ext uri="{BB962C8B-B14F-4D97-AF65-F5344CB8AC3E}">
        <p14:creationId xmlns:p14="http://schemas.microsoft.com/office/powerpoint/2010/main" val="2073328839"/>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171010" name="Rectangle 3"/>
          <p:cNvSpPr>
            <a:spLocks noChangeArrowheads="1"/>
          </p:cNvSpPr>
          <p:nvPr/>
        </p:nvSpPr>
        <p:spPr bwMode="auto">
          <a:xfrm>
            <a:off x="1320800" y="1714385"/>
            <a:ext cx="6502400" cy="1126462"/>
          </a:xfrm>
          <a:prstGeom prst="rect">
            <a:avLst/>
          </a:prstGeom>
          <a:noFill/>
          <a:ln w="9525">
            <a:noFill/>
            <a:miter lim="800000"/>
            <a:headEnd/>
            <a:tailEnd/>
          </a:ln>
        </p:spPr>
        <p:txBody>
          <a:bodyPr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00000">
                    <a:lumMod val="50000"/>
                    <a:lumOff val="50000"/>
                  </a:srgbClr>
                </a:solidFill>
                <a:effectLst/>
                <a:uLnTx/>
                <a:uFillTx/>
                <a:latin typeface="Verdana" pitchFamily="34" charset="0"/>
                <a:ea typeface="+mn-ea"/>
                <a:cs typeface="+mn-cs"/>
              </a:rPr>
              <a:t>Food</a:t>
            </a:r>
            <a:br>
              <a:rPr kumimoji="1" lang="en-US" sz="4000" b="1" i="0" u="none" strike="noStrike" kern="1200" cap="none" spc="0" normalizeH="0" baseline="0" noProof="0" dirty="0">
                <a:ln>
                  <a:noFill/>
                </a:ln>
                <a:solidFill>
                  <a:srgbClr val="000000">
                    <a:lumMod val="50000"/>
                    <a:lumOff val="50000"/>
                  </a:srgbClr>
                </a:solidFill>
                <a:effectLst/>
                <a:uLnTx/>
                <a:uFillTx/>
                <a:latin typeface="Verdana" pitchFamily="34" charset="0"/>
                <a:ea typeface="+mn-ea"/>
                <a:cs typeface="+mn-cs"/>
              </a:rPr>
            </a:br>
            <a:r>
              <a:rPr kumimoji="1" lang="en-US" sz="1600" b="1" i="0" u="none" strike="noStrike" kern="1200" cap="none" spc="0" normalizeH="0" baseline="0" noProof="0" dirty="0">
                <a:ln>
                  <a:noFill/>
                </a:ln>
                <a:solidFill>
                  <a:srgbClr val="000000">
                    <a:lumMod val="50000"/>
                    <a:lumOff val="50000"/>
                  </a:srgbClr>
                </a:solidFill>
                <a:effectLst/>
                <a:uLnTx/>
                <a:uFillTx/>
                <a:latin typeface="Verdana" pitchFamily="34" charset="0"/>
                <a:ea typeface="+mn-ea"/>
                <a:cs typeface="+mn-cs"/>
              </a:rPr>
              <a:t>and its . . .</a:t>
            </a:r>
            <a:endParaRPr kumimoji="1" lang="en-US" sz="1200" b="1" i="0" u="none" strike="noStrike" kern="1200" cap="none" spc="0" normalizeH="0" baseline="0" noProof="0" dirty="0">
              <a:ln>
                <a:noFill/>
              </a:ln>
              <a:solidFill>
                <a:srgbClr val="000000">
                  <a:lumMod val="50000"/>
                  <a:lumOff val="50000"/>
                </a:srgbClr>
              </a:solidFill>
              <a:effectLst/>
              <a:uLnTx/>
              <a:uFillTx/>
              <a:latin typeface="Verdana" pitchFamily="34" charset="0"/>
              <a:ea typeface="+mn-ea"/>
              <a:cs typeface="+mn-cs"/>
            </a:endParaRPr>
          </a:p>
        </p:txBody>
      </p:sp>
      <p:sp>
        <p:nvSpPr>
          <p:cNvPr id="522244" name="Rectangle 3"/>
          <p:cNvSpPr>
            <a:spLocks noChangeArrowheads="1"/>
          </p:cNvSpPr>
          <p:nvPr/>
        </p:nvSpPr>
        <p:spPr bwMode="auto">
          <a:xfrm>
            <a:off x="2404534" y="2743207"/>
            <a:ext cx="5147733" cy="3243965"/>
          </a:xfrm>
          <a:prstGeom prst="rect">
            <a:avLst/>
          </a:prstGeom>
          <a:noFill/>
          <a:ln w="9525">
            <a:noFill/>
            <a:miter lim="800000"/>
            <a:headEnd/>
            <a:tailEnd/>
          </a:ln>
        </p:spPr>
        <p:txBody>
          <a:bodyPr wrap="square" anchor="ctr">
            <a:spAutoFit/>
          </a:bodyPr>
          <a:lstStyle/>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sociocultural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biophysical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archaeological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err="1">
                <a:ln>
                  <a:noFill/>
                </a:ln>
                <a:solidFill>
                  <a:srgbClr val="FFFFFF"/>
                </a:solidFill>
                <a:effectLst/>
                <a:uLnTx/>
                <a:uFillTx/>
                <a:latin typeface="Verdana" pitchFamily="34" charset="0"/>
                <a:ea typeface="+mn-ea"/>
                <a:cs typeface="+mn-cs"/>
              </a:rPr>
              <a:t>linguistical</a:t>
            </a:r>
            <a:endPar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5" name="Rectangle 3"/>
          <p:cNvSpPr>
            <a:spLocks noChangeArrowheads="1"/>
          </p:cNvSpPr>
          <p:nvPr/>
        </p:nvSpPr>
        <p:spPr bwMode="auto">
          <a:xfrm>
            <a:off x="727586" y="1173781"/>
            <a:ext cx="7816645" cy="52322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000000">
                    <a:lumMod val="50000"/>
                    <a:lumOff val="50000"/>
                  </a:srgbClr>
                </a:solidFill>
                <a:effectLst/>
                <a:uLnTx/>
                <a:uFillTx/>
                <a:latin typeface="Arial" charset="0"/>
                <a:ea typeface="+mn-ea"/>
                <a:cs typeface="+mn-cs"/>
              </a:rPr>
              <a:t>So . . . we’re going to have a look at . . . </a:t>
            </a:r>
          </a:p>
        </p:txBody>
      </p:sp>
      <p:sp>
        <p:nvSpPr>
          <p:cNvPr id="6" name="Rectangle 5"/>
          <p:cNvSpPr/>
          <p:nvPr/>
        </p:nvSpPr>
        <p:spPr>
          <a:xfrm>
            <a:off x="4032905" y="5896428"/>
            <a:ext cx="1168910"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sz="1800" b="1" i="0" u="none" strike="noStrike" kern="1200" cap="none" spc="0" normalizeH="0" baseline="0" noProof="0" dirty="0">
                <a:ln>
                  <a:noFill/>
                </a:ln>
                <a:solidFill>
                  <a:srgbClr val="FFFFFF"/>
                </a:solidFill>
                <a:effectLst/>
                <a:uLnTx/>
                <a:uFillTx/>
                <a:latin typeface="Verdana" pitchFamily="34" charset="0"/>
                <a:ea typeface="+mn-ea"/>
                <a:cs typeface="+mn-cs"/>
              </a:rPr>
              <a:t>aspects</a:t>
            </a:r>
            <a:endParaRPr kumimoji="0" lang="en-US" sz="1800" b="0"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083222320"/>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643470" y="2954703"/>
            <a:ext cx="5147733" cy="2850011"/>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2800" b="1" dirty="0">
                <a:solidFill>
                  <a:srgbClr val="FFFFFF"/>
                </a:solidFill>
                <a:latin typeface="Verdana" pitchFamily="34" charset="0"/>
              </a:rPr>
              <a:t>sociocultural</a:t>
            </a:r>
          </a:p>
          <a:p>
            <a:pPr indent="347663" eaLnBrk="0" hangingPunct="0">
              <a:lnSpc>
                <a:spcPct val="160000"/>
              </a:lnSpc>
              <a:buFontTx/>
              <a:buChar char="•"/>
              <a:tabLst>
                <a:tab pos="231775" algn="l"/>
              </a:tabLst>
              <a:defRPr/>
            </a:pPr>
            <a:r>
              <a:rPr kumimoji="1" lang="en-US" sz="2800" b="1" dirty="0">
                <a:solidFill>
                  <a:srgbClr val="FFFFFF"/>
                </a:solidFill>
                <a:latin typeface="Verdana" pitchFamily="34" charset="0"/>
              </a:rPr>
              <a:t>biophysical</a:t>
            </a:r>
          </a:p>
          <a:p>
            <a:pPr indent="347663" eaLnBrk="0" hangingPunct="0">
              <a:lnSpc>
                <a:spcPct val="160000"/>
              </a:lnSpc>
              <a:buFontTx/>
              <a:buChar char="•"/>
              <a:tabLst>
                <a:tab pos="231775" algn="l"/>
              </a:tabLst>
              <a:defRPr/>
            </a:pPr>
            <a:r>
              <a:rPr kumimoji="1" lang="en-US" sz="2800" b="1" dirty="0">
                <a:solidFill>
                  <a:srgbClr val="FFFFFF"/>
                </a:solidFill>
                <a:latin typeface="Verdana" pitchFamily="34" charset="0"/>
              </a:rPr>
              <a:t>archaeological</a:t>
            </a:r>
          </a:p>
          <a:p>
            <a:pPr indent="347663" eaLnBrk="0" hangingPunct="0">
              <a:lnSpc>
                <a:spcPct val="160000"/>
              </a:lnSpc>
              <a:buFontTx/>
              <a:buChar char="•"/>
              <a:tabLst>
                <a:tab pos="231775" algn="l"/>
              </a:tabLst>
              <a:defRPr/>
            </a:pPr>
            <a:r>
              <a:rPr kumimoji="1" lang="en-US" sz="2800" b="1" dirty="0" err="1">
                <a:solidFill>
                  <a:srgbClr val="FFFFFF"/>
                </a:solidFill>
                <a:latin typeface="Verdana" pitchFamily="34" charset="0"/>
              </a:rPr>
              <a:t>linguistical</a:t>
            </a:r>
            <a:endParaRPr kumimoji="1" lang="en-US" sz="2800" b="1" dirty="0">
              <a:solidFill>
                <a:srgbClr val="FFFFFF"/>
              </a:solidFill>
              <a:latin typeface="Verdana" pitchFamily="34" charset="0"/>
            </a:endParaRPr>
          </a:p>
        </p:txBody>
      </p:sp>
      <p:sp>
        <p:nvSpPr>
          <p:cNvPr id="5" name="Rectangle 3"/>
          <p:cNvSpPr>
            <a:spLocks noChangeArrowheads="1"/>
          </p:cNvSpPr>
          <p:nvPr/>
        </p:nvSpPr>
        <p:spPr bwMode="auto">
          <a:xfrm>
            <a:off x="1104699" y="896786"/>
            <a:ext cx="6908800" cy="1077218"/>
          </a:xfrm>
          <a:prstGeom prst="rect">
            <a:avLst/>
          </a:prstGeom>
          <a:noFill/>
          <a:ln w="28575">
            <a:noFill/>
            <a:miter lim="800000"/>
            <a:headEnd/>
            <a:tailEnd/>
          </a:ln>
        </p:spPr>
        <p:txBody>
          <a:bodyPr wrap="square" anchor="ctr">
            <a:spAutoFit/>
          </a:bodyPr>
          <a:lstStyle/>
          <a:p>
            <a:pPr algn="ctr" eaLnBrk="0" hangingPunct="0"/>
            <a:r>
              <a:rPr kumimoji="1" lang="en-US" sz="3200" b="1" dirty="0">
                <a:solidFill>
                  <a:srgbClr val="FFFFFF">
                    <a:lumMod val="50000"/>
                  </a:srgbClr>
                </a:solidFill>
                <a:latin typeface="Arial" charset="0"/>
              </a:rPr>
              <a:t>So . . . we’re going to have a look at . . . </a:t>
            </a:r>
          </a:p>
        </p:txBody>
      </p:sp>
      <p:sp>
        <p:nvSpPr>
          <p:cNvPr id="6" name="Rectangle 5"/>
          <p:cNvSpPr/>
          <p:nvPr/>
        </p:nvSpPr>
        <p:spPr>
          <a:xfrm>
            <a:off x="4032905" y="5896428"/>
            <a:ext cx="1168910" cy="369332"/>
          </a:xfrm>
          <a:prstGeom prst="rect">
            <a:avLst/>
          </a:prstGeom>
        </p:spPr>
        <p:txBody>
          <a:bodyPr wrap="none">
            <a:spAutoFit/>
          </a:bodyPr>
          <a:lstStyle/>
          <a:p>
            <a:r>
              <a:rPr kumimoji="1" lang="en-US" b="1" dirty="0">
                <a:solidFill>
                  <a:srgbClr val="FFFFFF">
                    <a:lumMod val="50000"/>
                  </a:srgbClr>
                </a:solidFill>
                <a:latin typeface="Verdana" pitchFamily="34" charset="0"/>
              </a:rPr>
              <a:t>aspects</a:t>
            </a:r>
            <a:endParaRPr lang="en-US" dirty="0">
              <a:solidFill>
                <a:srgbClr val="FFFFFF">
                  <a:lumMod val="50000"/>
                </a:srgbClr>
              </a:solidFill>
              <a:latin typeface="Arial" charset="0"/>
            </a:endParaRPr>
          </a:p>
        </p:txBody>
      </p:sp>
      <p:sp>
        <p:nvSpPr>
          <p:cNvPr id="7" name="Rectangle 3"/>
          <p:cNvSpPr>
            <a:spLocks noChangeArrowheads="1"/>
          </p:cNvSpPr>
          <p:nvPr/>
        </p:nvSpPr>
        <p:spPr bwMode="auto">
          <a:xfrm>
            <a:off x="4233333" y="2925669"/>
            <a:ext cx="4605867" cy="2850011"/>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2800" b="1" dirty="0">
                <a:solidFill>
                  <a:srgbClr val="FFFFFF">
                    <a:lumMod val="65000"/>
                  </a:srgbClr>
                </a:solidFill>
                <a:latin typeface="Verdana" pitchFamily="34" charset="0"/>
              </a:rPr>
              <a:t>cultural / social</a:t>
            </a:r>
          </a:p>
          <a:p>
            <a:pPr indent="347663" eaLnBrk="0" hangingPunct="0">
              <a:lnSpc>
                <a:spcPct val="160000"/>
              </a:lnSpc>
              <a:buFontTx/>
              <a:buChar char="•"/>
              <a:tabLst>
                <a:tab pos="231775" algn="l"/>
              </a:tabLst>
              <a:defRPr/>
            </a:pPr>
            <a:r>
              <a:rPr kumimoji="1" lang="en-US" sz="2800" b="1" dirty="0">
                <a:solidFill>
                  <a:srgbClr val="FFFFFF">
                    <a:lumMod val="65000"/>
                  </a:srgbClr>
                </a:solidFill>
                <a:latin typeface="Verdana" pitchFamily="34" charset="0"/>
              </a:rPr>
              <a:t>physical / biological</a:t>
            </a:r>
          </a:p>
          <a:p>
            <a:pPr indent="347663" eaLnBrk="0" hangingPunct="0">
              <a:lnSpc>
                <a:spcPct val="160000"/>
              </a:lnSpc>
              <a:buFontTx/>
              <a:buChar char="•"/>
              <a:tabLst>
                <a:tab pos="231775" algn="l"/>
              </a:tabLst>
              <a:defRPr/>
            </a:pPr>
            <a:r>
              <a:rPr kumimoji="1" lang="en-US" sz="2800" b="1" dirty="0">
                <a:solidFill>
                  <a:srgbClr val="FFFFFF">
                    <a:lumMod val="65000"/>
                  </a:srgbClr>
                </a:solidFill>
                <a:latin typeface="Verdana" pitchFamily="34" charset="0"/>
              </a:rPr>
              <a:t>archaeological</a:t>
            </a:r>
          </a:p>
          <a:p>
            <a:pPr indent="347663" eaLnBrk="0" hangingPunct="0">
              <a:lnSpc>
                <a:spcPct val="160000"/>
              </a:lnSpc>
              <a:buFontTx/>
              <a:buChar char="•"/>
              <a:tabLst>
                <a:tab pos="231775" algn="l"/>
              </a:tabLst>
              <a:defRPr/>
            </a:pPr>
            <a:r>
              <a:rPr kumimoji="1" lang="en-US" sz="2800" b="1" dirty="0" err="1">
                <a:solidFill>
                  <a:srgbClr val="FFFFFF">
                    <a:lumMod val="65000"/>
                  </a:srgbClr>
                </a:solidFill>
                <a:latin typeface="Verdana" pitchFamily="34" charset="0"/>
              </a:rPr>
              <a:t>linguistical</a:t>
            </a:r>
            <a:endParaRPr kumimoji="1" lang="en-US" sz="2800" b="1" dirty="0">
              <a:solidFill>
                <a:srgbClr val="FFFFFF">
                  <a:lumMod val="65000"/>
                </a:srgbClr>
              </a:solidFill>
              <a:latin typeface="Verdana" pitchFamily="34" charset="0"/>
            </a:endParaRPr>
          </a:p>
        </p:txBody>
      </p:sp>
      <p:sp>
        <p:nvSpPr>
          <p:cNvPr id="8" name="Rectangle 3"/>
          <p:cNvSpPr>
            <a:spLocks noChangeArrowheads="1"/>
          </p:cNvSpPr>
          <p:nvPr/>
        </p:nvSpPr>
        <p:spPr bwMode="auto">
          <a:xfrm>
            <a:off x="1320800" y="1714384"/>
            <a:ext cx="6502400" cy="1126462"/>
          </a:xfrm>
          <a:prstGeom prst="rect">
            <a:avLst/>
          </a:prstGeom>
          <a:noFill/>
          <a:ln w="9525">
            <a:noFill/>
            <a:miter lim="800000"/>
            <a:headEnd/>
            <a:tailEnd/>
          </a:ln>
        </p:spPr>
        <p:txBody>
          <a:bodyPr anchor="ctr">
            <a:spAutoFit/>
          </a:bodyPr>
          <a:lstStyle/>
          <a:p>
            <a:pPr algn="ctr" eaLnBrk="0" hangingPunct="0">
              <a:lnSpc>
                <a:spcPct val="120000"/>
              </a:lnSpc>
            </a:pPr>
            <a:r>
              <a:rPr kumimoji="1" lang="en-US" sz="4000" b="1" dirty="0">
                <a:solidFill>
                  <a:srgbClr val="FFFFFF">
                    <a:lumMod val="65000"/>
                  </a:srgbClr>
                </a:solidFill>
                <a:latin typeface="Verdana" pitchFamily="34" charset="0"/>
              </a:rPr>
              <a:t>Food</a:t>
            </a:r>
            <a:br>
              <a:rPr kumimoji="1" lang="en-US" sz="4000" b="1" dirty="0">
                <a:solidFill>
                  <a:srgbClr val="FFFFFF">
                    <a:lumMod val="65000"/>
                  </a:srgbClr>
                </a:solidFill>
                <a:latin typeface="Verdana" pitchFamily="34" charset="0"/>
              </a:rPr>
            </a:br>
            <a:r>
              <a:rPr kumimoji="1" lang="en-US" sz="1600" b="1" dirty="0">
                <a:solidFill>
                  <a:srgbClr val="FFFFFF">
                    <a:lumMod val="65000"/>
                  </a:srgbClr>
                </a:solidFill>
                <a:latin typeface="Verdana" pitchFamily="34" charset="0"/>
              </a:rPr>
              <a:t>and their . . .</a:t>
            </a:r>
            <a:endParaRPr kumimoji="1" lang="en-US" sz="1200" b="1" dirty="0">
              <a:solidFill>
                <a:srgbClr val="FFFFFF">
                  <a:lumMod val="65000"/>
                </a:srgbClr>
              </a:solidFill>
              <a:latin typeface="Verdana" pitchFamily="34" charset="0"/>
            </a:endParaRPr>
          </a:p>
        </p:txBody>
      </p:sp>
    </p:spTree>
    <p:extLst>
      <p:ext uri="{BB962C8B-B14F-4D97-AF65-F5344CB8AC3E}">
        <p14:creationId xmlns:p14="http://schemas.microsoft.com/office/powerpoint/2010/main" val="3209724062"/>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Right Arrow 3"/>
          <p:cNvSpPr/>
          <p:nvPr/>
        </p:nvSpPr>
        <p:spPr bwMode="auto">
          <a:xfrm>
            <a:off x="332071" y="3550845"/>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842248439"/>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4787" name="Rectangle 3"/>
          <p:cNvSpPr>
            <a:spLocks noGrp="1" noChangeArrowheads="1"/>
          </p:cNvSpPr>
          <p:nvPr>
            <p:ph type="subTitle" idx="4294967295"/>
          </p:nvPr>
        </p:nvSpPr>
        <p:spPr>
          <a:xfrm>
            <a:off x="914400" y="2151063"/>
            <a:ext cx="6400800" cy="4119562"/>
          </a:xfrm>
        </p:spPr>
        <p:txBody>
          <a:bodyPr>
            <a:spAutoFit/>
          </a:bodyPr>
          <a:lstStyle/>
          <a:p>
            <a:pPr marL="0" indent="0" eaLnBrk="1" hangingPunct="1">
              <a:tabLst>
                <a:tab pos="685800" algn="l"/>
              </a:tabLst>
            </a:pPr>
            <a:r>
              <a:rPr lang="en-US" sz="4000" b="1" dirty="0"/>
              <a:t> </a:t>
            </a:r>
            <a:r>
              <a:rPr lang="en-US" sz="4400" b="1" dirty="0"/>
              <a:t>“culture” is</a:t>
            </a:r>
          </a:p>
          <a:p>
            <a:pPr marL="0" indent="0" eaLnBrk="1" hangingPunct="1">
              <a:lnSpc>
                <a:spcPct val="40000"/>
              </a:lnSpc>
              <a:tabLst>
                <a:tab pos="685800" algn="l"/>
              </a:tabLst>
            </a:pPr>
            <a:endParaRPr lang="en-US" sz="4000" b="1" dirty="0"/>
          </a:p>
          <a:p>
            <a:pPr lvl="1" eaLnBrk="1" hangingPunct="1">
              <a:tabLst>
                <a:tab pos="685800" algn="l"/>
              </a:tabLst>
            </a:pPr>
            <a:r>
              <a:rPr lang="en-US" b="1" dirty="0"/>
              <a:t>learned</a:t>
            </a:r>
          </a:p>
          <a:p>
            <a:pPr lvl="1" eaLnBrk="1" hangingPunct="1">
              <a:tabLst>
                <a:tab pos="685800" algn="l"/>
              </a:tabLst>
            </a:pPr>
            <a:r>
              <a:rPr lang="en-US" b="1" dirty="0"/>
              <a:t>shared</a:t>
            </a:r>
          </a:p>
          <a:p>
            <a:pPr lvl="1" eaLnBrk="1" hangingPunct="1">
              <a:tabLst>
                <a:tab pos="685800" algn="l"/>
              </a:tabLst>
            </a:pPr>
            <a:r>
              <a:rPr lang="en-US" b="1" dirty="0"/>
              <a:t>transmitted from generation to generation</a:t>
            </a:r>
          </a:p>
          <a:p>
            <a:pPr lvl="1" eaLnBrk="1" hangingPunct="1">
              <a:tabLst>
                <a:tab pos="685800" algn="l"/>
              </a:tabLst>
            </a:pPr>
            <a:r>
              <a:rPr lang="en-US" b="1" dirty="0"/>
              <a:t>based on symbols</a:t>
            </a:r>
          </a:p>
          <a:p>
            <a:pPr lvl="1" eaLnBrk="1" hangingPunct="1">
              <a:tabLst>
                <a:tab pos="685800" algn="l"/>
              </a:tabLst>
            </a:pPr>
            <a:r>
              <a:rPr lang="en-US" b="1" dirty="0"/>
              <a:t>integrated</a:t>
            </a:r>
          </a:p>
        </p:txBody>
      </p:sp>
      <p:sp>
        <p:nvSpPr>
          <p:cNvPr id="3584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3777" name="Rectangle 3"/>
          <p:cNvSpPr>
            <a:spLocks noGrp="1" noChangeArrowheads="1"/>
          </p:cNvSpPr>
          <p:nvPr>
            <p:ph type="subTitle" idx="4294967295"/>
          </p:nvPr>
        </p:nvSpPr>
        <p:spPr>
          <a:xfrm>
            <a:off x="914400" y="2151165"/>
            <a:ext cx="6400800" cy="4302125"/>
          </a:xfrm>
        </p:spPr>
        <p:txBody>
          <a:bodyPr>
            <a:spAutoFit/>
          </a:bodyPr>
          <a:lstStyle/>
          <a:p>
            <a:pPr marL="0" indent="0" eaLnBrk="1" hangingPunct="1">
              <a:tabLst>
                <a:tab pos="685800" algn="l"/>
              </a:tabLst>
            </a:pPr>
            <a:r>
              <a:rPr lang="en-US" sz="4000" b="1" dirty="0"/>
              <a:t> </a:t>
            </a:r>
            <a:r>
              <a:rPr lang="en-US" sz="4400" b="1" dirty="0"/>
              <a:t>“culture”</a:t>
            </a:r>
          </a:p>
          <a:p>
            <a:pPr marL="0" indent="0" eaLnBrk="1" hangingPunct="1">
              <a:lnSpc>
                <a:spcPct val="40000"/>
              </a:lnSpc>
              <a:tabLst>
                <a:tab pos="685800" algn="l"/>
              </a:tabLst>
            </a:pPr>
            <a:endParaRPr lang="en-US" sz="4000" b="1" dirty="0"/>
          </a:p>
          <a:p>
            <a:pPr lvl="1" eaLnBrk="1" hangingPunct="1">
              <a:tabLst>
                <a:tab pos="685800" algn="l"/>
              </a:tabLst>
            </a:pPr>
            <a:r>
              <a:rPr lang="en-US" b="1" dirty="0"/>
              <a:t>learned</a:t>
            </a:r>
          </a:p>
          <a:p>
            <a:pPr lvl="1" eaLnBrk="1" hangingPunct="1">
              <a:tabLst>
                <a:tab pos="685800" algn="l"/>
              </a:tabLst>
            </a:pPr>
            <a:r>
              <a:rPr lang="en-US" b="1" dirty="0"/>
              <a:t>shared</a:t>
            </a:r>
          </a:p>
          <a:p>
            <a:pPr lvl="1" eaLnBrk="1" hangingPunct="1">
              <a:tabLst>
                <a:tab pos="685800" algn="l"/>
              </a:tabLst>
            </a:pPr>
            <a:r>
              <a:rPr lang="en-US" b="1" dirty="0"/>
              <a:t>transmitted from generation to generation</a:t>
            </a:r>
          </a:p>
          <a:p>
            <a:pPr lvl="1" eaLnBrk="1" hangingPunct="1">
              <a:tabLst>
                <a:tab pos="685800" algn="l"/>
              </a:tabLst>
            </a:pPr>
            <a:r>
              <a:rPr lang="en-US" sz="3600" b="1" dirty="0"/>
              <a:t>based on symbols</a:t>
            </a:r>
          </a:p>
          <a:p>
            <a:pPr lvl="1" eaLnBrk="1" hangingPunct="1">
              <a:tabLst>
                <a:tab pos="685800" algn="l"/>
              </a:tabLst>
            </a:pPr>
            <a:r>
              <a:rPr lang="en-US" b="1" dirty="0"/>
              <a:t>integrated</a:t>
            </a:r>
          </a:p>
        </p:txBody>
      </p:sp>
      <p:sp>
        <p:nvSpPr>
          <p:cNvPr id="203778"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latin typeface="Arial" pitchFamily="34" charset="0"/>
              </a:rPr>
              <a:t>Main Characteristics</a:t>
            </a:r>
          </a:p>
        </p:txBody>
      </p:sp>
      <p:sp>
        <p:nvSpPr>
          <p:cNvPr id="4" name="TextBox 3"/>
          <p:cNvSpPr txBox="1">
            <a:spLocks noChangeArrowheads="1"/>
          </p:cNvSpPr>
          <p:nvPr/>
        </p:nvSpPr>
        <p:spPr bwMode="auto">
          <a:xfrm>
            <a:off x="1379135" y="3235655"/>
            <a:ext cx="5762625" cy="2554545"/>
          </a:xfrm>
          <a:prstGeom prst="rect">
            <a:avLst/>
          </a:prstGeom>
          <a:solidFill>
            <a:schemeClr val="bg1"/>
          </a:solidFill>
          <a:ln w="76200">
            <a:solidFill>
              <a:srgbClr val="FFC000"/>
            </a:solidFill>
            <a:miter lim="800000"/>
            <a:headEnd/>
            <a:tailEnd/>
          </a:ln>
        </p:spPr>
        <p:txBody>
          <a:bodyPr>
            <a:spAutoFit/>
          </a:bodyPr>
          <a:lstStyle/>
          <a:p>
            <a:pPr algn="ctr"/>
            <a:endParaRPr lang="en-US" sz="3200" b="1" dirty="0">
              <a:solidFill>
                <a:srgbClr val="000000"/>
              </a:solidFill>
              <a:latin typeface="Arial" pitchFamily="34" charset="0"/>
            </a:endParaRPr>
          </a:p>
          <a:p>
            <a:pPr algn="ctr"/>
            <a:r>
              <a:rPr lang="en-US" sz="3200" b="1" dirty="0">
                <a:solidFill>
                  <a:srgbClr val="000000"/>
                </a:solidFill>
                <a:latin typeface="Arial" pitchFamily="34" charset="0"/>
              </a:rPr>
              <a:t>some focus on the idea that </a:t>
            </a:r>
            <a:r>
              <a:rPr lang="en-US" sz="3200" b="1" dirty="0">
                <a:solidFill>
                  <a:srgbClr val="000000"/>
                </a:solidFill>
              </a:rPr>
              <a:t>it involves </a:t>
            </a:r>
          </a:p>
          <a:p>
            <a:pPr algn="ctr"/>
            <a:r>
              <a:rPr lang="en-US" sz="3200" b="1" dirty="0">
                <a:solidFill>
                  <a:srgbClr val="000000"/>
                </a:solidFill>
                <a:latin typeface="Arial" pitchFamily="34" charset="0"/>
              </a:rPr>
              <a:t>“shared understanding”</a:t>
            </a:r>
          </a:p>
          <a:p>
            <a:pPr algn="ctr"/>
            <a:endParaRPr lang="en-US" sz="3200" b="1" dirty="0">
              <a:solidFill>
                <a:srgbClr val="000000"/>
              </a:solidFill>
              <a:latin typeface="Arial" pitchFamily="34" charset="0"/>
            </a:endParaRP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2371" name="Rectangle 3"/>
          <p:cNvSpPr>
            <a:spLocks noGrp="1" noChangeArrowheads="1"/>
          </p:cNvSpPr>
          <p:nvPr>
            <p:ph type="subTitle" idx="4294967295"/>
          </p:nvPr>
        </p:nvSpPr>
        <p:spPr>
          <a:xfrm>
            <a:off x="914400" y="2833688"/>
            <a:ext cx="6400800" cy="3048000"/>
          </a:xfrm>
        </p:spPr>
        <p:txBody>
          <a:bodyPr>
            <a:spAutoFit/>
          </a:bodyPr>
          <a:lstStyle/>
          <a:p>
            <a:pPr marL="0" indent="0" eaLnBrk="1" hangingPunct="1">
              <a:tabLst>
                <a:tab pos="742950" algn="l"/>
              </a:tabLst>
            </a:pPr>
            <a:r>
              <a:rPr lang="en-US" sz="4000" b="1"/>
              <a:t> </a:t>
            </a:r>
            <a:r>
              <a:rPr lang="en-US" sz="4400" b="1"/>
              <a:t>“culture”</a:t>
            </a:r>
          </a:p>
          <a:p>
            <a:pPr marL="0" indent="0" eaLnBrk="1" hangingPunct="1">
              <a:lnSpc>
                <a:spcPct val="30000"/>
              </a:lnSpc>
              <a:tabLst>
                <a:tab pos="742950" algn="l"/>
              </a:tabLst>
            </a:pPr>
            <a:endParaRPr lang="en-US" sz="4400" b="1"/>
          </a:p>
          <a:p>
            <a:pPr marL="971550" lvl="2" indent="0" eaLnBrk="1" hangingPunct="1">
              <a:lnSpc>
                <a:spcPct val="90000"/>
              </a:lnSpc>
              <a:tabLst>
                <a:tab pos="742950" algn="l"/>
              </a:tabLst>
            </a:pPr>
            <a:r>
              <a:rPr lang="en-US" sz="2800" b="1"/>
              <a:t> is not inherited</a:t>
            </a:r>
            <a:r>
              <a:rPr lang="en-US" b="1"/>
              <a:t> </a:t>
            </a:r>
          </a:p>
          <a:p>
            <a:pPr lvl="1" eaLnBrk="1" hangingPunct="1">
              <a:lnSpc>
                <a:spcPct val="90000"/>
              </a:lnSpc>
              <a:buFontTx/>
              <a:buNone/>
              <a:tabLst>
                <a:tab pos="742950" algn="l"/>
              </a:tabLst>
            </a:pPr>
            <a:r>
              <a:rPr lang="en-US" sz="3600" b="1"/>
              <a:t>	     </a:t>
            </a:r>
            <a:r>
              <a:rPr lang="en-US" sz="2000" b="1"/>
              <a:t>(</a:t>
            </a:r>
            <a:r>
              <a:rPr lang="en-US" sz="2000" b="1" i="1"/>
              <a:t>i.e.</a:t>
            </a:r>
            <a:r>
              <a:rPr lang="en-US" sz="2000" b="1"/>
              <a:t>, is not biological)</a:t>
            </a:r>
          </a:p>
          <a:p>
            <a:pPr marL="1200150" lvl="4" indent="0" eaLnBrk="1" hangingPunct="1">
              <a:buFontTx/>
              <a:buNone/>
              <a:tabLst>
                <a:tab pos="742950" algn="l"/>
              </a:tabLst>
            </a:pPr>
            <a:endParaRPr lang="en-US" b="1"/>
          </a:p>
          <a:p>
            <a:pPr marL="971550" lvl="2" indent="0" eaLnBrk="1" hangingPunct="1">
              <a:tabLst>
                <a:tab pos="742950" algn="l"/>
              </a:tabLst>
            </a:pPr>
            <a:r>
              <a:rPr lang="en-US" sz="2800" b="1"/>
              <a:t> is not “instinct”</a:t>
            </a:r>
          </a:p>
        </p:txBody>
      </p:sp>
      <p:sp>
        <p:nvSpPr>
          <p:cNvPr id="36867"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Rectangle 3"/>
          <p:cNvSpPr>
            <a:spLocks noGrp="1" noChangeArrowheads="1"/>
          </p:cNvSpPr>
          <p:nvPr>
            <p:ph type="subTitle" idx="4294967295"/>
          </p:nvPr>
        </p:nvSpPr>
        <p:spPr>
          <a:xfrm>
            <a:off x="914400" y="2825758"/>
            <a:ext cx="6400800" cy="2086725"/>
          </a:xfrm>
        </p:spPr>
        <p:txBody>
          <a:bodyPr>
            <a:spAutoFit/>
          </a:bodyPr>
          <a:lstStyle/>
          <a:p>
            <a:pPr marL="0" indent="0" eaLnBrk="1" hangingPunct="1">
              <a:tabLst>
                <a:tab pos="685800" algn="l"/>
                <a:tab pos="1200150" algn="l"/>
              </a:tabLst>
            </a:pPr>
            <a:r>
              <a:rPr lang="en-US" sz="4000" b="1" dirty="0"/>
              <a:t> </a:t>
            </a:r>
            <a:r>
              <a:rPr lang="en-US" sz="4400" b="1" dirty="0"/>
              <a:t>“culture</a:t>
            </a:r>
            <a:r>
              <a:rPr lang="en-US" sz="4400" b="1" dirty="0">
                <a:solidFill>
                  <a:srgbClr val="FF0000"/>
                </a:solidFill>
              </a:rPr>
              <a:t>s</a:t>
            </a:r>
            <a:r>
              <a:rPr lang="en-US" sz="4400" b="1" dirty="0"/>
              <a:t>”</a:t>
            </a:r>
          </a:p>
          <a:p>
            <a:pPr marL="1257300" lvl="2" eaLnBrk="1" hangingPunct="1">
              <a:tabLst>
                <a:tab pos="685800" algn="l"/>
                <a:tab pos="1200150" algn="l"/>
              </a:tabLst>
            </a:pPr>
            <a:r>
              <a:rPr lang="en-US" sz="2800" b="1" dirty="0"/>
              <a:t>are groups of people sharing a common heritage </a:t>
            </a:r>
            <a:br>
              <a:rPr lang="en-US" sz="2800" b="1" dirty="0"/>
            </a:br>
            <a:r>
              <a:rPr lang="en-US" b="1" dirty="0"/>
              <a:t>(and usually a common language)</a:t>
            </a:r>
            <a:endParaRPr lang="en-US" sz="2800" b="1" dirty="0"/>
          </a:p>
        </p:txBody>
      </p:sp>
      <p:sp>
        <p:nvSpPr>
          <p:cNvPr id="37891"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Rectangle 3"/>
          <p:cNvSpPr>
            <a:spLocks noGrp="1" noChangeArrowheads="1"/>
          </p:cNvSpPr>
          <p:nvPr>
            <p:ph type="subTitle" idx="4294967295"/>
          </p:nvPr>
        </p:nvSpPr>
        <p:spPr>
          <a:xfrm>
            <a:off x="914400" y="2825752"/>
            <a:ext cx="4514850" cy="2702278"/>
          </a:xfrm>
        </p:spPr>
        <p:txBody>
          <a:bodyPr wrap="square">
            <a:spAutoFit/>
          </a:bodyPr>
          <a:lstStyle/>
          <a:p>
            <a:pPr marL="0" indent="0" eaLnBrk="1" hangingPunct="1">
              <a:tabLst>
                <a:tab pos="685800" algn="l"/>
                <a:tab pos="1200150" algn="l"/>
              </a:tabLst>
            </a:pPr>
            <a:r>
              <a:rPr lang="en-US" sz="4000" b="1" dirty="0"/>
              <a:t> </a:t>
            </a:r>
            <a:r>
              <a:rPr lang="en-US" sz="4400" b="1" dirty="0"/>
              <a:t>“culture</a:t>
            </a:r>
            <a:r>
              <a:rPr lang="en-US" sz="4400" b="1" dirty="0">
                <a:solidFill>
                  <a:srgbClr val="FF0000"/>
                </a:solidFill>
              </a:rPr>
              <a:t>s</a:t>
            </a:r>
            <a:r>
              <a:rPr lang="en-US" sz="4400" b="1" dirty="0"/>
              <a:t>”</a:t>
            </a:r>
            <a:endParaRPr lang="en-US" sz="4000" b="1" dirty="0"/>
          </a:p>
          <a:p>
            <a:pPr marL="1257300" lvl="2" eaLnBrk="1" hangingPunct="1">
              <a:lnSpc>
                <a:spcPct val="200000"/>
              </a:lnSpc>
              <a:tabLst>
                <a:tab pos="685800" algn="l"/>
                <a:tab pos="1200150" algn="l"/>
              </a:tabLst>
            </a:pPr>
            <a:r>
              <a:rPr lang="en-US" sz="2800" b="1" dirty="0"/>
              <a:t>are “integrated”</a:t>
            </a:r>
          </a:p>
          <a:p>
            <a:pPr marL="114300" lvl="2" indent="-114300" algn="ctr" eaLnBrk="1" hangingPunct="1">
              <a:buNone/>
            </a:pPr>
            <a:r>
              <a:rPr lang="en-US" sz="2000" b="1" dirty="0"/>
              <a:t>	-- an idea that was pioneered and emphasized by the “pioneer” anthropologist Ruth Benedict</a:t>
            </a:r>
          </a:p>
        </p:txBody>
      </p:sp>
      <p:sp>
        <p:nvSpPr>
          <p:cNvPr id="37891"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pic>
        <p:nvPicPr>
          <p:cNvPr id="6" name="Picture 5"/>
          <p:cNvPicPr>
            <a:picLocks noChangeAspect="1" noChangeArrowheads="1"/>
          </p:cNvPicPr>
          <p:nvPr/>
        </p:nvPicPr>
        <p:blipFill>
          <a:blip r:embed="rId2" cstate="print"/>
          <a:srcRect/>
          <a:stretch>
            <a:fillRect/>
          </a:stretch>
        </p:blipFill>
        <p:spPr bwMode="auto">
          <a:xfrm>
            <a:off x="5689604" y="2452688"/>
            <a:ext cx="2500313" cy="3124200"/>
          </a:xfrm>
          <a:prstGeom prst="rect">
            <a:avLst/>
          </a:prstGeom>
          <a:noFill/>
          <a:ln w="28575">
            <a:noFill/>
            <a:miter lim="800000"/>
            <a:headEnd/>
            <a:tailEnd/>
          </a:ln>
        </p:spPr>
      </p:pic>
      <p:sp>
        <p:nvSpPr>
          <p:cNvPr id="8" name="Rectangle 6"/>
          <p:cNvSpPr>
            <a:spLocks noChangeArrowheads="1"/>
          </p:cNvSpPr>
          <p:nvPr/>
        </p:nvSpPr>
        <p:spPr bwMode="auto">
          <a:xfrm>
            <a:off x="5624555" y="5602288"/>
            <a:ext cx="2706687" cy="831850"/>
          </a:xfrm>
          <a:prstGeom prst="rect">
            <a:avLst/>
          </a:prstGeom>
          <a:noFill/>
          <a:ln w="9525">
            <a:noFill/>
            <a:miter lim="800000"/>
            <a:headEnd/>
            <a:tailEnd/>
          </a:ln>
        </p:spPr>
        <p:txBody>
          <a:bodyPr>
            <a:spAutoFit/>
          </a:bodyPr>
          <a:lstStyle/>
          <a:p>
            <a:pPr algn="ctr"/>
            <a:r>
              <a:rPr lang="en-US" sz="1200" b="1" dirty="0">
                <a:solidFill>
                  <a:srgbClr val="000000"/>
                </a:solidFill>
              </a:rPr>
              <a:t>Ruth Fulton Benedict</a:t>
            </a:r>
            <a:r>
              <a:rPr lang="en-US" sz="1200" dirty="0">
                <a:solidFill>
                  <a:srgbClr val="000000"/>
                </a:solidFill>
              </a:rPr>
              <a:t> </a:t>
            </a:r>
          </a:p>
          <a:p>
            <a:pPr algn="ctr"/>
            <a:r>
              <a:rPr lang="en-US" sz="1200" dirty="0">
                <a:solidFill>
                  <a:srgbClr val="000000"/>
                </a:solidFill>
              </a:rPr>
              <a:t>1887-1948</a:t>
            </a:r>
          </a:p>
          <a:p>
            <a:pPr algn="ctr"/>
            <a:r>
              <a:rPr lang="en-US" sz="1200" i="1" dirty="0">
                <a:solidFill>
                  <a:srgbClr val="000000"/>
                </a:solidFill>
              </a:rPr>
              <a:t>Patterns of Culture</a:t>
            </a:r>
          </a:p>
          <a:p>
            <a:pPr algn="ctr"/>
            <a:r>
              <a:rPr lang="en-US" sz="1200" dirty="0">
                <a:solidFill>
                  <a:srgbClr val="000000"/>
                </a:solidFill>
              </a:rPr>
              <a:t>1934</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7873" name="Picture 5"/>
          <p:cNvPicPr>
            <a:picLocks noChangeAspect="1" noChangeArrowheads="1"/>
          </p:cNvPicPr>
          <p:nvPr/>
        </p:nvPicPr>
        <p:blipFill>
          <a:blip r:embed="rId2" cstate="print"/>
          <a:srcRect/>
          <a:stretch>
            <a:fillRect/>
          </a:stretch>
        </p:blipFill>
        <p:spPr bwMode="auto">
          <a:xfrm>
            <a:off x="5689604" y="2452688"/>
            <a:ext cx="2500313" cy="3124200"/>
          </a:xfrm>
          <a:prstGeom prst="rect">
            <a:avLst/>
          </a:prstGeom>
          <a:noFill/>
          <a:ln w="28575">
            <a:noFill/>
            <a:miter lim="800000"/>
            <a:headEnd/>
            <a:tailEnd/>
          </a:ln>
        </p:spPr>
      </p:pic>
      <p:sp>
        <p:nvSpPr>
          <p:cNvPr id="207874" name="Rectangle 6"/>
          <p:cNvSpPr>
            <a:spLocks noChangeArrowheads="1"/>
          </p:cNvSpPr>
          <p:nvPr/>
        </p:nvSpPr>
        <p:spPr bwMode="auto">
          <a:xfrm>
            <a:off x="5624555" y="5602288"/>
            <a:ext cx="2706687" cy="831850"/>
          </a:xfrm>
          <a:prstGeom prst="rect">
            <a:avLst/>
          </a:prstGeom>
          <a:noFill/>
          <a:ln w="9525">
            <a:noFill/>
            <a:miter lim="800000"/>
            <a:headEnd/>
            <a:tailEnd/>
          </a:ln>
        </p:spPr>
        <p:txBody>
          <a:bodyPr>
            <a:spAutoFit/>
          </a:bodyPr>
          <a:lstStyle/>
          <a:p>
            <a:pPr algn="ctr"/>
            <a:r>
              <a:rPr lang="en-US" sz="1200" b="1" dirty="0">
                <a:solidFill>
                  <a:srgbClr val="000000"/>
                </a:solidFill>
              </a:rPr>
              <a:t>Ruth Fulton Benedict</a:t>
            </a:r>
            <a:r>
              <a:rPr lang="en-US" sz="1200" dirty="0">
                <a:solidFill>
                  <a:srgbClr val="000000"/>
                </a:solidFill>
              </a:rPr>
              <a:t> </a:t>
            </a:r>
          </a:p>
          <a:p>
            <a:pPr algn="ctr"/>
            <a:r>
              <a:rPr lang="en-US" sz="1200" dirty="0">
                <a:solidFill>
                  <a:srgbClr val="000000"/>
                </a:solidFill>
              </a:rPr>
              <a:t>1887-1948</a:t>
            </a:r>
          </a:p>
          <a:p>
            <a:pPr algn="ctr"/>
            <a:r>
              <a:rPr lang="en-US" sz="1200" i="1" dirty="0">
                <a:solidFill>
                  <a:srgbClr val="000000"/>
                </a:solidFill>
              </a:rPr>
              <a:t>Patterns of Culture</a:t>
            </a:r>
          </a:p>
          <a:p>
            <a:pPr algn="ctr"/>
            <a:r>
              <a:rPr lang="en-US" sz="1200" dirty="0">
                <a:solidFill>
                  <a:srgbClr val="000000"/>
                </a:solidFill>
              </a:rPr>
              <a:t>1934</a:t>
            </a:r>
          </a:p>
        </p:txBody>
      </p:sp>
      <p:pic>
        <p:nvPicPr>
          <p:cNvPr id="207875" name="Picture 2"/>
          <p:cNvPicPr>
            <a:picLocks noChangeAspect="1" noChangeArrowheads="1"/>
          </p:cNvPicPr>
          <p:nvPr/>
        </p:nvPicPr>
        <p:blipFill>
          <a:blip r:embed="rId3" cstate="print"/>
          <a:srcRect/>
          <a:stretch>
            <a:fillRect/>
          </a:stretch>
        </p:blipFill>
        <p:spPr bwMode="auto">
          <a:xfrm>
            <a:off x="1230313" y="687388"/>
            <a:ext cx="3657600" cy="5486400"/>
          </a:xfrm>
          <a:prstGeom prst="rect">
            <a:avLst/>
          </a:prstGeom>
          <a:noFill/>
          <a:ln w="9525">
            <a:noFill/>
            <a:miter lim="800000"/>
            <a:headEnd/>
            <a:tailEnd/>
          </a:ln>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Rectangle 3"/>
          <p:cNvSpPr>
            <a:spLocks noGrp="1" noChangeArrowheads="1"/>
          </p:cNvSpPr>
          <p:nvPr>
            <p:ph type="subTitle" idx="4294967295"/>
          </p:nvPr>
        </p:nvSpPr>
        <p:spPr>
          <a:xfrm>
            <a:off x="812800" y="2825758"/>
            <a:ext cx="7378700" cy="2733056"/>
          </a:xfrm>
        </p:spPr>
        <p:txBody>
          <a:bodyPr wrap="square">
            <a:spAutoFit/>
          </a:bodyPr>
          <a:lstStyle/>
          <a:p>
            <a:pPr marL="0" indent="0" eaLnBrk="1" hangingPunct="1">
              <a:tabLst>
                <a:tab pos="685800" algn="l"/>
                <a:tab pos="1200150" algn="l"/>
              </a:tabLst>
            </a:pPr>
            <a:r>
              <a:rPr lang="en-US" sz="4000" b="1" dirty="0">
                <a:solidFill>
                  <a:schemeClr val="accent5">
                    <a:lumMod val="90000"/>
                  </a:schemeClr>
                </a:solidFill>
              </a:rPr>
              <a:t> </a:t>
            </a:r>
            <a:r>
              <a:rPr lang="en-US" sz="4400" b="1" dirty="0">
                <a:solidFill>
                  <a:schemeClr val="accent5">
                    <a:lumMod val="90000"/>
                  </a:schemeClr>
                </a:solidFill>
              </a:rPr>
              <a:t>“cultures”</a:t>
            </a:r>
            <a:endParaRPr lang="en-US" sz="4000" b="1" dirty="0">
              <a:solidFill>
                <a:schemeClr val="accent5">
                  <a:lumMod val="90000"/>
                </a:schemeClr>
              </a:solidFill>
            </a:endParaRPr>
          </a:p>
          <a:p>
            <a:pPr marL="1257300" lvl="2" eaLnBrk="1" hangingPunct="1">
              <a:lnSpc>
                <a:spcPct val="150000"/>
              </a:lnSpc>
              <a:tabLst>
                <a:tab pos="685800" algn="l"/>
                <a:tab pos="1200150" algn="l"/>
              </a:tabLst>
            </a:pPr>
            <a:r>
              <a:rPr lang="en-US" sz="2800" b="1" dirty="0">
                <a:solidFill>
                  <a:schemeClr val="accent1"/>
                </a:solidFill>
              </a:rPr>
              <a:t>are integrated</a:t>
            </a:r>
          </a:p>
          <a:p>
            <a:pPr marL="1257300" lvl="2" eaLnBrk="1" hangingPunct="1">
              <a:spcBef>
                <a:spcPts val="0"/>
              </a:spcBef>
              <a:tabLst>
                <a:tab pos="685800" algn="l"/>
                <a:tab pos="1200150" algn="l"/>
              </a:tabLst>
            </a:pPr>
            <a:r>
              <a:rPr lang="en-US" sz="2800" b="1" dirty="0">
                <a:solidFill>
                  <a:srgbClr val="000000"/>
                </a:solidFill>
              </a:rPr>
              <a:t>Interact  and change</a:t>
            </a:r>
          </a:p>
          <a:p>
            <a:pPr marL="1714500" lvl="3" eaLnBrk="1" hangingPunct="1">
              <a:spcBef>
                <a:spcPts val="0"/>
              </a:spcBef>
              <a:tabLst>
                <a:tab pos="685800" algn="l"/>
                <a:tab pos="1200150" algn="l"/>
              </a:tabLst>
            </a:pPr>
            <a:r>
              <a:rPr lang="en-US" sz="1800" b="1" dirty="0">
                <a:solidFill>
                  <a:srgbClr val="000000"/>
                </a:solidFill>
              </a:rPr>
              <a:t>the idea that some cultures  </a:t>
            </a:r>
            <a:br>
              <a:rPr lang="en-US" sz="1800" b="1" dirty="0">
                <a:solidFill>
                  <a:srgbClr val="000000"/>
                </a:solidFill>
              </a:rPr>
            </a:br>
            <a:r>
              <a:rPr lang="en-US" sz="1600" b="1" dirty="0">
                <a:solidFill>
                  <a:srgbClr val="000000"/>
                </a:solidFill>
              </a:rPr>
              <a:t>(like “hunting and gathering” cultures, or the Amish) </a:t>
            </a:r>
            <a:br>
              <a:rPr lang="en-US" sz="1800" b="1" dirty="0">
                <a:solidFill>
                  <a:srgbClr val="000000"/>
                </a:solidFill>
              </a:rPr>
            </a:br>
            <a:r>
              <a:rPr lang="en-US" sz="1800" b="1" dirty="0">
                <a:solidFill>
                  <a:srgbClr val="000000"/>
                </a:solidFill>
              </a:rPr>
              <a:t>do not change is not correct</a:t>
            </a:r>
          </a:p>
        </p:txBody>
      </p:sp>
      <p:sp>
        <p:nvSpPr>
          <p:cNvPr id="327682"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dirty="0">
                <a:solidFill>
                  <a:srgbClr val="DAEDEF">
                    <a:lumMod val="90000"/>
                  </a:srgbClr>
                </a:solidFill>
                <a:latin typeface="Arial" charset="0"/>
              </a:rPr>
              <a:t>Main Characteristics</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ctrTitle" idx="4294967295"/>
          </p:nvPr>
        </p:nvSpPr>
        <p:spPr>
          <a:xfrm>
            <a:off x="457200" y="798513"/>
            <a:ext cx="8229600" cy="1143000"/>
          </a:xfrm>
        </p:spPr>
        <p:txBody>
          <a:bodyPr/>
          <a:lstStyle/>
          <a:p>
            <a:pPr eaLnBrk="1" hangingPunct="1"/>
            <a:r>
              <a:rPr lang="en-US" sz="4800" b="1">
                <a:solidFill>
                  <a:schemeClr val="tx1"/>
                </a:solidFill>
              </a:rPr>
              <a:t>The Concept of Culture</a:t>
            </a:r>
          </a:p>
        </p:txBody>
      </p:sp>
      <p:sp>
        <p:nvSpPr>
          <p:cNvPr id="38915" name="Rectangle 3"/>
          <p:cNvSpPr>
            <a:spLocks noGrp="1" noChangeArrowheads="1"/>
          </p:cNvSpPr>
          <p:nvPr>
            <p:ph type="subTitle" idx="4294967295"/>
          </p:nvPr>
        </p:nvSpPr>
        <p:spPr>
          <a:xfrm>
            <a:off x="900165" y="2452693"/>
            <a:ext cx="7329487" cy="3243965"/>
          </a:xfrm>
        </p:spPr>
        <p:txBody>
          <a:bodyPr>
            <a:spAutoFit/>
          </a:bodyPr>
          <a:lstStyle/>
          <a:p>
            <a:pPr eaLnBrk="1" hangingPunct="1">
              <a:lnSpc>
                <a:spcPct val="80000"/>
              </a:lnSpc>
              <a:tabLst>
                <a:tab pos="0" algn="l"/>
              </a:tabLst>
            </a:pPr>
            <a:r>
              <a:rPr lang="en-US" b="1" i="1" dirty="0" err="1">
                <a:solidFill>
                  <a:srgbClr val="FF1B36"/>
                </a:solidFill>
              </a:rPr>
              <a:t>microculture</a:t>
            </a:r>
            <a:endParaRPr lang="en-US" b="1" i="1" dirty="0">
              <a:solidFill>
                <a:srgbClr val="FF1B36"/>
              </a:solidFill>
            </a:endParaRPr>
          </a:p>
          <a:p>
            <a:pPr eaLnBrk="1" hangingPunct="1">
              <a:lnSpc>
                <a:spcPct val="30000"/>
              </a:lnSpc>
              <a:tabLst>
                <a:tab pos="0" algn="l"/>
              </a:tabLst>
            </a:pPr>
            <a:endParaRPr lang="en-US" b="1" i="1" dirty="0">
              <a:solidFill>
                <a:srgbClr val="FF1B36"/>
              </a:solidFill>
            </a:endParaRPr>
          </a:p>
          <a:p>
            <a:pPr lvl="1" eaLnBrk="1" hangingPunct="1">
              <a:lnSpc>
                <a:spcPct val="110000"/>
              </a:lnSpc>
              <a:tabLst>
                <a:tab pos="0" algn="l"/>
              </a:tabLst>
            </a:pPr>
            <a:r>
              <a:rPr lang="en-US" sz="2400" b="1" dirty="0"/>
              <a:t>are smaller groups with distinct pattern of learned and shared behavior and thinking found within larger cultures such as ethnic groups in localized regions</a:t>
            </a:r>
          </a:p>
          <a:p>
            <a:pPr lvl="1" eaLnBrk="1" hangingPunct="1">
              <a:tabLst>
                <a:tab pos="0" algn="l"/>
              </a:tabLst>
            </a:pPr>
            <a:r>
              <a:rPr lang="en-US" sz="2400" b="1" dirty="0"/>
              <a:t>some people like to think of these as </a:t>
            </a:r>
            <a:br>
              <a:rPr lang="en-US" sz="2400" b="1" dirty="0"/>
            </a:br>
            <a:r>
              <a:rPr lang="en-US" sz="2400" b="1" dirty="0"/>
              <a:t>“local cultures”</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ctrTitle" idx="4294967295"/>
          </p:nvPr>
        </p:nvSpPr>
        <p:spPr>
          <a:xfrm>
            <a:off x="457200" y="798513"/>
            <a:ext cx="8229600" cy="1143000"/>
          </a:xfrm>
        </p:spPr>
        <p:txBody>
          <a:bodyPr/>
          <a:lstStyle/>
          <a:p>
            <a:pPr eaLnBrk="1" hangingPunct="1"/>
            <a:r>
              <a:rPr lang="en-US" sz="4800" b="1">
                <a:solidFill>
                  <a:schemeClr val="tx1"/>
                </a:solidFill>
              </a:rPr>
              <a:t>The Concept of Culture</a:t>
            </a:r>
          </a:p>
        </p:txBody>
      </p:sp>
      <p:sp>
        <p:nvSpPr>
          <p:cNvPr id="38915" name="Rectangle 3"/>
          <p:cNvSpPr>
            <a:spLocks noGrp="1" noChangeArrowheads="1"/>
          </p:cNvSpPr>
          <p:nvPr>
            <p:ph type="subTitle" idx="4294967295"/>
          </p:nvPr>
        </p:nvSpPr>
        <p:spPr>
          <a:xfrm>
            <a:off x="900165" y="2452693"/>
            <a:ext cx="7329487" cy="3367076"/>
          </a:xfrm>
        </p:spPr>
        <p:txBody>
          <a:bodyPr>
            <a:spAutoFit/>
          </a:bodyPr>
          <a:lstStyle/>
          <a:p>
            <a:pPr eaLnBrk="1" hangingPunct="1">
              <a:lnSpc>
                <a:spcPct val="80000"/>
              </a:lnSpc>
              <a:tabLst>
                <a:tab pos="0" algn="l"/>
              </a:tabLst>
            </a:pPr>
            <a:r>
              <a:rPr lang="en-US" b="1" i="1" dirty="0" err="1">
                <a:solidFill>
                  <a:srgbClr val="FF1B36"/>
                </a:solidFill>
              </a:rPr>
              <a:t>microculture</a:t>
            </a:r>
            <a:endParaRPr lang="en-US" b="1" i="1" dirty="0">
              <a:solidFill>
                <a:srgbClr val="FF1B36"/>
              </a:solidFill>
            </a:endParaRPr>
          </a:p>
          <a:p>
            <a:pPr eaLnBrk="1" hangingPunct="1">
              <a:lnSpc>
                <a:spcPct val="30000"/>
              </a:lnSpc>
              <a:tabLst>
                <a:tab pos="0" algn="l"/>
              </a:tabLst>
            </a:pPr>
            <a:endParaRPr lang="en-US" b="1" i="1" dirty="0">
              <a:solidFill>
                <a:srgbClr val="FF1B36"/>
              </a:solidFill>
            </a:endParaRPr>
          </a:p>
          <a:p>
            <a:pPr lvl="1" eaLnBrk="1" hangingPunct="1">
              <a:lnSpc>
                <a:spcPct val="110000"/>
              </a:lnSpc>
              <a:tabLst>
                <a:tab pos="0" algn="l"/>
              </a:tabLst>
            </a:pPr>
            <a:r>
              <a:rPr lang="en-US" sz="2400" b="1" dirty="0">
                <a:solidFill>
                  <a:srgbClr val="BADDE1"/>
                </a:solidFill>
              </a:rPr>
              <a:t>are smaller groups with distinct pattern of learned and shared behavior and thinking found within larger cultures such as ethnic groups in localized regions</a:t>
            </a:r>
          </a:p>
          <a:p>
            <a:pPr lvl="1" eaLnBrk="1" hangingPunct="1">
              <a:tabLst>
                <a:tab pos="0" algn="l"/>
              </a:tabLst>
            </a:pPr>
            <a:r>
              <a:rPr lang="en-US" sz="2400" b="1" dirty="0">
                <a:solidFill>
                  <a:srgbClr val="BADDE1"/>
                </a:solidFill>
              </a:rPr>
              <a:t>some people like to think of these as </a:t>
            </a:r>
            <a:br>
              <a:rPr lang="en-US" sz="2400" b="1" dirty="0">
                <a:solidFill>
                  <a:srgbClr val="BADDE1"/>
                </a:solidFill>
              </a:rPr>
            </a:br>
            <a:r>
              <a:rPr lang="en-US" sz="3200" b="1" dirty="0"/>
              <a:t>“local cultures”</a:t>
            </a:r>
            <a:endParaRPr lang="en-US" sz="2400" b="1" dirty="0"/>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83"/>
            <a:ext cx="7769225" cy="4456605"/>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2000" b="1" dirty="0">
                <a:latin typeface="Verdana" pitchFamily="34" charset="0"/>
              </a:rPr>
              <a:t>e.g., Greek-Americans</a:t>
            </a: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Cajun</a:t>
            </a: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Tree>
    <p:extLst>
      <p:ext uri="{BB962C8B-B14F-4D97-AF65-F5344CB8AC3E}">
        <p14:creationId xmlns:p14="http://schemas.microsoft.com/office/powerpoint/2010/main" val="107238993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83"/>
            <a:ext cx="7769225" cy="4456605"/>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2000" b="1" dirty="0">
                <a:latin typeface="Verdana" pitchFamily="34" charset="0"/>
              </a:rPr>
              <a:t>e.g., Greek-Americans</a:t>
            </a: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Cajun</a:t>
            </a: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4" name="TextBox 3"/>
          <p:cNvSpPr txBox="1">
            <a:spLocks noChangeArrowheads="1"/>
          </p:cNvSpPr>
          <p:nvPr/>
        </p:nvSpPr>
        <p:spPr bwMode="auto">
          <a:xfrm>
            <a:off x="1683930" y="4063788"/>
            <a:ext cx="5762625" cy="1938992"/>
          </a:xfrm>
          <a:prstGeom prst="rect">
            <a:avLst/>
          </a:prstGeom>
          <a:solidFill>
            <a:schemeClr val="bg1"/>
          </a:solidFill>
          <a:ln w="76200">
            <a:solidFill>
              <a:srgbClr val="FFC000"/>
            </a:solidFill>
            <a:miter lim="800000"/>
            <a:headEnd/>
            <a:tailEnd/>
          </a:ln>
        </p:spPr>
        <p:txBody>
          <a:bodyPr lIns="228600" tIns="228600" rIns="228600" bIns="228600">
            <a:spAutoFit/>
          </a:bodyPr>
          <a:lstStyle/>
          <a:p>
            <a:pPr algn="ctr"/>
            <a:r>
              <a:rPr lang="en-US" sz="3200" b="1" dirty="0">
                <a:solidFill>
                  <a:srgbClr val="000000"/>
                </a:solidFill>
              </a:rPr>
              <a:t>local groups generally strive to preserve their cultural identity</a:t>
            </a:r>
          </a:p>
        </p:txBody>
      </p:sp>
    </p:spTree>
    <p:extLst>
      <p:ext uri="{BB962C8B-B14F-4D97-AF65-F5344CB8AC3E}">
        <p14:creationId xmlns:p14="http://schemas.microsoft.com/office/powerpoint/2010/main" val="4031268296"/>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3783941593"/>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83"/>
            <a:ext cx="7769225" cy="4613571"/>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3600" b="1" dirty="0">
                <a:latin typeface="Verdana" pitchFamily="34" charset="0"/>
              </a:rPr>
              <a:t>e.g., Greek-Americans</a:t>
            </a:r>
          </a:p>
          <a:p>
            <a:pPr marL="566738" lvl="1" indent="-109538" eaLnBrk="1" hangingPunct="1"/>
            <a:r>
              <a:rPr lang="en-US" sz="2000" b="1" dirty="0">
                <a:solidFill>
                  <a:schemeClr val="bg1">
                    <a:lumMod val="85000"/>
                  </a:schemeClr>
                </a:solidFill>
                <a:latin typeface="Verdana" pitchFamily="34" charset="0"/>
              </a:rPr>
              <a:t> e.g., </a:t>
            </a:r>
            <a:r>
              <a:rPr lang="en-US" sz="2000" b="1" i="1" dirty="0" err="1">
                <a:solidFill>
                  <a:schemeClr val="bg1">
                    <a:lumMod val="85000"/>
                  </a:schemeClr>
                </a:solidFill>
                <a:latin typeface="Verdana" pitchFamily="34" charset="0"/>
              </a:rPr>
              <a:t>Anishinabe</a:t>
            </a:r>
            <a:r>
              <a:rPr lang="en-US" sz="2000" b="1" dirty="0">
                <a:solidFill>
                  <a:schemeClr val="bg1">
                    <a:lumMod val="85000"/>
                  </a:schemeClr>
                </a:solidFill>
                <a:latin typeface="Verdana" pitchFamily="34" charset="0"/>
              </a:rPr>
              <a:t> (Chippewa; Ojibwa)</a:t>
            </a:r>
          </a:p>
          <a:p>
            <a:pPr marL="566738" lvl="1" indent="-109538" eaLnBrk="1" hangingPunct="1"/>
            <a:r>
              <a:rPr lang="en-US" sz="2000" b="1" dirty="0">
                <a:solidFill>
                  <a:schemeClr val="bg1">
                    <a:lumMod val="85000"/>
                  </a:schemeClr>
                </a:solidFill>
                <a:latin typeface="Verdana" pitchFamily="34" charset="0"/>
              </a:rPr>
              <a:t> e.g., Irish “</a:t>
            </a:r>
            <a:r>
              <a:rPr lang="en-US" sz="2000" b="1" dirty="0" err="1">
                <a:solidFill>
                  <a:schemeClr val="bg1">
                    <a:lumMod val="85000"/>
                  </a:schemeClr>
                </a:solidFill>
                <a:latin typeface="Verdana" pitchFamily="34" charset="0"/>
              </a:rPr>
              <a:t>Travellers</a:t>
            </a:r>
            <a:r>
              <a:rPr lang="en-US" sz="2000" b="1" dirty="0">
                <a:solidFill>
                  <a:schemeClr val="bg1">
                    <a:lumMod val="85000"/>
                  </a:schemeClr>
                </a:solidFill>
                <a:latin typeface="Verdana" pitchFamily="34" charset="0"/>
              </a:rPr>
              <a:t>”</a:t>
            </a:r>
          </a:p>
          <a:p>
            <a:pPr lvl="2" indent="-163513" eaLnBrk="1" hangingPunct="1"/>
            <a:r>
              <a:rPr lang="en-US" sz="1800" b="1" dirty="0">
                <a:solidFill>
                  <a:schemeClr val="bg1">
                    <a:lumMod val="85000"/>
                  </a:schemeClr>
                </a:solidFill>
                <a:latin typeface="Verdana" pitchFamily="34" charset="0"/>
              </a:rPr>
              <a:t>sometimes incorrectly called “Gypsies”</a:t>
            </a:r>
            <a:endParaRPr lang="en-US" sz="2000" b="1" dirty="0">
              <a:solidFill>
                <a:schemeClr val="bg1">
                  <a:lumMod val="85000"/>
                </a:schemeClr>
              </a:solidFill>
              <a:latin typeface="Verdana" pitchFamily="34" charset="0"/>
            </a:endParaRPr>
          </a:p>
          <a:p>
            <a:pPr marL="739775" lvl="1" indent="-282575" eaLnBrk="1" hangingPunct="1"/>
            <a:r>
              <a:rPr lang="en-US" sz="2000" b="1" dirty="0">
                <a:solidFill>
                  <a:schemeClr val="bg1">
                    <a:lumMod val="85000"/>
                  </a:schemeClr>
                </a:solidFill>
                <a:latin typeface="Verdana" pitchFamily="34" charset="0"/>
              </a:rPr>
              <a:t>e.g., Australian Aboriginals</a:t>
            </a:r>
          </a:p>
          <a:p>
            <a:pPr marL="739775" lvl="1" indent="-282575" eaLnBrk="1" hangingPunct="1"/>
            <a:r>
              <a:rPr lang="en-US" sz="2000" b="1" dirty="0">
                <a:solidFill>
                  <a:schemeClr val="bg1">
                    <a:lumMod val="85000"/>
                  </a:schemeClr>
                </a:solidFill>
                <a:latin typeface="Verdana" pitchFamily="34" charset="0"/>
              </a:rPr>
              <a:t>e.g., Cajun</a:t>
            </a:r>
          </a:p>
          <a:p>
            <a:pPr marL="739775" lvl="1" indent="-282575" eaLnBrk="1" hangingPunct="1"/>
            <a:r>
              <a:rPr lang="en-US" sz="2000" b="1" dirty="0">
                <a:solidFill>
                  <a:schemeClr val="bg1">
                    <a:lumMod val="85000"/>
                  </a:schemeClr>
                </a:solidFill>
                <a:latin typeface="Verdana" pitchFamily="34" charset="0"/>
              </a:rPr>
              <a:t>e.g., Rom (Gypsies)</a:t>
            </a:r>
          </a:p>
          <a:p>
            <a:pPr marL="739775" lvl="1" indent="-282575" eaLnBrk="1" hangingPunct="1"/>
            <a:r>
              <a:rPr lang="en-US" sz="2000" b="1" dirty="0">
                <a:solidFill>
                  <a:schemeClr val="bg1">
                    <a:lumMod val="85000"/>
                  </a:schemeClr>
                </a:solidFill>
                <a:latin typeface="Verdana" pitchFamily="34" charset="0"/>
              </a:rPr>
              <a:t>e.g., Basques</a:t>
            </a:r>
          </a:p>
          <a:p>
            <a:pPr marL="739775" lvl="1" indent="-282575" eaLnBrk="1" hangingPunct="1"/>
            <a:r>
              <a:rPr lang="en-US" sz="2000" b="1" dirty="0">
                <a:solidFill>
                  <a:schemeClr val="bg1">
                    <a:lumMod val="85000"/>
                  </a:schemeClr>
                </a:solidFill>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Tree>
    <p:extLst>
      <p:ext uri="{BB962C8B-B14F-4D97-AF65-F5344CB8AC3E}">
        <p14:creationId xmlns:p14="http://schemas.microsoft.com/office/powerpoint/2010/main" val="368863203"/>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3"/>
          <p:cNvSpPr>
            <a:spLocks noGrp="1" noChangeArrowheads="1"/>
          </p:cNvSpPr>
          <p:nvPr>
            <p:ph type="subTitle" idx="4294967295"/>
          </p:nvPr>
        </p:nvSpPr>
        <p:spPr>
          <a:xfrm>
            <a:off x="900201" y="1625395"/>
            <a:ext cx="7329487" cy="3367076"/>
          </a:xfrm>
        </p:spPr>
        <p:txBody>
          <a:bodyPr>
            <a:spAutoFit/>
          </a:bodyPr>
          <a:lstStyle/>
          <a:p>
            <a:pPr eaLnBrk="1" hangingPunct="1">
              <a:lnSpc>
                <a:spcPct val="80000"/>
              </a:lnSpc>
              <a:tabLst>
                <a:tab pos="0" algn="l"/>
              </a:tabLst>
            </a:pPr>
            <a:r>
              <a:rPr lang="en-US" b="1" dirty="0" err="1">
                <a:solidFill>
                  <a:srgbClr val="FF1B36"/>
                </a:solidFill>
              </a:rPr>
              <a:t>microculture</a:t>
            </a:r>
            <a:endParaRPr lang="en-US" b="1" dirty="0">
              <a:solidFill>
                <a:srgbClr val="FF1B36"/>
              </a:solidFill>
            </a:endParaRPr>
          </a:p>
          <a:p>
            <a:pPr eaLnBrk="1" hangingPunct="1">
              <a:lnSpc>
                <a:spcPct val="30000"/>
              </a:lnSpc>
              <a:tabLst>
                <a:tab pos="0" algn="l"/>
              </a:tabLst>
            </a:pPr>
            <a:endParaRPr lang="en-US" b="1" i="1" dirty="0">
              <a:solidFill>
                <a:srgbClr val="FF1B36"/>
              </a:solidFill>
            </a:endParaRPr>
          </a:p>
          <a:p>
            <a:pPr lvl="1" eaLnBrk="1" hangingPunct="1">
              <a:lnSpc>
                <a:spcPct val="110000"/>
              </a:lnSpc>
              <a:tabLst>
                <a:tab pos="0" algn="l"/>
              </a:tabLst>
            </a:pPr>
            <a:r>
              <a:rPr lang="en-US" sz="2400" b="1" dirty="0">
                <a:solidFill>
                  <a:srgbClr val="FFFFFF"/>
                </a:solidFill>
              </a:rPr>
              <a:t>are smaller groups with distinct pattern of learned and shared behavior and thinking found within larger cultures such as ethnic groups in localized regions</a:t>
            </a:r>
          </a:p>
          <a:p>
            <a:pPr lvl="1" eaLnBrk="1" hangingPunct="1">
              <a:tabLst>
                <a:tab pos="0" algn="l"/>
              </a:tabLst>
            </a:pPr>
            <a:r>
              <a:rPr lang="en-US" sz="2400" b="1" dirty="0">
                <a:solidFill>
                  <a:srgbClr val="FFFFFF"/>
                </a:solidFill>
              </a:rPr>
              <a:t>some people like to think of these as </a:t>
            </a:r>
            <a:br>
              <a:rPr lang="en-US" sz="2400" b="1" dirty="0">
                <a:solidFill>
                  <a:srgbClr val="FFFFFF"/>
                </a:solidFill>
              </a:rPr>
            </a:br>
            <a:r>
              <a:rPr lang="en-US" sz="3200" b="1" dirty="0">
                <a:solidFill>
                  <a:srgbClr val="FFFFFF"/>
                </a:solidFill>
              </a:rPr>
              <a:t>“local cultures”</a:t>
            </a:r>
            <a:endParaRPr lang="en-US" sz="2400" b="1" dirty="0">
              <a:solidFill>
                <a:srgbClr val="FFFFFF"/>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6242" y="2294467"/>
            <a:ext cx="5567980" cy="4120893"/>
          </a:xfrm>
          <a:prstGeom prst="rect">
            <a:avLst/>
          </a:prstGeom>
        </p:spPr>
      </p:pic>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3269501854"/>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38915" name="Rectangle 3"/>
          <p:cNvSpPr>
            <a:spLocks noGrp="1" noChangeArrowheads="1"/>
          </p:cNvSpPr>
          <p:nvPr>
            <p:ph type="subTitle" idx="4294967295"/>
          </p:nvPr>
        </p:nvSpPr>
        <p:spPr>
          <a:xfrm>
            <a:off x="900201" y="1625395"/>
            <a:ext cx="7329487" cy="3367076"/>
          </a:xfrm>
        </p:spPr>
        <p:txBody>
          <a:bodyPr>
            <a:spAutoFit/>
          </a:bodyPr>
          <a:lstStyle/>
          <a:p>
            <a:pPr eaLnBrk="1" hangingPunct="1">
              <a:lnSpc>
                <a:spcPct val="80000"/>
              </a:lnSpc>
              <a:tabLst>
                <a:tab pos="0" algn="l"/>
              </a:tabLst>
            </a:pPr>
            <a:r>
              <a:rPr lang="en-US" b="1" dirty="0" err="1">
                <a:solidFill>
                  <a:srgbClr val="FF1B36"/>
                </a:solidFill>
              </a:rPr>
              <a:t>microculture</a:t>
            </a:r>
            <a:endParaRPr lang="en-US" b="1" dirty="0">
              <a:solidFill>
                <a:srgbClr val="FF1B36"/>
              </a:solidFill>
            </a:endParaRPr>
          </a:p>
          <a:p>
            <a:pPr eaLnBrk="1" hangingPunct="1">
              <a:lnSpc>
                <a:spcPct val="30000"/>
              </a:lnSpc>
              <a:tabLst>
                <a:tab pos="0" algn="l"/>
              </a:tabLst>
            </a:pPr>
            <a:endParaRPr lang="en-US" b="1" i="1" dirty="0">
              <a:solidFill>
                <a:srgbClr val="FF1B36"/>
              </a:solidFill>
            </a:endParaRPr>
          </a:p>
          <a:p>
            <a:pPr lvl="1" eaLnBrk="1" hangingPunct="1">
              <a:lnSpc>
                <a:spcPct val="110000"/>
              </a:lnSpc>
              <a:tabLst>
                <a:tab pos="0" algn="l"/>
              </a:tabLst>
            </a:pPr>
            <a:r>
              <a:rPr lang="en-US" sz="2400" b="1" dirty="0">
                <a:solidFill>
                  <a:srgbClr val="FFFFFF"/>
                </a:solidFill>
              </a:rPr>
              <a:t>are smaller groups with distinct pattern of learned and shared behavior and thinking found within larger cultures such as ethnic groups in localized regions</a:t>
            </a:r>
          </a:p>
          <a:p>
            <a:pPr lvl="1" eaLnBrk="1" hangingPunct="1">
              <a:tabLst>
                <a:tab pos="0" algn="l"/>
              </a:tabLst>
            </a:pPr>
            <a:r>
              <a:rPr lang="en-US" sz="2400" b="1" dirty="0">
                <a:solidFill>
                  <a:srgbClr val="FFFFFF"/>
                </a:solidFill>
              </a:rPr>
              <a:t>some people like to think of these as </a:t>
            </a:r>
            <a:br>
              <a:rPr lang="en-US" sz="2400" b="1" dirty="0">
                <a:solidFill>
                  <a:srgbClr val="FFFFFF"/>
                </a:solidFill>
              </a:rPr>
            </a:br>
            <a:r>
              <a:rPr lang="en-US" sz="3200" b="1" dirty="0">
                <a:solidFill>
                  <a:srgbClr val="FFFFFF"/>
                </a:solidFill>
              </a:rPr>
              <a:t>“local cultures”</a:t>
            </a:r>
            <a:endParaRPr lang="en-US" sz="2400" b="1" dirty="0">
              <a:solidFill>
                <a:srgbClr val="FFFFFF"/>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6242" y="2294467"/>
            <a:ext cx="5567980" cy="4120893"/>
          </a:xfrm>
          <a:prstGeom prst="rect">
            <a:avLst/>
          </a:prstGeom>
        </p:spPr>
      </p:pic>
      <p:sp>
        <p:nvSpPr>
          <p:cNvPr id="6" name="TextBox 5"/>
          <p:cNvSpPr txBox="1">
            <a:spLocks noChangeArrowheads="1"/>
          </p:cNvSpPr>
          <p:nvPr/>
        </p:nvSpPr>
        <p:spPr bwMode="auto">
          <a:xfrm>
            <a:off x="1393365" y="3164152"/>
            <a:ext cx="6358000" cy="2400657"/>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algn="ctr"/>
            <a:r>
              <a:rPr lang="en-US" sz="3200" b="1" dirty="0">
                <a:solidFill>
                  <a:srgbClr val="000000"/>
                </a:solidFill>
              </a:rPr>
              <a:t>local groups generally strive to preserve their cultural identity . . .</a:t>
            </a:r>
          </a:p>
        </p:txBody>
      </p:sp>
      <p:sp>
        <p:nvSpPr>
          <p:cNvPr id="7"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1137615879"/>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70C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70C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Arial" pitchFamily="34" charset="0"/>
                <a:ea typeface="+mn-ea"/>
                <a:cs typeface="+mn-cs"/>
              </a:rPr>
              <a:t>cultural symbols . . .</a:t>
            </a:r>
          </a:p>
        </p:txBody>
      </p:sp>
      <p:sp>
        <p:nvSpPr>
          <p:cNvPr id="4" name="Right Arrow 3">
            <a:extLst>
              <a:ext uri="{FF2B5EF4-FFF2-40B4-BE49-F238E27FC236}">
                <a16:creationId xmlns:a16="http://schemas.microsoft.com/office/drawing/2014/main" id="{58AD7F7D-0A6A-4640-90F9-3474CE358A75}"/>
              </a:ext>
            </a:extLst>
          </p:cNvPr>
          <p:cNvSpPr/>
          <p:nvPr/>
        </p:nvSpPr>
        <p:spPr bwMode="auto">
          <a:xfrm>
            <a:off x="2714331" y="3137834"/>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415106790"/>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70C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624134070"/>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6" name="TextBox 5"/>
          <p:cNvSpPr txBox="1"/>
          <p:nvPr/>
        </p:nvSpPr>
        <p:spPr>
          <a:xfrm>
            <a:off x="1248305" y="2786906"/>
            <a:ext cx="6686447" cy="3323987"/>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solidFill>
                  <a:srgbClr val="000000"/>
                </a:solidFill>
              </a:rPr>
              <a:t>. . . most often</a:t>
            </a:r>
          </a:p>
          <a:p>
            <a:pPr algn="ctr">
              <a:lnSpc>
                <a:spcPct val="150000"/>
              </a:lnSpc>
            </a:pPr>
            <a:r>
              <a:rPr lang="en-US" sz="2800" b="1" dirty="0">
                <a:solidFill>
                  <a:srgbClr val="000000"/>
                </a:solidFill>
              </a:rPr>
              <a:t>cultures and </a:t>
            </a:r>
            <a:r>
              <a:rPr lang="en-US" sz="2800" b="1" dirty="0" err="1">
                <a:solidFill>
                  <a:srgbClr val="000000"/>
                </a:solidFill>
              </a:rPr>
              <a:t>microcultures</a:t>
            </a:r>
            <a:r>
              <a:rPr lang="en-US" sz="2800" b="1" dirty="0">
                <a:solidFill>
                  <a:srgbClr val="000000"/>
                </a:solidFill>
              </a:rPr>
              <a:t> are associated with their cuisine . . .</a:t>
            </a:r>
          </a:p>
          <a:p>
            <a:pPr algn="ctr">
              <a:lnSpc>
                <a:spcPct val="150000"/>
              </a:lnSpc>
            </a:pPr>
            <a:r>
              <a:rPr lang="en-US" sz="2800" b="1" dirty="0">
                <a:solidFill>
                  <a:srgbClr val="FFFFFF"/>
                </a:solidFill>
              </a:rPr>
              <a:t>and can sometimes even be defined by their cuisine …</a:t>
            </a:r>
            <a:endParaRPr lang="en-US" b="1" dirty="0">
              <a:solidFill>
                <a:srgbClr val="FFFFFF"/>
              </a:solidFill>
            </a:endParaRPr>
          </a:p>
        </p:txBody>
      </p:sp>
      <p:sp>
        <p:nvSpPr>
          <p:cNvPr id="5"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4030658468"/>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 name="TextBox 3"/>
          <p:cNvSpPr txBox="1"/>
          <p:nvPr/>
        </p:nvSpPr>
        <p:spPr>
          <a:xfrm>
            <a:off x="1248305" y="2786906"/>
            <a:ext cx="6686447" cy="3323987"/>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solidFill>
                  <a:srgbClr val="BADDE1"/>
                </a:solidFill>
              </a:rPr>
              <a:t>. . . most often</a:t>
            </a:r>
          </a:p>
          <a:p>
            <a:pPr algn="ctr">
              <a:lnSpc>
                <a:spcPct val="150000"/>
              </a:lnSpc>
            </a:pPr>
            <a:r>
              <a:rPr lang="en-US" sz="2800" b="1" dirty="0">
                <a:solidFill>
                  <a:srgbClr val="BADDE1"/>
                </a:solidFill>
              </a:rPr>
              <a:t>these cultures  are associated with their cuisine . . .</a:t>
            </a:r>
          </a:p>
          <a:p>
            <a:pPr algn="ctr">
              <a:lnSpc>
                <a:spcPct val="150000"/>
              </a:lnSpc>
            </a:pPr>
            <a:r>
              <a:rPr lang="en-US" sz="2800" b="1" dirty="0">
                <a:solidFill>
                  <a:srgbClr val="FFFFFF"/>
                </a:solidFill>
              </a:rPr>
              <a:t>and can sometimes even be defined by their cuisine …</a:t>
            </a:r>
            <a:endParaRPr lang="en-US" b="1" dirty="0">
              <a:solidFill>
                <a:srgbClr val="FFFFFF"/>
              </a:solidFill>
            </a:endParaRPr>
          </a:p>
        </p:txBody>
      </p:sp>
      <p:sp>
        <p:nvSpPr>
          <p:cNvPr id="5" name="Rectangle 4"/>
          <p:cNvSpPr/>
          <p:nvPr/>
        </p:nvSpPr>
        <p:spPr>
          <a:xfrm>
            <a:off x="1248229" y="4694671"/>
            <a:ext cx="6705600" cy="1384995"/>
          </a:xfrm>
          <a:prstGeom prst="rect">
            <a:avLst/>
          </a:prstGeom>
        </p:spPr>
        <p:txBody>
          <a:bodyPr wrap="square">
            <a:spAutoFit/>
          </a:bodyPr>
          <a:lstStyle/>
          <a:p>
            <a:pPr algn="ctr">
              <a:lnSpc>
                <a:spcPct val="150000"/>
              </a:lnSpc>
            </a:pPr>
            <a:r>
              <a:rPr lang="en-US" sz="2800" b="1" dirty="0">
                <a:solidFill>
                  <a:srgbClr val="000000"/>
                </a:solidFill>
              </a:rPr>
              <a:t>and they sometimes can even be defined by their cuisine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4271938664"/>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 name="TextBox 3"/>
          <p:cNvSpPr txBox="1"/>
          <p:nvPr/>
        </p:nvSpPr>
        <p:spPr>
          <a:xfrm>
            <a:off x="1219277" y="3091530"/>
            <a:ext cx="6686447" cy="3093154"/>
          </a:xfrm>
          <a:prstGeom prst="rect">
            <a:avLst/>
          </a:prstGeom>
          <a:solidFill>
            <a:schemeClr val="bg1"/>
          </a:solidFill>
          <a:ln w="76200">
            <a:solidFill>
              <a:srgbClr val="FFC000"/>
            </a:solidFill>
          </a:ln>
        </p:spPr>
        <p:txBody>
          <a:bodyPr wrap="square" rtlCol="0">
            <a:spAutoFit/>
          </a:bodyPr>
          <a:lstStyle/>
          <a:p>
            <a:pPr algn="ctr">
              <a:lnSpc>
                <a:spcPct val="150000"/>
              </a:lnSpc>
            </a:pPr>
            <a:endParaRPr lang="en-US" sz="2800" b="1" dirty="0">
              <a:solidFill>
                <a:srgbClr val="000000"/>
              </a:solidFill>
            </a:endParaRPr>
          </a:p>
          <a:p>
            <a:pPr algn="ctr">
              <a:lnSpc>
                <a:spcPct val="150000"/>
              </a:lnSpc>
            </a:pPr>
            <a:r>
              <a:rPr lang="en-US" sz="2800" b="1" dirty="0">
                <a:solidFill>
                  <a:srgbClr val="000000"/>
                </a:solidFill>
              </a:rPr>
              <a:t>. . . and one’s cuisine is often a key factor in one’s own individual and collective identity . . .</a:t>
            </a:r>
          </a:p>
          <a:p>
            <a:pPr algn="ctr">
              <a:lnSpc>
                <a:spcPct val="150000"/>
              </a:lnSpc>
            </a:pPr>
            <a:endParaRPr lang="en-US" b="1" dirty="0">
              <a:solidFill>
                <a:srgbClr val="FFFFFF"/>
              </a:solidFill>
            </a:endParaRPr>
          </a:p>
        </p:txBody>
      </p:sp>
      <p:sp>
        <p:nvSpPr>
          <p:cNvPr id="5"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2889537694"/>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2258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52F8-DC49-4803-997C-AD87F6DCBB2D}"/>
              </a:ext>
            </a:extLst>
          </p:cNvPr>
          <p:cNvSpPr>
            <a:spLocks noGrp="1"/>
          </p:cNvSpPr>
          <p:nvPr>
            <p:ph type="title"/>
          </p:nvPr>
        </p:nvSpPr>
        <p:spPr/>
        <p:txBody>
          <a:bodyPr/>
          <a:lstStyle/>
          <a:p>
            <a:endParaRPr lang="en-US" dirty="0"/>
          </a:p>
        </p:txBody>
      </p:sp>
      <p:pic>
        <p:nvPicPr>
          <p:cNvPr id="7" name="Content Placeholder 6" descr="Map&#10;&#10;Description automatically generated with low confidence">
            <a:extLst>
              <a:ext uri="{FF2B5EF4-FFF2-40B4-BE49-F238E27FC236}">
                <a16:creationId xmlns:a16="http://schemas.microsoft.com/office/drawing/2014/main" id="{7C2E0203-AA46-F207-C9B2-72694446A3F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573" y="844747"/>
            <a:ext cx="9144000" cy="5143500"/>
          </a:xfrm>
        </p:spPr>
      </p:pic>
    </p:spTree>
    <p:extLst>
      <p:ext uri="{BB962C8B-B14F-4D97-AF65-F5344CB8AC3E}">
        <p14:creationId xmlns:p14="http://schemas.microsoft.com/office/powerpoint/2010/main" val="2725268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20054"/>
            <a:ext cx="8763000" cy="6485546"/>
          </a:xfrm>
          <a:prstGeom prst="rect">
            <a:avLst/>
          </a:prstGeom>
        </p:spPr>
      </p:pic>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800" b="1" i="0" u="none" strike="noStrike" kern="1200" cap="none" spc="0" normalizeH="0" baseline="0" noProof="0" dirty="0">
                <a:ln>
                  <a:noFill/>
                </a:ln>
                <a:solidFill>
                  <a:srgbClr val="FFFFFF"/>
                </a:solidFill>
                <a:effectLst/>
                <a:uLnTx/>
                <a:uFillTx/>
                <a:latin typeface="Arial" charset="0"/>
                <a:ea typeface="+mn-ea"/>
                <a:cs typeface="+mn-cs"/>
              </a:rPr>
              <a:t>A Taste of Greece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30</a:t>
            </a:r>
            <a:r>
              <a:rPr kumimoji="0" lang="en-US" altLang="en-US" sz="3200" b="1" i="0" u="none" strike="noStrike" kern="1200" cap="none" spc="0" normalizeH="0" baseline="30000" noProof="0" dirty="0">
                <a:ln>
                  <a:noFill/>
                </a:ln>
                <a:solidFill>
                  <a:srgbClr val="FFFFFF"/>
                </a:solidFill>
                <a:effectLst/>
                <a:uLnTx/>
                <a:uFillTx/>
                <a:latin typeface="Arial" charset="0"/>
                <a:ea typeface="+mn-ea"/>
                <a:cs typeface="+mn-cs"/>
              </a:rPr>
              <a:t>th</a:t>
            </a: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 Annual Food Festival 2022</a:t>
            </a:r>
          </a:p>
        </p:txBody>
      </p:sp>
    </p:spTree>
    <p:extLst>
      <p:ext uri="{BB962C8B-B14F-4D97-AF65-F5344CB8AC3E}">
        <p14:creationId xmlns:p14="http://schemas.microsoft.com/office/powerpoint/2010/main" val="435144413"/>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AE344D-BD0C-090E-F016-E006EA56CBD5}"/>
              </a:ext>
            </a:extLst>
          </p:cNvPr>
          <p:cNvPicPr>
            <a:picLocks noChangeAspect="1"/>
          </p:cNvPicPr>
          <p:nvPr/>
        </p:nvPicPr>
        <p:blipFill>
          <a:blip r:embed="rId2"/>
          <a:stretch>
            <a:fillRect/>
          </a:stretch>
        </p:blipFill>
        <p:spPr>
          <a:xfrm>
            <a:off x="247650" y="587802"/>
            <a:ext cx="8686800" cy="5669741"/>
          </a:xfrm>
          <a:prstGeom prst="rect">
            <a:avLst/>
          </a:prstGeom>
        </p:spPr>
      </p:pic>
    </p:spTree>
    <p:extLst>
      <p:ext uri="{BB962C8B-B14F-4D97-AF65-F5344CB8AC3E}">
        <p14:creationId xmlns:p14="http://schemas.microsoft.com/office/powerpoint/2010/main" val="1200714677"/>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8194" name="Picture 2" descr="https://scontent-ord1-1.xx.fbcdn.net/hphotos-xft1/v/t1.0-9/11751879_716539088458190_3418543600364512663_n.jpg?oh=55a90d93550b4f288b72475935cbe6f7&amp;oe=567C7B3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99" y="348378"/>
            <a:ext cx="9144000" cy="60960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3"/>
              </a:rPr>
              <a:t>www.facebook.com/alexganeevphotography/photos/</a:t>
            </a:r>
            <a:endParaRPr lang="en-US" sz="800" dirty="0">
              <a:solidFill>
                <a:srgbClr val="000000"/>
              </a:solidFill>
            </a:endParaRPr>
          </a:p>
        </p:txBody>
      </p:sp>
    </p:spTree>
    <p:extLst>
      <p:ext uri="{BB962C8B-B14F-4D97-AF65-F5344CB8AC3E}">
        <p14:creationId xmlns:p14="http://schemas.microsoft.com/office/powerpoint/2010/main" val="1527638448"/>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2"/>
              </a:rPr>
              <a:t>www.facebook.com/alexganeevphotography/photos/</a:t>
            </a:r>
            <a:endParaRPr lang="en-US" sz="800" dirty="0">
              <a:solidFill>
                <a:srgbClr val="000000"/>
              </a:solidFill>
            </a:endParaRPr>
          </a:p>
        </p:txBody>
      </p:sp>
      <p:pic>
        <p:nvPicPr>
          <p:cNvPr id="15364" name="Picture 4" descr="https://scontent-ord1-1.xx.fbcdn.net/hphotos-xtp1/v/t1.0-9/11755904_716944645084301_5457725057718804317_n.jpg?oh=6595b4733a491ad4331a4e9fb85248a2&amp;oe=566904A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6447"/>
            <a:ext cx="9144000" cy="609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302138"/>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26" name="Picture 2" descr="File:Greek Salad Choriatiki.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26" y="0"/>
            <a:ext cx="8996765"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a:spLocks noChangeArrowheads="1"/>
          </p:cNvSpPr>
          <p:nvPr/>
        </p:nvSpPr>
        <p:spPr bwMode="auto">
          <a:xfrm>
            <a:off x="453570" y="5820343"/>
            <a:ext cx="8229600" cy="914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3200" b="1" dirty="0">
                <a:solidFill>
                  <a:srgbClr val="0070C0"/>
                </a:solidFill>
                <a:latin typeface="Arial" charset="0"/>
              </a:rPr>
              <a:t>“Greek Salad”</a:t>
            </a:r>
          </a:p>
          <a:p>
            <a:pPr algn="ctr" eaLnBrk="1" hangingPunct="1"/>
            <a:r>
              <a:rPr lang="en-US" altLang="en-US" sz="3200" b="1" dirty="0">
                <a:solidFill>
                  <a:srgbClr val="0070C0"/>
                </a:solidFill>
                <a:latin typeface="Arial" charset="0"/>
              </a:rPr>
              <a:t>“Farmer’s Salad”</a:t>
            </a:r>
            <a:endParaRPr lang="en-US" altLang="en-US" sz="1800" b="1" dirty="0">
              <a:solidFill>
                <a:srgbClr val="0070C0"/>
              </a:solidFill>
              <a:latin typeface="Arial" charset="0"/>
            </a:endParaRPr>
          </a:p>
        </p:txBody>
      </p:sp>
    </p:spTree>
    <p:extLst>
      <p:ext uri="{BB962C8B-B14F-4D97-AF65-F5344CB8AC3E}">
        <p14:creationId xmlns:p14="http://schemas.microsoft.com/office/powerpoint/2010/main" val="2705807396"/>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2"/>
              </a:rPr>
              <a:t>www.facebook.com/alexganeevphotography/photos/</a:t>
            </a:r>
            <a:endParaRPr lang="en-US" sz="800" dirty="0">
              <a:solidFill>
                <a:srgbClr val="000000"/>
              </a:solidFill>
            </a:endParaRPr>
          </a:p>
        </p:txBody>
      </p:sp>
      <p:pic>
        <p:nvPicPr>
          <p:cNvPr id="17410" name="Picture 2" descr="https://scontent-ord1-1.xx.fbcdn.net/hphotos-xpf1/v/t1.0-9/11036084_716943978417701_7038675029656858260_n.jpg?oh=2879e8608817af0bea3fa299adb684db&amp;oe=5667CC7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837066"/>
            <a:ext cx="9144000" cy="530542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a:spLocks noChangeArrowheads="1"/>
          </p:cNvSpPr>
          <p:nvPr/>
        </p:nvSpPr>
        <p:spPr bwMode="auto">
          <a:xfrm>
            <a:off x="453570" y="4354429"/>
            <a:ext cx="8229600" cy="914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0070C0"/>
                </a:solidFill>
                <a:latin typeface="Arial" charset="0"/>
              </a:rPr>
              <a:t>“Greek Salad”</a:t>
            </a:r>
          </a:p>
          <a:p>
            <a:pPr algn="ctr" eaLnBrk="1" hangingPunct="1"/>
            <a:r>
              <a:rPr lang="en-US" altLang="en-US" sz="4000" b="1" dirty="0">
                <a:solidFill>
                  <a:srgbClr val="0070C0"/>
                </a:solidFill>
                <a:latin typeface="Arial" charset="0"/>
              </a:rPr>
              <a:t>“Farmer’s Salad”</a:t>
            </a:r>
          </a:p>
        </p:txBody>
      </p:sp>
    </p:spTree>
    <p:extLst>
      <p:ext uri="{BB962C8B-B14F-4D97-AF65-F5344CB8AC3E}">
        <p14:creationId xmlns:p14="http://schemas.microsoft.com/office/powerpoint/2010/main" val="2409196794"/>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2"/>
              </a:rPr>
              <a:t>www.facebook.com/alexganeevphotography/photos/</a:t>
            </a:r>
            <a:endParaRPr lang="en-US" sz="800" dirty="0">
              <a:solidFill>
                <a:srgbClr val="000000"/>
              </a:solidFill>
            </a:endParaRPr>
          </a:p>
        </p:txBody>
      </p:sp>
      <p:pic>
        <p:nvPicPr>
          <p:cNvPr id="15362" name="Picture 2" descr="https://scontent-ord1-1.xx.fbcdn.net/hphotos-xft1/v/t1.0-9/11752009_716541068457992_6944690628452772014_n.jpg?oh=97ebe2b0021173e07cf897064ae5d891&amp;oe=5679456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89647"/>
            <a:ext cx="9144000" cy="56388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210386" y="3244334"/>
            <a:ext cx="723275" cy="369332"/>
          </a:xfrm>
          <a:prstGeom prst="rect">
            <a:avLst/>
          </a:prstGeom>
        </p:spPr>
        <p:txBody>
          <a:bodyPr wrap="none">
            <a:spAutoFit/>
          </a:bodyPr>
          <a:lstStyle/>
          <a:p>
            <a:r>
              <a:rPr lang="en-US" b="1" dirty="0">
                <a:solidFill>
                  <a:srgbClr val="000000"/>
                </a:solidFill>
              </a:rPr>
              <a:t>Gyro</a:t>
            </a:r>
          </a:p>
        </p:txBody>
      </p:sp>
      <p:sp>
        <p:nvSpPr>
          <p:cNvPr id="6" name="Rectangle 5"/>
          <p:cNvSpPr>
            <a:spLocks noChangeArrowheads="1"/>
          </p:cNvSpPr>
          <p:nvPr/>
        </p:nvSpPr>
        <p:spPr bwMode="auto">
          <a:xfrm>
            <a:off x="453570" y="5624391"/>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0070C0"/>
                </a:solidFill>
                <a:latin typeface="Arial" charset="0"/>
              </a:rPr>
              <a:t>gyro</a:t>
            </a:r>
          </a:p>
        </p:txBody>
      </p:sp>
    </p:spTree>
    <p:extLst>
      <p:ext uri="{BB962C8B-B14F-4D97-AF65-F5344CB8AC3E}">
        <p14:creationId xmlns:p14="http://schemas.microsoft.com/office/powerpoint/2010/main" val="1161433424"/>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3900" y="0"/>
            <a:ext cx="51435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a:spLocks noChangeArrowheads="1"/>
          </p:cNvSpPr>
          <p:nvPr/>
        </p:nvSpPr>
        <p:spPr bwMode="auto">
          <a:xfrm>
            <a:off x="444500" y="6121400"/>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1600" b="1" dirty="0">
                <a:solidFill>
                  <a:srgbClr val="FFFFFF"/>
                </a:solidFill>
                <a:latin typeface="Arial" charset="0"/>
              </a:rPr>
              <a:t>A Tate of Greece</a:t>
            </a:r>
          </a:p>
          <a:p>
            <a:pPr algn="ctr" eaLnBrk="1" hangingPunct="1"/>
            <a:r>
              <a:rPr lang="en-US" altLang="en-US" sz="1050" b="1" dirty="0">
                <a:solidFill>
                  <a:srgbClr val="FFFFFF"/>
                </a:solidFill>
                <a:latin typeface="Arial" charset="0"/>
              </a:rPr>
              <a:t>25</a:t>
            </a:r>
            <a:r>
              <a:rPr lang="en-US" altLang="en-US" sz="1050" b="1" baseline="30000" dirty="0">
                <a:solidFill>
                  <a:srgbClr val="FFFFFF"/>
                </a:solidFill>
                <a:latin typeface="Arial" charset="0"/>
              </a:rPr>
              <a:t>th</a:t>
            </a:r>
            <a:r>
              <a:rPr lang="en-US" altLang="en-US" sz="1050" b="1" dirty="0">
                <a:solidFill>
                  <a:srgbClr val="FFFFFF"/>
                </a:solidFill>
                <a:latin typeface="Arial" charset="0"/>
              </a:rPr>
              <a:t> Annual Food Festival 2017</a:t>
            </a:r>
          </a:p>
        </p:txBody>
      </p:sp>
      <p:sp>
        <p:nvSpPr>
          <p:cNvPr id="7" name="Rectangle 6"/>
          <p:cNvSpPr>
            <a:spLocks noChangeArrowheads="1"/>
          </p:cNvSpPr>
          <p:nvPr/>
        </p:nvSpPr>
        <p:spPr bwMode="auto">
          <a:xfrm>
            <a:off x="453570" y="5624391"/>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0070C0"/>
                </a:solidFill>
                <a:latin typeface="Arial" charset="0"/>
              </a:rPr>
              <a:t>gyro</a:t>
            </a:r>
          </a:p>
        </p:txBody>
      </p:sp>
    </p:spTree>
    <p:extLst>
      <p:ext uri="{BB962C8B-B14F-4D97-AF65-F5344CB8AC3E}">
        <p14:creationId xmlns:p14="http://schemas.microsoft.com/office/powerpoint/2010/main" val="2005325052"/>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2"/>
              </a:rPr>
              <a:t>www.facebook.com/alexganeevphotography/photos/</a:t>
            </a:r>
            <a:endParaRPr lang="en-US" sz="800" dirty="0">
              <a:solidFill>
                <a:srgbClr val="000000"/>
              </a:solidFill>
            </a:endParaRPr>
          </a:p>
        </p:txBody>
      </p:sp>
      <p:pic>
        <p:nvPicPr>
          <p:cNvPr id="16386" name="Picture 2" descr="https://scontent-ord1-1.xx.fbcdn.net/hphotos-xpf1/v/t1.0-9/11745539_716541378457961_5766966098652099487_n.jpg?oh=97a57735886770776774c6593be04bb7&amp;oe=56630EF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96304"/>
            <a:ext cx="9144000" cy="48387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a:spLocks noChangeArrowheads="1"/>
          </p:cNvSpPr>
          <p:nvPr/>
        </p:nvSpPr>
        <p:spPr bwMode="auto">
          <a:xfrm>
            <a:off x="453570" y="5624391"/>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0070C0"/>
                </a:solidFill>
                <a:latin typeface="Arial" charset="0"/>
              </a:rPr>
              <a:t>souvlaki</a:t>
            </a:r>
          </a:p>
        </p:txBody>
      </p:sp>
    </p:spTree>
    <p:extLst>
      <p:ext uri="{BB962C8B-B14F-4D97-AF65-F5344CB8AC3E}">
        <p14:creationId xmlns:p14="http://schemas.microsoft.com/office/powerpoint/2010/main" val="2026636673"/>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 y="275766"/>
            <a:ext cx="9117515" cy="6230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5921829"/>
            <a:ext cx="8229600" cy="725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err="1">
                <a:solidFill>
                  <a:srgbClr val="0070C0"/>
                </a:solidFill>
                <a:latin typeface="Arial" charset="0"/>
              </a:rPr>
              <a:t>dolmathes</a:t>
            </a:r>
            <a:r>
              <a:rPr lang="en-US" altLang="en-US" sz="4000" b="1" i="1" dirty="0">
                <a:solidFill>
                  <a:srgbClr val="0070C0"/>
                </a:solidFill>
                <a:latin typeface="Arial" charset="0"/>
              </a:rPr>
              <a:t> </a:t>
            </a:r>
          </a:p>
        </p:txBody>
      </p:sp>
    </p:spTree>
    <p:extLst>
      <p:ext uri="{BB962C8B-B14F-4D97-AF65-F5344CB8AC3E}">
        <p14:creationId xmlns:p14="http://schemas.microsoft.com/office/powerpoint/2010/main" val="1706965517"/>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8336"/>
            <a:ext cx="9197125" cy="6284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a:spLocks noChangeArrowheads="1"/>
          </p:cNvSpPr>
          <p:nvPr/>
        </p:nvSpPr>
        <p:spPr bwMode="auto">
          <a:xfrm>
            <a:off x="453570" y="5921829"/>
            <a:ext cx="8229600" cy="725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err="1">
                <a:solidFill>
                  <a:srgbClr val="0070C0"/>
                </a:solidFill>
                <a:latin typeface="Arial" charset="0"/>
              </a:rPr>
              <a:t>galaktoboureko</a:t>
            </a:r>
            <a:endParaRPr lang="en-US" altLang="en-US" sz="4000" b="1" i="1" dirty="0">
              <a:solidFill>
                <a:srgbClr val="0070C0"/>
              </a:solidFill>
              <a:latin typeface="Arial" charset="0"/>
            </a:endParaRPr>
          </a:p>
        </p:txBody>
      </p:sp>
    </p:spTree>
    <p:extLst>
      <p:ext uri="{BB962C8B-B14F-4D97-AF65-F5344CB8AC3E}">
        <p14:creationId xmlns:p14="http://schemas.microsoft.com/office/powerpoint/2010/main" val="2328722945"/>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a:spLocks noChangeArrowheads="1"/>
          </p:cNvSpPr>
          <p:nvPr/>
        </p:nvSpPr>
        <p:spPr bwMode="auto">
          <a:xfrm>
            <a:off x="453570" y="6001755"/>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err="1">
                <a:solidFill>
                  <a:srgbClr val="0070C0"/>
                </a:solidFill>
                <a:latin typeface="Arial" charset="0"/>
              </a:rPr>
              <a:t>loukoumades</a:t>
            </a:r>
            <a:endParaRPr lang="en-US" altLang="en-US" sz="4000" b="1" i="1" dirty="0">
              <a:solidFill>
                <a:srgbClr val="0070C0"/>
              </a:solidFill>
              <a:latin typeface="Arial" charset="0"/>
            </a:endParaRPr>
          </a:p>
        </p:txBody>
      </p:sp>
    </p:spTree>
    <p:extLst>
      <p:ext uri="{BB962C8B-B14F-4D97-AF65-F5344CB8AC3E}">
        <p14:creationId xmlns:p14="http://schemas.microsoft.com/office/powerpoint/2010/main" val="3074418372"/>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55"/>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0070C0"/>
                </a:solidFill>
                <a:latin typeface="Arial" charset="0"/>
              </a:rPr>
              <a:t>baklava</a:t>
            </a:r>
            <a:endParaRPr lang="en-US" altLang="en-US" b="1" i="1" dirty="0">
              <a:solidFill>
                <a:srgbClr val="0070C0"/>
              </a:solidFill>
              <a:latin typeface="Arial" charset="0"/>
            </a:endParaRPr>
          </a:p>
        </p:txBody>
      </p:sp>
    </p:spTree>
    <p:extLst>
      <p:ext uri="{BB962C8B-B14F-4D97-AF65-F5344CB8AC3E}">
        <p14:creationId xmlns:p14="http://schemas.microsoft.com/office/powerpoint/2010/main" val="2630460335"/>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55"/>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0070C0"/>
                </a:solidFill>
                <a:latin typeface="Arial" charset="0"/>
              </a:rPr>
              <a:t>Greek</a:t>
            </a:r>
            <a:r>
              <a:rPr lang="en-US" altLang="en-US" sz="4000" b="1" i="1" dirty="0">
                <a:solidFill>
                  <a:srgbClr val="0070C0"/>
                </a:solidFill>
                <a:latin typeface="Arial" charset="0"/>
              </a:rPr>
              <a:t> baklava</a:t>
            </a:r>
            <a:endParaRPr lang="en-US" altLang="en-US" b="1" i="1" dirty="0">
              <a:solidFill>
                <a:srgbClr val="0070C0"/>
              </a:solidFill>
              <a:latin typeface="Arial" charset="0"/>
            </a:endParaRPr>
          </a:p>
        </p:txBody>
      </p:sp>
      <p:sp>
        <p:nvSpPr>
          <p:cNvPr id="12" name="Freeform 11"/>
          <p:cNvSpPr/>
          <p:nvPr/>
        </p:nvSpPr>
        <p:spPr bwMode="auto">
          <a:xfrm rot="199803">
            <a:off x="-43456" y="1088218"/>
            <a:ext cx="6239118" cy="2646385"/>
          </a:xfrm>
          <a:custGeom>
            <a:avLst/>
            <a:gdLst>
              <a:gd name="connsiteX0" fmla="*/ 0 w 5515429"/>
              <a:gd name="connsiteY0" fmla="*/ 508000 h 1814285"/>
              <a:gd name="connsiteX1" fmla="*/ 2061029 w 5515429"/>
              <a:gd name="connsiteY1" fmla="*/ 116114 h 1814285"/>
              <a:gd name="connsiteX2" fmla="*/ 5515429 w 5515429"/>
              <a:gd name="connsiteY2" fmla="*/ 0 h 1814285"/>
              <a:gd name="connsiteX3" fmla="*/ 2989943 w 5515429"/>
              <a:gd name="connsiteY3" fmla="*/ 1814285 h 1814285"/>
              <a:gd name="connsiteX4" fmla="*/ 43543 w 5515429"/>
              <a:gd name="connsiteY4" fmla="*/ 1727200 h 1814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5429" h="1814285">
                <a:moveTo>
                  <a:pt x="0" y="508000"/>
                </a:moveTo>
                <a:lnTo>
                  <a:pt x="2061029" y="116114"/>
                </a:lnTo>
                <a:lnTo>
                  <a:pt x="5515429" y="0"/>
                </a:lnTo>
                <a:lnTo>
                  <a:pt x="2989943" y="1814285"/>
                </a:lnTo>
                <a:lnTo>
                  <a:pt x="43543" y="1727200"/>
                </a:ln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13" name="Down Arrow 12"/>
          <p:cNvSpPr/>
          <p:nvPr/>
        </p:nvSpPr>
        <p:spPr bwMode="auto">
          <a:xfrm rot="18076632">
            <a:off x="1024362" y="-141213"/>
            <a:ext cx="677795" cy="2496459"/>
          </a:xfrm>
          <a:prstGeom prst="downArrow">
            <a:avLst/>
          </a:prstGeom>
          <a:solidFill>
            <a:srgbClr val="00B0F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Tree>
    <p:extLst>
      <p:ext uri="{BB962C8B-B14F-4D97-AF65-F5344CB8AC3E}">
        <p14:creationId xmlns:p14="http://schemas.microsoft.com/office/powerpoint/2010/main" val="1018870468"/>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1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0070C0"/>
                </a:solidFill>
                <a:latin typeface="Arial" charset="0"/>
              </a:rPr>
              <a:t>Greek</a:t>
            </a:r>
            <a:r>
              <a:rPr lang="en-US" altLang="en-US" sz="4000" b="1" i="1" dirty="0">
                <a:solidFill>
                  <a:srgbClr val="0070C0"/>
                </a:solidFill>
                <a:latin typeface="Arial" charset="0"/>
              </a:rPr>
              <a:t> baklava</a:t>
            </a:r>
            <a:endParaRPr lang="en-US" altLang="en-US" b="1" i="1" dirty="0">
              <a:solidFill>
                <a:srgbClr val="0070C0"/>
              </a:solidFill>
              <a:latin typeface="Arial" charset="0"/>
            </a:endParaRPr>
          </a:p>
        </p:txBody>
      </p:sp>
      <p:sp>
        <p:nvSpPr>
          <p:cNvPr id="12" name="Freeform 11"/>
          <p:cNvSpPr/>
          <p:nvPr/>
        </p:nvSpPr>
        <p:spPr bwMode="auto">
          <a:xfrm rot="199803">
            <a:off x="-43456" y="1088182"/>
            <a:ext cx="6239118" cy="2646385"/>
          </a:xfrm>
          <a:custGeom>
            <a:avLst/>
            <a:gdLst>
              <a:gd name="connsiteX0" fmla="*/ 0 w 5515429"/>
              <a:gd name="connsiteY0" fmla="*/ 508000 h 1814285"/>
              <a:gd name="connsiteX1" fmla="*/ 2061029 w 5515429"/>
              <a:gd name="connsiteY1" fmla="*/ 116114 h 1814285"/>
              <a:gd name="connsiteX2" fmla="*/ 5515429 w 5515429"/>
              <a:gd name="connsiteY2" fmla="*/ 0 h 1814285"/>
              <a:gd name="connsiteX3" fmla="*/ 2989943 w 5515429"/>
              <a:gd name="connsiteY3" fmla="*/ 1814285 h 1814285"/>
              <a:gd name="connsiteX4" fmla="*/ 43543 w 5515429"/>
              <a:gd name="connsiteY4" fmla="*/ 1727200 h 1814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5429" h="1814285">
                <a:moveTo>
                  <a:pt x="0" y="508000"/>
                </a:moveTo>
                <a:lnTo>
                  <a:pt x="2061029" y="116114"/>
                </a:lnTo>
                <a:lnTo>
                  <a:pt x="5515429" y="0"/>
                </a:lnTo>
                <a:lnTo>
                  <a:pt x="2989943" y="1814285"/>
                </a:lnTo>
                <a:lnTo>
                  <a:pt x="43543" y="1727200"/>
                </a:ln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13" name="Down Arrow 12"/>
          <p:cNvSpPr/>
          <p:nvPr/>
        </p:nvSpPr>
        <p:spPr bwMode="auto">
          <a:xfrm rot="18076632">
            <a:off x="1024344" y="-141213"/>
            <a:ext cx="677795" cy="2496459"/>
          </a:xfrm>
          <a:prstGeom prst="downArrow">
            <a:avLst/>
          </a:prstGeom>
          <a:solidFill>
            <a:srgbClr val="00B0F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6" name="Rectangle 5"/>
          <p:cNvSpPr/>
          <p:nvPr/>
        </p:nvSpPr>
        <p:spPr>
          <a:xfrm>
            <a:off x="864265" y="4085586"/>
            <a:ext cx="4237058" cy="1754326"/>
          </a:xfrm>
          <a:prstGeom prst="rect">
            <a:avLst/>
          </a:prstGeom>
        </p:spPr>
        <p:txBody>
          <a:bodyPr wrap="none">
            <a:spAutoFit/>
          </a:bodyPr>
          <a:lstStyle/>
          <a:p>
            <a:pPr algn="ctr"/>
            <a:r>
              <a:rPr lang="en-US" sz="3600" b="1" dirty="0" err="1">
                <a:solidFill>
                  <a:srgbClr val="FFFFFF"/>
                </a:solidFill>
              </a:rPr>
              <a:t>dimond</a:t>
            </a:r>
            <a:r>
              <a:rPr lang="en-US" sz="3600" b="1" dirty="0">
                <a:solidFill>
                  <a:srgbClr val="FFFFFF"/>
                </a:solidFill>
              </a:rPr>
              <a:t>-shaped</a:t>
            </a:r>
          </a:p>
          <a:p>
            <a:pPr algn="ctr"/>
            <a:r>
              <a:rPr lang="en-US" sz="3600" b="1" dirty="0">
                <a:solidFill>
                  <a:srgbClr val="FFFFFF"/>
                </a:solidFill>
              </a:rPr>
              <a:t>with a whole clove</a:t>
            </a:r>
          </a:p>
          <a:p>
            <a:pPr algn="ctr"/>
            <a:r>
              <a:rPr lang="en-US" sz="3600" b="1" dirty="0">
                <a:solidFill>
                  <a:srgbClr val="FFFFFF"/>
                </a:solidFill>
              </a:rPr>
              <a:t>and no pistachios</a:t>
            </a:r>
          </a:p>
        </p:txBody>
      </p:sp>
    </p:spTree>
    <p:extLst>
      <p:ext uri="{BB962C8B-B14F-4D97-AF65-F5344CB8AC3E}">
        <p14:creationId xmlns:p14="http://schemas.microsoft.com/office/powerpoint/2010/main" val="3926922548"/>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700"/>
            <a:ext cx="9144000" cy="914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444500" y="6121400"/>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1600" b="1" dirty="0">
                <a:solidFill>
                  <a:srgbClr val="000000"/>
                </a:solidFill>
                <a:latin typeface="Arial" charset="0"/>
              </a:rPr>
              <a:t>A Tate of Greece</a:t>
            </a:r>
          </a:p>
          <a:p>
            <a:pPr algn="ctr" eaLnBrk="1" hangingPunct="1"/>
            <a:r>
              <a:rPr lang="en-US" altLang="en-US" sz="1050" b="1" dirty="0">
                <a:solidFill>
                  <a:srgbClr val="000000"/>
                </a:solidFill>
                <a:latin typeface="Arial" charset="0"/>
              </a:rPr>
              <a:t>25</a:t>
            </a:r>
            <a:r>
              <a:rPr lang="en-US" altLang="en-US" sz="1050" b="1" baseline="30000" dirty="0">
                <a:solidFill>
                  <a:srgbClr val="000000"/>
                </a:solidFill>
                <a:latin typeface="Arial" charset="0"/>
              </a:rPr>
              <a:t>th</a:t>
            </a:r>
            <a:r>
              <a:rPr lang="en-US" altLang="en-US" sz="1050" b="1" dirty="0">
                <a:solidFill>
                  <a:srgbClr val="000000"/>
                </a:solidFill>
                <a:latin typeface="Arial" charset="0"/>
              </a:rPr>
              <a:t> Annual Food Festival 2017</a:t>
            </a:r>
          </a:p>
        </p:txBody>
      </p:sp>
      <p:sp>
        <p:nvSpPr>
          <p:cNvPr id="5" name="Rectangle 4">
            <a:extLst>
              <a:ext uri="{FF2B5EF4-FFF2-40B4-BE49-F238E27FC236}">
                <a16:creationId xmlns:a16="http://schemas.microsoft.com/office/drawing/2014/main" id="{2BE6133A-6B08-4E8D-BD79-B2196C204410}"/>
              </a:ext>
            </a:extLst>
          </p:cNvPr>
          <p:cNvSpPr/>
          <p:nvPr/>
        </p:nvSpPr>
        <p:spPr>
          <a:xfrm>
            <a:off x="1072469" y="4357717"/>
            <a:ext cx="6955751" cy="1200329"/>
          </a:xfrm>
          <a:prstGeom prst="rect">
            <a:avLst/>
          </a:prstGeom>
        </p:spPr>
        <p:txBody>
          <a:bodyPr wrap="none">
            <a:spAutoFit/>
          </a:bodyPr>
          <a:lstStyle/>
          <a:p>
            <a:pPr algn="ctr"/>
            <a:r>
              <a:rPr lang="en-US" sz="3600" b="1" dirty="0">
                <a:solidFill>
                  <a:srgbClr val="FFFFFF"/>
                </a:solidFill>
              </a:rPr>
              <a:t>cut diamond-shaped</a:t>
            </a:r>
          </a:p>
          <a:p>
            <a:pPr algn="ctr"/>
            <a:r>
              <a:rPr lang="en-US" sz="3600" b="1" dirty="0">
                <a:solidFill>
                  <a:srgbClr val="FFFFFF"/>
                </a:solidFill>
              </a:rPr>
              <a:t>then served with a whole clove</a:t>
            </a:r>
          </a:p>
        </p:txBody>
      </p:sp>
    </p:spTree>
    <p:extLst>
      <p:ext uri="{BB962C8B-B14F-4D97-AF65-F5344CB8AC3E}">
        <p14:creationId xmlns:p14="http://schemas.microsoft.com/office/powerpoint/2010/main" val="4040420490"/>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484" name="Picture 4" descr="http://i.ytimg.com/vi/8IIjVmMf5Nw/maxres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7" y="772686"/>
            <a:ext cx="9144000" cy="514941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a:spLocks noChangeArrowheads="1"/>
          </p:cNvSpPr>
          <p:nvPr/>
        </p:nvSpPr>
        <p:spPr bwMode="auto">
          <a:xfrm>
            <a:off x="453570" y="6146895"/>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FF0000"/>
                </a:solidFill>
                <a:latin typeface="Arial" charset="0"/>
              </a:rPr>
              <a:t>Turkish baklava</a:t>
            </a:r>
            <a:endParaRPr lang="en-US" altLang="en-US" b="1" i="1" dirty="0">
              <a:solidFill>
                <a:srgbClr val="FF0000"/>
              </a:solidFill>
              <a:latin typeface="Arial" charset="0"/>
            </a:endParaRPr>
          </a:p>
        </p:txBody>
      </p:sp>
      <p:sp>
        <p:nvSpPr>
          <p:cNvPr id="2" name="Rectangle 1"/>
          <p:cNvSpPr/>
          <p:nvPr/>
        </p:nvSpPr>
        <p:spPr>
          <a:xfrm>
            <a:off x="3119897" y="3650726"/>
            <a:ext cx="2781531" cy="523220"/>
          </a:xfrm>
          <a:prstGeom prst="rect">
            <a:avLst/>
          </a:prstGeom>
        </p:spPr>
        <p:txBody>
          <a:bodyPr wrap="none">
            <a:spAutoFit/>
          </a:bodyPr>
          <a:lstStyle/>
          <a:p>
            <a:r>
              <a:rPr lang="en-US" sz="2800" b="1" dirty="0">
                <a:solidFill>
                  <a:srgbClr val="FFFFFF"/>
                </a:solidFill>
              </a:rPr>
              <a:t>with pistachios</a:t>
            </a:r>
          </a:p>
        </p:txBody>
      </p:sp>
    </p:spTree>
    <p:extLst>
      <p:ext uri="{BB962C8B-B14F-4D97-AF65-F5344CB8AC3E}">
        <p14:creationId xmlns:p14="http://schemas.microsoft.com/office/powerpoint/2010/main" val="1961375231"/>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484" name="Picture 4" descr="http://i.ytimg.com/vi/8IIjVmMf5Nw/maxres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7" y="772686"/>
            <a:ext cx="9144000" cy="514941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a:spLocks noChangeArrowheads="1"/>
          </p:cNvSpPr>
          <p:nvPr/>
        </p:nvSpPr>
        <p:spPr bwMode="auto">
          <a:xfrm>
            <a:off x="453570" y="614685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FF0000"/>
                </a:solidFill>
                <a:latin typeface="Arial" charset="0"/>
              </a:rPr>
              <a:t>Turkish baklava</a:t>
            </a:r>
            <a:endParaRPr lang="en-US" altLang="en-US" b="1" i="1" dirty="0">
              <a:solidFill>
                <a:srgbClr val="FF0000"/>
              </a:solidFill>
              <a:latin typeface="Arial" charset="0"/>
            </a:endParaRPr>
          </a:p>
        </p:txBody>
      </p:sp>
    </p:spTree>
    <p:extLst>
      <p:ext uri="{BB962C8B-B14F-4D97-AF65-F5344CB8AC3E}">
        <p14:creationId xmlns:p14="http://schemas.microsoft.com/office/powerpoint/2010/main" val="1427332960"/>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484" name="Picture 4" descr="http://i.ytimg.com/vi/8IIjVmMf5Nw/maxres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7" y="772686"/>
            <a:ext cx="9144000" cy="514941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a:spLocks noChangeArrowheads="1"/>
          </p:cNvSpPr>
          <p:nvPr/>
        </p:nvSpPr>
        <p:spPr bwMode="auto">
          <a:xfrm>
            <a:off x="453570" y="614685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FF0000"/>
                </a:solidFill>
                <a:latin typeface="Arial" charset="0"/>
              </a:rPr>
              <a:t>Turkish baklava</a:t>
            </a:r>
            <a:endParaRPr lang="en-US" altLang="en-US" b="1" i="1" dirty="0">
              <a:solidFill>
                <a:srgbClr val="FF0000"/>
              </a:solidFill>
              <a:latin typeface="Arial" charset="0"/>
            </a:endParaRPr>
          </a:p>
        </p:txBody>
      </p:sp>
      <p:sp>
        <p:nvSpPr>
          <p:cNvPr id="2" name="Rectangle 1"/>
          <p:cNvSpPr/>
          <p:nvPr/>
        </p:nvSpPr>
        <p:spPr>
          <a:xfrm>
            <a:off x="1929704" y="3215302"/>
            <a:ext cx="5724645" cy="1200329"/>
          </a:xfrm>
          <a:prstGeom prst="rect">
            <a:avLst/>
          </a:prstGeom>
        </p:spPr>
        <p:txBody>
          <a:bodyPr wrap="none">
            <a:spAutoFit/>
          </a:bodyPr>
          <a:lstStyle/>
          <a:p>
            <a:pPr algn="ctr"/>
            <a:r>
              <a:rPr lang="en-US" sz="3600" b="1" dirty="0">
                <a:solidFill>
                  <a:srgbClr val="FFFFFF"/>
                </a:solidFill>
              </a:rPr>
              <a:t>rectangular</a:t>
            </a:r>
          </a:p>
          <a:p>
            <a:pPr algn="ctr"/>
            <a:r>
              <a:rPr lang="en-US" sz="3600" b="1" dirty="0">
                <a:solidFill>
                  <a:srgbClr val="FFFFFF"/>
                </a:solidFill>
              </a:rPr>
              <a:t>and often with pistachios</a:t>
            </a:r>
          </a:p>
        </p:txBody>
      </p:sp>
    </p:spTree>
    <p:extLst>
      <p:ext uri="{BB962C8B-B14F-4D97-AF65-F5344CB8AC3E}">
        <p14:creationId xmlns:p14="http://schemas.microsoft.com/office/powerpoint/2010/main" val="4269427350"/>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36809"/>
            <a:ext cx="8686800" cy="5736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44583" y="6560167"/>
            <a:ext cx="6629400" cy="215444"/>
          </a:xfrm>
          <a:prstGeom prst="rect">
            <a:avLst/>
          </a:prstGeom>
        </p:spPr>
        <p:txBody>
          <a:bodyPr wrap="square">
            <a:spAutoFit/>
          </a:bodyPr>
          <a:lstStyle/>
          <a:p>
            <a:pPr algn="ctr"/>
            <a:r>
              <a:rPr lang="en-US" sz="800" dirty="0">
                <a:solidFill>
                  <a:srgbClr val="000000"/>
                </a:solidFill>
                <a:hlinkClick r:id="rId3"/>
              </a:rPr>
              <a:t>http://www.theatlantic.com/international/archive/2012/04/the-white-house-dessert-that-sparked-a-minor-turkish-greek-conflict/255439/</a:t>
            </a:r>
            <a:endParaRPr lang="en-US" sz="800" dirty="0">
              <a:solidFill>
                <a:srgbClr val="000000"/>
              </a:solidFill>
            </a:endParaRPr>
          </a:p>
        </p:txBody>
      </p:sp>
      <p:pic>
        <p:nvPicPr>
          <p:cNvPr id="10" name="Picture 5" descr="http://cdn.theatlantic.com/static/mt/assets/international/baklawa%20april4%20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832" y="2716922"/>
            <a:ext cx="6491968" cy="316681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bwMode="auto">
          <a:xfrm>
            <a:off x="-1001484" y="188687"/>
            <a:ext cx="45719" cy="58057"/>
          </a:xfrm>
          <a:prstGeom prst="rect">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4" name="Rectangle 3"/>
          <p:cNvSpPr/>
          <p:nvPr/>
        </p:nvSpPr>
        <p:spPr bwMode="auto">
          <a:xfrm>
            <a:off x="416832" y="536803"/>
            <a:ext cx="7711168" cy="204674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FFFFFF"/>
              </a:solidFill>
              <a:latin typeface="Tahoma" pitchFamily="34" charset="0"/>
            </a:endParaRPr>
          </a:p>
        </p:txBody>
      </p:sp>
    </p:spTree>
    <p:extLst>
      <p:ext uri="{BB962C8B-B14F-4D97-AF65-F5344CB8AC3E}">
        <p14:creationId xmlns:p14="http://schemas.microsoft.com/office/powerpoint/2010/main" val="1575712146"/>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36809"/>
            <a:ext cx="8686800" cy="5736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44583" y="6560167"/>
            <a:ext cx="6629400" cy="215444"/>
          </a:xfrm>
          <a:prstGeom prst="rect">
            <a:avLst/>
          </a:prstGeom>
        </p:spPr>
        <p:txBody>
          <a:bodyPr wrap="square">
            <a:spAutoFit/>
          </a:bodyPr>
          <a:lstStyle/>
          <a:p>
            <a:pPr algn="ctr"/>
            <a:r>
              <a:rPr lang="en-US" sz="800" dirty="0">
                <a:solidFill>
                  <a:srgbClr val="000000"/>
                </a:solidFill>
                <a:hlinkClick r:id="rId3"/>
              </a:rPr>
              <a:t>http://www.theatlantic.com/international/archive/2012/04/the-white-house-dessert-that-sparked-a-minor-turkish-greek-conflict/255439/</a:t>
            </a:r>
            <a:endParaRPr lang="en-US" sz="800" dirty="0">
              <a:solidFill>
                <a:srgbClr val="000000"/>
              </a:solidFill>
            </a:endParaRPr>
          </a:p>
        </p:txBody>
      </p:sp>
      <p:pic>
        <p:nvPicPr>
          <p:cNvPr id="10" name="Picture 5" descr="http://cdn.theatlantic.com/static/mt/assets/international/baklawa%20april4%20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832" y="2716922"/>
            <a:ext cx="6491968" cy="316681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bwMode="auto">
          <a:xfrm>
            <a:off x="-1001484" y="188687"/>
            <a:ext cx="45719" cy="58057"/>
          </a:xfrm>
          <a:prstGeom prst="rect">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4" name="Rectangle 3"/>
          <p:cNvSpPr/>
          <p:nvPr/>
        </p:nvSpPr>
        <p:spPr bwMode="auto">
          <a:xfrm>
            <a:off x="416832" y="536803"/>
            <a:ext cx="7711168" cy="204674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FFFFFF"/>
              </a:solidFill>
              <a:latin typeface="Tahoma" pitchFamily="34" charset="0"/>
            </a:endParaRPr>
          </a:p>
        </p:txBody>
      </p:sp>
      <p:sp>
        <p:nvSpPr>
          <p:cNvPr id="7" name="Rectangle 6"/>
          <p:cNvSpPr/>
          <p:nvPr/>
        </p:nvSpPr>
        <p:spPr>
          <a:xfrm>
            <a:off x="1718394" y="1052159"/>
            <a:ext cx="2441694" cy="646331"/>
          </a:xfrm>
          <a:prstGeom prst="rect">
            <a:avLst/>
          </a:prstGeom>
        </p:spPr>
        <p:txBody>
          <a:bodyPr wrap="none">
            <a:spAutoFit/>
          </a:bodyPr>
          <a:lstStyle/>
          <a:p>
            <a:pPr algn="ctr"/>
            <a:r>
              <a:rPr lang="en-US" sz="3600" b="1" dirty="0">
                <a:solidFill>
                  <a:srgbClr val="000000"/>
                </a:solidFill>
              </a:rPr>
              <a:t>Greek flag</a:t>
            </a:r>
          </a:p>
        </p:txBody>
      </p:sp>
      <p:sp>
        <p:nvSpPr>
          <p:cNvPr id="8" name="Rectangle 7"/>
          <p:cNvSpPr/>
          <p:nvPr/>
        </p:nvSpPr>
        <p:spPr>
          <a:xfrm>
            <a:off x="4494553" y="1629445"/>
            <a:ext cx="3638560" cy="646331"/>
          </a:xfrm>
          <a:prstGeom prst="rect">
            <a:avLst/>
          </a:prstGeom>
        </p:spPr>
        <p:txBody>
          <a:bodyPr wrap="none">
            <a:spAutoFit/>
          </a:bodyPr>
          <a:lstStyle/>
          <a:p>
            <a:pPr algn="ctr"/>
            <a:r>
              <a:rPr lang="en-US" sz="3600" b="1" dirty="0">
                <a:solidFill>
                  <a:srgbClr val="000000"/>
                </a:solidFill>
              </a:rPr>
              <a:t>Turkish baklava</a:t>
            </a:r>
          </a:p>
        </p:txBody>
      </p:sp>
      <p:sp>
        <p:nvSpPr>
          <p:cNvPr id="9" name="Down Arrow 8"/>
          <p:cNvSpPr/>
          <p:nvPr/>
        </p:nvSpPr>
        <p:spPr bwMode="auto">
          <a:xfrm rot="19738080">
            <a:off x="3168668" y="1701468"/>
            <a:ext cx="331011" cy="1089844"/>
          </a:xfrm>
          <a:prstGeom prst="downArrow">
            <a:avLst/>
          </a:prstGeom>
          <a:solidFill>
            <a:schemeClr val="bg1"/>
          </a:solidFill>
          <a:ln w="76200" cap="flat" cmpd="sng" algn="ctr">
            <a:solidFill>
              <a:srgbClr val="0070C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FFFFFF"/>
              </a:solidFill>
              <a:latin typeface="Tahoma" pitchFamily="34" charset="0"/>
            </a:endParaRPr>
          </a:p>
        </p:txBody>
      </p:sp>
      <p:sp>
        <p:nvSpPr>
          <p:cNvPr id="12" name="Down Arrow 11"/>
          <p:cNvSpPr/>
          <p:nvPr/>
        </p:nvSpPr>
        <p:spPr bwMode="auto">
          <a:xfrm rot="1760386">
            <a:off x="5496761" y="2244436"/>
            <a:ext cx="361154" cy="1850036"/>
          </a:xfrm>
          <a:prstGeom prst="downArrow">
            <a:avLst/>
          </a:prstGeom>
          <a:solidFill>
            <a:schemeClr val="bg1"/>
          </a:solid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FFFFFF"/>
              </a:solidFill>
              <a:latin typeface="Tahoma" pitchFamily="34" charset="0"/>
            </a:endParaRPr>
          </a:p>
        </p:txBody>
      </p:sp>
    </p:spTree>
    <p:extLst>
      <p:ext uri="{BB962C8B-B14F-4D97-AF65-F5344CB8AC3E}">
        <p14:creationId xmlns:p14="http://schemas.microsoft.com/office/powerpoint/2010/main" val="3147529326"/>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36809"/>
            <a:ext cx="8686800" cy="5736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44583" y="6560167"/>
            <a:ext cx="6629400" cy="215444"/>
          </a:xfrm>
          <a:prstGeom prst="rect">
            <a:avLst/>
          </a:prstGeom>
        </p:spPr>
        <p:txBody>
          <a:bodyPr wrap="square">
            <a:spAutoFit/>
          </a:bodyPr>
          <a:lstStyle/>
          <a:p>
            <a:pPr algn="ctr"/>
            <a:r>
              <a:rPr lang="en-US" sz="800" dirty="0">
                <a:solidFill>
                  <a:srgbClr val="000000"/>
                </a:solidFill>
                <a:hlinkClick r:id="rId3"/>
              </a:rPr>
              <a:t>http://www.theatlantic.com/international/archive/2012/04/the-white-house-dessert-that-sparked-a-minor-turkish-greek-conflict/255439/</a:t>
            </a:r>
            <a:endParaRPr lang="en-US" sz="800" dirty="0">
              <a:solidFill>
                <a:srgbClr val="000000"/>
              </a:solidFill>
            </a:endParaRPr>
          </a:p>
        </p:txBody>
      </p:sp>
      <p:pic>
        <p:nvPicPr>
          <p:cNvPr id="10" name="Picture 5" descr="http://cdn.theatlantic.com/static/mt/assets/international/baklawa%20april4%20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832" y="2716922"/>
            <a:ext cx="6491968" cy="316681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8115" y="734785"/>
            <a:ext cx="4003041" cy="2501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0335890"/>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2588" y="0"/>
            <a:ext cx="480252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244583" y="6560167"/>
            <a:ext cx="6629400" cy="215444"/>
          </a:xfrm>
          <a:prstGeom prst="rect">
            <a:avLst/>
          </a:prstGeom>
        </p:spPr>
        <p:txBody>
          <a:bodyPr wrap="square">
            <a:spAutoFit/>
          </a:bodyPr>
          <a:lstStyle/>
          <a:p>
            <a:pPr algn="ctr"/>
            <a:r>
              <a:rPr lang="en-US" sz="800" dirty="0">
                <a:solidFill>
                  <a:srgbClr val="000000"/>
                </a:solidFill>
                <a:hlinkClick r:id="rId3"/>
              </a:rPr>
              <a:t>http://www.d.umn.edu/cla/faculty/troufs/anthfood/SweetTreats.html#title</a:t>
            </a:r>
            <a:endParaRPr lang="en-US" sz="800" dirty="0">
              <a:solidFill>
                <a:srgbClr val="000000"/>
              </a:solidFill>
            </a:endParaRPr>
          </a:p>
        </p:txBody>
      </p:sp>
      <p:sp>
        <p:nvSpPr>
          <p:cNvPr id="4" name="Rectangle 3"/>
          <p:cNvSpPr/>
          <p:nvPr/>
        </p:nvSpPr>
        <p:spPr>
          <a:xfrm>
            <a:off x="2453560" y="5058617"/>
            <a:ext cx="4265911" cy="769441"/>
          </a:xfrm>
          <a:prstGeom prst="rect">
            <a:avLst/>
          </a:prstGeom>
          <a:solidFill>
            <a:srgbClr val="FFFFFF"/>
          </a:solidFill>
        </p:spPr>
        <p:txBody>
          <a:bodyPr wrap="none">
            <a:spAutoFit/>
          </a:bodyPr>
          <a:lstStyle/>
          <a:p>
            <a:r>
              <a:rPr lang="en-US" sz="4400" b="1" dirty="0">
                <a:solidFill>
                  <a:srgbClr val="000000"/>
                </a:solidFill>
              </a:rPr>
              <a:t>“baklava wars”</a:t>
            </a:r>
          </a:p>
        </p:txBody>
      </p:sp>
    </p:spTree>
    <p:extLst>
      <p:ext uri="{BB962C8B-B14F-4D97-AF65-F5344CB8AC3E}">
        <p14:creationId xmlns:p14="http://schemas.microsoft.com/office/powerpoint/2010/main" val="357241464"/>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2588" y="0"/>
            <a:ext cx="480252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244583" y="6560167"/>
            <a:ext cx="6629400" cy="215444"/>
          </a:xfrm>
          <a:prstGeom prst="rect">
            <a:avLst/>
          </a:prstGeom>
        </p:spPr>
        <p:txBody>
          <a:bodyPr wrap="square">
            <a:spAutoFit/>
          </a:bodyPr>
          <a:lstStyle/>
          <a:p>
            <a:pPr algn="ctr"/>
            <a:r>
              <a:rPr lang="en-US" sz="800" dirty="0">
                <a:solidFill>
                  <a:srgbClr val="000000"/>
                </a:solidFill>
                <a:hlinkClick r:id="rId3"/>
              </a:rPr>
              <a:t>http://www.d.umn.edu/cla/faculty/troufs/anthfood/SweetTreats.html#title</a:t>
            </a:r>
            <a:endParaRPr lang="en-US" sz="800" dirty="0">
              <a:solidFill>
                <a:srgbClr val="000000"/>
              </a:solidFill>
            </a:endParaRPr>
          </a:p>
        </p:txBody>
      </p:sp>
    </p:spTree>
    <p:extLst>
      <p:ext uri="{BB962C8B-B14F-4D97-AF65-F5344CB8AC3E}">
        <p14:creationId xmlns:p14="http://schemas.microsoft.com/office/powerpoint/2010/main" val="860438811"/>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2588" y="0"/>
            <a:ext cx="480252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244583" y="6560167"/>
            <a:ext cx="6629400" cy="215444"/>
          </a:xfrm>
          <a:prstGeom prst="rect">
            <a:avLst/>
          </a:prstGeom>
        </p:spPr>
        <p:txBody>
          <a:bodyPr wrap="square">
            <a:spAutoFit/>
          </a:bodyPr>
          <a:lstStyle/>
          <a:p>
            <a:pPr algn="ctr"/>
            <a:r>
              <a:rPr lang="en-US" sz="800" dirty="0">
                <a:solidFill>
                  <a:srgbClr val="000000"/>
                </a:solidFill>
                <a:hlinkClick r:id="rId3"/>
              </a:rPr>
              <a:t>http://www.d.umn.edu/cla/faculty/troufs/anthfood/SweetTreats.html#title</a:t>
            </a:r>
            <a:endParaRPr lang="en-US" sz="800" dirty="0">
              <a:solidFill>
                <a:srgbClr val="000000"/>
              </a:solidFill>
            </a:endParaRPr>
          </a:p>
        </p:txBody>
      </p:sp>
      <p:pic>
        <p:nvPicPr>
          <p:cNvPr id="1638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7392" y="273083"/>
            <a:ext cx="7313404" cy="6130860"/>
          </a:xfrm>
          <a:prstGeom prst="rect">
            <a:avLst/>
          </a:prstGeom>
          <a:noFill/>
          <a:ln w="76200">
            <a:solidFill>
              <a:srgbClr val="FF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bwMode="auto">
          <a:xfrm>
            <a:off x="1944914" y="3266729"/>
            <a:ext cx="5892800" cy="1159111"/>
          </a:xfrm>
          <a:custGeom>
            <a:avLst/>
            <a:gdLst>
              <a:gd name="connsiteX0" fmla="*/ 464457 w 5515429"/>
              <a:gd name="connsiteY0" fmla="*/ 696686 h 957943"/>
              <a:gd name="connsiteX1" fmla="*/ 740229 w 5515429"/>
              <a:gd name="connsiteY1" fmla="*/ 725714 h 957943"/>
              <a:gd name="connsiteX2" fmla="*/ 841829 w 5515429"/>
              <a:gd name="connsiteY2" fmla="*/ 740229 h 957943"/>
              <a:gd name="connsiteX3" fmla="*/ 1146629 w 5515429"/>
              <a:gd name="connsiteY3" fmla="*/ 769257 h 957943"/>
              <a:gd name="connsiteX4" fmla="*/ 1436915 w 5515429"/>
              <a:gd name="connsiteY4" fmla="*/ 798286 h 957943"/>
              <a:gd name="connsiteX5" fmla="*/ 1538515 w 5515429"/>
              <a:gd name="connsiteY5" fmla="*/ 812800 h 957943"/>
              <a:gd name="connsiteX6" fmla="*/ 1843315 w 5515429"/>
              <a:gd name="connsiteY6" fmla="*/ 841829 h 957943"/>
              <a:gd name="connsiteX7" fmla="*/ 2075543 w 5515429"/>
              <a:gd name="connsiteY7" fmla="*/ 870857 h 957943"/>
              <a:gd name="connsiteX8" fmla="*/ 2235200 w 5515429"/>
              <a:gd name="connsiteY8" fmla="*/ 899886 h 957943"/>
              <a:gd name="connsiteX9" fmla="*/ 2380343 w 5515429"/>
              <a:gd name="connsiteY9" fmla="*/ 914400 h 957943"/>
              <a:gd name="connsiteX10" fmla="*/ 2510972 w 5515429"/>
              <a:gd name="connsiteY10" fmla="*/ 928914 h 957943"/>
              <a:gd name="connsiteX11" fmla="*/ 2975429 w 5515429"/>
              <a:gd name="connsiteY11" fmla="*/ 957943 h 957943"/>
              <a:gd name="connsiteX12" fmla="*/ 3352800 w 5515429"/>
              <a:gd name="connsiteY12" fmla="*/ 943429 h 957943"/>
              <a:gd name="connsiteX13" fmla="*/ 3744686 w 5515429"/>
              <a:gd name="connsiteY13" fmla="*/ 914400 h 957943"/>
              <a:gd name="connsiteX14" fmla="*/ 4064000 w 5515429"/>
              <a:gd name="connsiteY14" fmla="*/ 885372 h 957943"/>
              <a:gd name="connsiteX15" fmla="*/ 4267200 w 5515429"/>
              <a:gd name="connsiteY15" fmla="*/ 856343 h 957943"/>
              <a:gd name="connsiteX16" fmla="*/ 4368800 w 5515429"/>
              <a:gd name="connsiteY16" fmla="*/ 841829 h 957943"/>
              <a:gd name="connsiteX17" fmla="*/ 4412343 w 5515429"/>
              <a:gd name="connsiteY17" fmla="*/ 827314 h 957943"/>
              <a:gd name="connsiteX18" fmla="*/ 4688115 w 5515429"/>
              <a:gd name="connsiteY18" fmla="*/ 798286 h 957943"/>
              <a:gd name="connsiteX19" fmla="*/ 4833257 w 5515429"/>
              <a:gd name="connsiteY19" fmla="*/ 769257 h 957943"/>
              <a:gd name="connsiteX20" fmla="*/ 4876800 w 5515429"/>
              <a:gd name="connsiteY20" fmla="*/ 754743 h 957943"/>
              <a:gd name="connsiteX21" fmla="*/ 4992915 w 5515429"/>
              <a:gd name="connsiteY21" fmla="*/ 740229 h 957943"/>
              <a:gd name="connsiteX22" fmla="*/ 5196115 w 5515429"/>
              <a:gd name="connsiteY22" fmla="*/ 711200 h 957943"/>
              <a:gd name="connsiteX23" fmla="*/ 5341257 w 5515429"/>
              <a:gd name="connsiteY23" fmla="*/ 682172 h 957943"/>
              <a:gd name="connsiteX24" fmla="*/ 5384800 w 5515429"/>
              <a:gd name="connsiteY24" fmla="*/ 638629 h 957943"/>
              <a:gd name="connsiteX25" fmla="*/ 5471886 w 5515429"/>
              <a:gd name="connsiteY25" fmla="*/ 580572 h 957943"/>
              <a:gd name="connsiteX26" fmla="*/ 5486400 w 5515429"/>
              <a:gd name="connsiteY26" fmla="*/ 522514 h 957943"/>
              <a:gd name="connsiteX27" fmla="*/ 5515429 w 5515429"/>
              <a:gd name="connsiteY27" fmla="*/ 435429 h 957943"/>
              <a:gd name="connsiteX28" fmla="*/ 5486400 w 5515429"/>
              <a:gd name="connsiteY28" fmla="*/ 304800 h 957943"/>
              <a:gd name="connsiteX29" fmla="*/ 5457372 w 5515429"/>
              <a:gd name="connsiteY29" fmla="*/ 246743 h 957943"/>
              <a:gd name="connsiteX30" fmla="*/ 5399315 w 5515429"/>
              <a:gd name="connsiteY30" fmla="*/ 232229 h 957943"/>
              <a:gd name="connsiteX31" fmla="*/ 5239657 w 5515429"/>
              <a:gd name="connsiteY31" fmla="*/ 188686 h 957943"/>
              <a:gd name="connsiteX32" fmla="*/ 5196115 w 5515429"/>
              <a:gd name="connsiteY32" fmla="*/ 159657 h 957943"/>
              <a:gd name="connsiteX33" fmla="*/ 5152572 w 5515429"/>
              <a:gd name="connsiteY33" fmla="*/ 145143 h 957943"/>
              <a:gd name="connsiteX34" fmla="*/ 5080000 w 5515429"/>
              <a:gd name="connsiteY34" fmla="*/ 116114 h 957943"/>
              <a:gd name="connsiteX35" fmla="*/ 4934857 w 5515429"/>
              <a:gd name="connsiteY35" fmla="*/ 101600 h 957943"/>
              <a:gd name="connsiteX36" fmla="*/ 4804229 w 5515429"/>
              <a:gd name="connsiteY36" fmla="*/ 87086 h 957943"/>
              <a:gd name="connsiteX37" fmla="*/ 4484915 w 5515429"/>
              <a:gd name="connsiteY37" fmla="*/ 58057 h 957943"/>
              <a:gd name="connsiteX38" fmla="*/ 3077029 w 5515429"/>
              <a:gd name="connsiteY38" fmla="*/ 58057 h 957943"/>
              <a:gd name="connsiteX39" fmla="*/ 3033486 w 5515429"/>
              <a:gd name="connsiteY39" fmla="*/ 43543 h 957943"/>
              <a:gd name="connsiteX40" fmla="*/ 2598057 w 5515429"/>
              <a:gd name="connsiteY40" fmla="*/ 0 h 957943"/>
              <a:gd name="connsiteX41" fmla="*/ 1959429 w 5515429"/>
              <a:gd name="connsiteY41" fmla="*/ 43543 h 957943"/>
              <a:gd name="connsiteX42" fmla="*/ 1872343 w 5515429"/>
              <a:gd name="connsiteY42" fmla="*/ 58057 h 957943"/>
              <a:gd name="connsiteX43" fmla="*/ 1814286 w 5515429"/>
              <a:gd name="connsiteY43" fmla="*/ 72572 h 957943"/>
              <a:gd name="connsiteX44" fmla="*/ 1669143 w 5515429"/>
              <a:gd name="connsiteY44" fmla="*/ 87086 h 957943"/>
              <a:gd name="connsiteX45" fmla="*/ 1349829 w 5515429"/>
              <a:gd name="connsiteY45" fmla="*/ 130629 h 957943"/>
              <a:gd name="connsiteX46" fmla="*/ 1103086 w 5515429"/>
              <a:gd name="connsiteY46" fmla="*/ 159657 h 957943"/>
              <a:gd name="connsiteX47" fmla="*/ 827315 w 5515429"/>
              <a:gd name="connsiteY47" fmla="*/ 188686 h 957943"/>
              <a:gd name="connsiteX48" fmla="*/ 740229 w 5515429"/>
              <a:gd name="connsiteY48" fmla="*/ 203200 h 957943"/>
              <a:gd name="connsiteX49" fmla="*/ 537029 w 5515429"/>
              <a:gd name="connsiteY49" fmla="*/ 232229 h 957943"/>
              <a:gd name="connsiteX50" fmla="*/ 478972 w 5515429"/>
              <a:gd name="connsiteY50" fmla="*/ 246743 h 957943"/>
              <a:gd name="connsiteX51" fmla="*/ 435429 w 5515429"/>
              <a:gd name="connsiteY51" fmla="*/ 261257 h 957943"/>
              <a:gd name="connsiteX52" fmla="*/ 261257 w 5515429"/>
              <a:gd name="connsiteY52" fmla="*/ 304800 h 957943"/>
              <a:gd name="connsiteX53" fmla="*/ 203200 w 5515429"/>
              <a:gd name="connsiteY53" fmla="*/ 319314 h 957943"/>
              <a:gd name="connsiteX54" fmla="*/ 116115 w 5515429"/>
              <a:gd name="connsiteY54" fmla="*/ 362857 h 957943"/>
              <a:gd name="connsiteX55" fmla="*/ 29029 w 5515429"/>
              <a:gd name="connsiteY55" fmla="*/ 391886 h 957943"/>
              <a:gd name="connsiteX56" fmla="*/ 0 w 5515429"/>
              <a:gd name="connsiteY56" fmla="*/ 435429 h 957943"/>
              <a:gd name="connsiteX57" fmla="*/ 29029 w 5515429"/>
              <a:gd name="connsiteY57" fmla="*/ 522514 h 957943"/>
              <a:gd name="connsiteX58" fmla="*/ 58057 w 5515429"/>
              <a:gd name="connsiteY58" fmla="*/ 566057 h 957943"/>
              <a:gd name="connsiteX59" fmla="*/ 232229 w 5515429"/>
              <a:gd name="connsiteY59" fmla="*/ 653143 h 957943"/>
              <a:gd name="connsiteX60" fmla="*/ 275772 w 5515429"/>
              <a:gd name="connsiteY60" fmla="*/ 667657 h 957943"/>
              <a:gd name="connsiteX61" fmla="*/ 319315 w 5515429"/>
              <a:gd name="connsiteY61" fmla="*/ 682172 h 957943"/>
              <a:gd name="connsiteX62" fmla="*/ 377372 w 5515429"/>
              <a:gd name="connsiteY62" fmla="*/ 711200 h 957943"/>
              <a:gd name="connsiteX63" fmla="*/ 609600 w 5515429"/>
              <a:gd name="connsiteY63" fmla="*/ 711200 h 957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515429" h="957943">
                <a:moveTo>
                  <a:pt x="464457" y="696686"/>
                </a:moveTo>
                <a:cubicBezTo>
                  <a:pt x="648983" y="727440"/>
                  <a:pt x="446714" y="696362"/>
                  <a:pt x="740229" y="725714"/>
                </a:cubicBezTo>
                <a:cubicBezTo>
                  <a:pt x="774270" y="729118"/>
                  <a:pt x="807883" y="735986"/>
                  <a:pt x="841829" y="740229"/>
                </a:cubicBezTo>
                <a:cubicBezTo>
                  <a:pt x="967505" y="755939"/>
                  <a:pt x="1012381" y="758070"/>
                  <a:pt x="1146629" y="769257"/>
                </a:cubicBezTo>
                <a:cubicBezTo>
                  <a:pt x="1334287" y="800535"/>
                  <a:pt x="1126854" y="768757"/>
                  <a:pt x="1436915" y="798286"/>
                </a:cubicBezTo>
                <a:cubicBezTo>
                  <a:pt x="1470971" y="801529"/>
                  <a:pt x="1504569" y="808557"/>
                  <a:pt x="1538515" y="812800"/>
                </a:cubicBezTo>
                <a:cubicBezTo>
                  <a:pt x="1704575" y="833557"/>
                  <a:pt x="1655364" y="823929"/>
                  <a:pt x="1843315" y="841829"/>
                </a:cubicBezTo>
                <a:cubicBezTo>
                  <a:pt x="1909472" y="848130"/>
                  <a:pt x="2007467" y="859511"/>
                  <a:pt x="2075543" y="870857"/>
                </a:cubicBezTo>
                <a:cubicBezTo>
                  <a:pt x="2164730" y="885722"/>
                  <a:pt x="2138384" y="887784"/>
                  <a:pt x="2235200" y="899886"/>
                </a:cubicBezTo>
                <a:cubicBezTo>
                  <a:pt x="2283447" y="905917"/>
                  <a:pt x="2331988" y="909310"/>
                  <a:pt x="2380343" y="914400"/>
                </a:cubicBezTo>
                <a:cubicBezTo>
                  <a:pt x="2423913" y="918986"/>
                  <a:pt x="2467341" y="924947"/>
                  <a:pt x="2510972" y="928914"/>
                </a:cubicBezTo>
                <a:cubicBezTo>
                  <a:pt x="2688986" y="945097"/>
                  <a:pt x="2786166" y="947982"/>
                  <a:pt x="2975429" y="957943"/>
                </a:cubicBezTo>
                <a:lnTo>
                  <a:pt x="3352800" y="943429"/>
                </a:lnTo>
                <a:cubicBezTo>
                  <a:pt x="3483577" y="936026"/>
                  <a:pt x="3744686" y="914400"/>
                  <a:pt x="3744686" y="914400"/>
                </a:cubicBezTo>
                <a:cubicBezTo>
                  <a:pt x="3928324" y="883794"/>
                  <a:pt x="3749567" y="910527"/>
                  <a:pt x="4064000" y="885372"/>
                </a:cubicBezTo>
                <a:cubicBezTo>
                  <a:pt x="4242361" y="871103"/>
                  <a:pt x="4138597" y="877776"/>
                  <a:pt x="4267200" y="856343"/>
                </a:cubicBezTo>
                <a:cubicBezTo>
                  <a:pt x="4300945" y="850719"/>
                  <a:pt x="4334933" y="846667"/>
                  <a:pt x="4368800" y="841829"/>
                </a:cubicBezTo>
                <a:cubicBezTo>
                  <a:pt x="4383314" y="836991"/>
                  <a:pt x="4397221" y="829640"/>
                  <a:pt x="4412343" y="827314"/>
                </a:cubicBezTo>
                <a:cubicBezTo>
                  <a:pt x="4816361" y="765157"/>
                  <a:pt x="4315183" y="857170"/>
                  <a:pt x="4688115" y="798286"/>
                </a:cubicBezTo>
                <a:cubicBezTo>
                  <a:pt x="4736850" y="790591"/>
                  <a:pt x="4786450" y="784859"/>
                  <a:pt x="4833257" y="769257"/>
                </a:cubicBezTo>
                <a:cubicBezTo>
                  <a:pt x="4847771" y="764419"/>
                  <a:pt x="4861747" y="757480"/>
                  <a:pt x="4876800" y="754743"/>
                </a:cubicBezTo>
                <a:cubicBezTo>
                  <a:pt x="4915177" y="747766"/>
                  <a:pt x="4954266" y="745499"/>
                  <a:pt x="4992915" y="740229"/>
                </a:cubicBezTo>
                <a:cubicBezTo>
                  <a:pt x="5060709" y="730984"/>
                  <a:pt x="5129023" y="724618"/>
                  <a:pt x="5196115" y="711200"/>
                </a:cubicBezTo>
                <a:lnTo>
                  <a:pt x="5341257" y="682172"/>
                </a:lnTo>
                <a:cubicBezTo>
                  <a:pt x="5355771" y="667658"/>
                  <a:pt x="5367721" y="650015"/>
                  <a:pt x="5384800" y="638629"/>
                </a:cubicBezTo>
                <a:cubicBezTo>
                  <a:pt x="5510836" y="554604"/>
                  <a:pt x="5332976" y="719479"/>
                  <a:pt x="5471886" y="580572"/>
                </a:cubicBezTo>
                <a:cubicBezTo>
                  <a:pt x="5476724" y="561219"/>
                  <a:pt x="5480668" y="541621"/>
                  <a:pt x="5486400" y="522514"/>
                </a:cubicBezTo>
                <a:cubicBezTo>
                  <a:pt x="5495192" y="493206"/>
                  <a:pt x="5515429" y="435429"/>
                  <a:pt x="5515429" y="435429"/>
                </a:cubicBezTo>
                <a:cubicBezTo>
                  <a:pt x="5506729" y="383228"/>
                  <a:pt x="5505891" y="350280"/>
                  <a:pt x="5486400" y="304800"/>
                </a:cubicBezTo>
                <a:cubicBezTo>
                  <a:pt x="5477877" y="284913"/>
                  <a:pt x="5473994" y="260594"/>
                  <a:pt x="5457372" y="246743"/>
                </a:cubicBezTo>
                <a:cubicBezTo>
                  <a:pt x="5442048" y="233973"/>
                  <a:pt x="5418667" y="237067"/>
                  <a:pt x="5399315" y="232229"/>
                </a:cubicBezTo>
                <a:cubicBezTo>
                  <a:pt x="5249522" y="157333"/>
                  <a:pt x="5459339" y="254591"/>
                  <a:pt x="5239657" y="188686"/>
                </a:cubicBezTo>
                <a:cubicBezTo>
                  <a:pt x="5222949" y="183674"/>
                  <a:pt x="5211717" y="167458"/>
                  <a:pt x="5196115" y="159657"/>
                </a:cubicBezTo>
                <a:cubicBezTo>
                  <a:pt x="5182431" y="152815"/>
                  <a:pt x="5166897" y="150515"/>
                  <a:pt x="5152572" y="145143"/>
                </a:cubicBezTo>
                <a:cubicBezTo>
                  <a:pt x="5128177" y="135995"/>
                  <a:pt x="5105548" y="121224"/>
                  <a:pt x="5080000" y="116114"/>
                </a:cubicBezTo>
                <a:cubicBezTo>
                  <a:pt x="5032322" y="106578"/>
                  <a:pt x="4983212" y="106690"/>
                  <a:pt x="4934857" y="101600"/>
                </a:cubicBezTo>
                <a:cubicBezTo>
                  <a:pt x="4891287" y="97014"/>
                  <a:pt x="4847860" y="91052"/>
                  <a:pt x="4804229" y="87086"/>
                </a:cubicBezTo>
                <a:cubicBezTo>
                  <a:pt x="4411053" y="51343"/>
                  <a:pt x="4789921" y="91948"/>
                  <a:pt x="4484915" y="58057"/>
                </a:cubicBezTo>
                <a:cubicBezTo>
                  <a:pt x="3823132" y="73815"/>
                  <a:pt x="3798490" y="82935"/>
                  <a:pt x="3077029" y="58057"/>
                </a:cubicBezTo>
                <a:cubicBezTo>
                  <a:pt x="3061739" y="57530"/>
                  <a:pt x="3048692" y="45233"/>
                  <a:pt x="3033486" y="43543"/>
                </a:cubicBezTo>
                <a:cubicBezTo>
                  <a:pt x="2466973" y="-19403"/>
                  <a:pt x="2847771" y="41618"/>
                  <a:pt x="2598057" y="0"/>
                </a:cubicBezTo>
                <a:cubicBezTo>
                  <a:pt x="2425290" y="7511"/>
                  <a:pt x="2134096" y="14433"/>
                  <a:pt x="1959429" y="43543"/>
                </a:cubicBezTo>
                <a:cubicBezTo>
                  <a:pt x="1930400" y="48381"/>
                  <a:pt x="1901201" y="52285"/>
                  <a:pt x="1872343" y="58057"/>
                </a:cubicBezTo>
                <a:cubicBezTo>
                  <a:pt x="1852782" y="61969"/>
                  <a:pt x="1834033" y="69751"/>
                  <a:pt x="1814286" y="72572"/>
                </a:cubicBezTo>
                <a:cubicBezTo>
                  <a:pt x="1766152" y="79448"/>
                  <a:pt x="1717524" y="82248"/>
                  <a:pt x="1669143" y="87086"/>
                </a:cubicBezTo>
                <a:cubicBezTo>
                  <a:pt x="1445383" y="131837"/>
                  <a:pt x="1598543" y="106942"/>
                  <a:pt x="1349829" y="130629"/>
                </a:cubicBezTo>
                <a:cubicBezTo>
                  <a:pt x="1192990" y="145566"/>
                  <a:pt x="1251493" y="143167"/>
                  <a:pt x="1103086" y="159657"/>
                </a:cubicBezTo>
                <a:cubicBezTo>
                  <a:pt x="1018628" y="169041"/>
                  <a:pt x="912309" y="177354"/>
                  <a:pt x="827315" y="188686"/>
                </a:cubicBezTo>
                <a:cubicBezTo>
                  <a:pt x="798144" y="192575"/>
                  <a:pt x="769332" y="198834"/>
                  <a:pt x="740229" y="203200"/>
                </a:cubicBezTo>
                <a:cubicBezTo>
                  <a:pt x="672565" y="213350"/>
                  <a:pt x="603407" y="215635"/>
                  <a:pt x="537029" y="232229"/>
                </a:cubicBezTo>
                <a:cubicBezTo>
                  <a:pt x="517677" y="237067"/>
                  <a:pt x="498152" y="241263"/>
                  <a:pt x="478972" y="246743"/>
                </a:cubicBezTo>
                <a:cubicBezTo>
                  <a:pt x="464261" y="250946"/>
                  <a:pt x="450212" y="257315"/>
                  <a:pt x="435429" y="261257"/>
                </a:cubicBezTo>
                <a:cubicBezTo>
                  <a:pt x="377605" y="276677"/>
                  <a:pt x="319314" y="290286"/>
                  <a:pt x="261257" y="304800"/>
                </a:cubicBezTo>
                <a:cubicBezTo>
                  <a:pt x="241905" y="309638"/>
                  <a:pt x="222124" y="313006"/>
                  <a:pt x="203200" y="319314"/>
                </a:cubicBezTo>
                <a:cubicBezTo>
                  <a:pt x="44386" y="372254"/>
                  <a:pt x="284945" y="287821"/>
                  <a:pt x="116115" y="362857"/>
                </a:cubicBezTo>
                <a:cubicBezTo>
                  <a:pt x="88153" y="375284"/>
                  <a:pt x="29029" y="391886"/>
                  <a:pt x="29029" y="391886"/>
                </a:cubicBezTo>
                <a:cubicBezTo>
                  <a:pt x="19353" y="406400"/>
                  <a:pt x="0" y="417985"/>
                  <a:pt x="0" y="435429"/>
                </a:cubicBezTo>
                <a:cubicBezTo>
                  <a:pt x="0" y="466028"/>
                  <a:pt x="16602" y="494553"/>
                  <a:pt x="29029" y="522514"/>
                </a:cubicBezTo>
                <a:cubicBezTo>
                  <a:pt x="36114" y="538454"/>
                  <a:pt x="44929" y="554570"/>
                  <a:pt x="58057" y="566057"/>
                </a:cubicBezTo>
                <a:cubicBezTo>
                  <a:pt x="127314" y="626657"/>
                  <a:pt x="150012" y="625737"/>
                  <a:pt x="232229" y="653143"/>
                </a:cubicBezTo>
                <a:lnTo>
                  <a:pt x="275772" y="667657"/>
                </a:lnTo>
                <a:cubicBezTo>
                  <a:pt x="290286" y="672495"/>
                  <a:pt x="305631" y="675330"/>
                  <a:pt x="319315" y="682172"/>
                </a:cubicBezTo>
                <a:cubicBezTo>
                  <a:pt x="338667" y="691848"/>
                  <a:pt x="355843" y="709047"/>
                  <a:pt x="377372" y="711200"/>
                </a:cubicBezTo>
                <a:cubicBezTo>
                  <a:pt x="454397" y="718902"/>
                  <a:pt x="532191" y="711200"/>
                  <a:pt x="609600" y="711200"/>
                </a:cubicBezTo>
              </a:path>
            </a:pathLst>
          </a:custGeom>
          <a:noFill/>
          <a:ln w="7620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6" name="Rectangle 5"/>
          <p:cNvSpPr/>
          <p:nvPr/>
        </p:nvSpPr>
        <p:spPr>
          <a:xfrm>
            <a:off x="2453560" y="5058617"/>
            <a:ext cx="4265911" cy="769441"/>
          </a:xfrm>
          <a:prstGeom prst="rect">
            <a:avLst/>
          </a:prstGeom>
          <a:solidFill>
            <a:srgbClr val="FFFFFF"/>
          </a:solidFill>
        </p:spPr>
        <p:txBody>
          <a:bodyPr wrap="none">
            <a:spAutoFit/>
          </a:bodyPr>
          <a:lstStyle/>
          <a:p>
            <a:r>
              <a:rPr lang="en-US" sz="4400" b="1" dirty="0">
                <a:solidFill>
                  <a:srgbClr val="000000"/>
                </a:solidFill>
              </a:rPr>
              <a:t>“baklava wars”</a:t>
            </a:r>
          </a:p>
        </p:txBody>
      </p:sp>
    </p:spTree>
    <p:extLst>
      <p:ext uri="{BB962C8B-B14F-4D97-AF65-F5344CB8AC3E}">
        <p14:creationId xmlns:p14="http://schemas.microsoft.com/office/powerpoint/2010/main" val="3009592783"/>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1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0070C0"/>
                </a:solidFill>
                <a:latin typeface="Arial" charset="0"/>
              </a:rPr>
              <a:t>Greek</a:t>
            </a:r>
            <a:r>
              <a:rPr lang="en-US" altLang="en-US" sz="4000" b="1" i="1" dirty="0">
                <a:solidFill>
                  <a:srgbClr val="0070C0"/>
                </a:solidFill>
                <a:latin typeface="Arial" charset="0"/>
              </a:rPr>
              <a:t> baklava</a:t>
            </a:r>
            <a:endParaRPr lang="en-US" altLang="en-US" b="1" i="1" dirty="0">
              <a:solidFill>
                <a:srgbClr val="0070C0"/>
              </a:solidFill>
              <a:latin typeface="Arial" charset="0"/>
            </a:endParaRPr>
          </a:p>
        </p:txBody>
      </p:sp>
      <p:sp>
        <p:nvSpPr>
          <p:cNvPr id="12" name="Freeform 11"/>
          <p:cNvSpPr/>
          <p:nvPr/>
        </p:nvSpPr>
        <p:spPr bwMode="auto">
          <a:xfrm rot="199803">
            <a:off x="-43456" y="1088182"/>
            <a:ext cx="6239118" cy="2646385"/>
          </a:xfrm>
          <a:custGeom>
            <a:avLst/>
            <a:gdLst>
              <a:gd name="connsiteX0" fmla="*/ 0 w 5515429"/>
              <a:gd name="connsiteY0" fmla="*/ 508000 h 1814285"/>
              <a:gd name="connsiteX1" fmla="*/ 2061029 w 5515429"/>
              <a:gd name="connsiteY1" fmla="*/ 116114 h 1814285"/>
              <a:gd name="connsiteX2" fmla="*/ 5515429 w 5515429"/>
              <a:gd name="connsiteY2" fmla="*/ 0 h 1814285"/>
              <a:gd name="connsiteX3" fmla="*/ 2989943 w 5515429"/>
              <a:gd name="connsiteY3" fmla="*/ 1814285 h 1814285"/>
              <a:gd name="connsiteX4" fmla="*/ 43543 w 5515429"/>
              <a:gd name="connsiteY4" fmla="*/ 1727200 h 1814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5429" h="1814285">
                <a:moveTo>
                  <a:pt x="0" y="508000"/>
                </a:moveTo>
                <a:lnTo>
                  <a:pt x="2061029" y="116114"/>
                </a:lnTo>
                <a:lnTo>
                  <a:pt x="5515429" y="0"/>
                </a:lnTo>
                <a:lnTo>
                  <a:pt x="2989943" y="1814285"/>
                </a:lnTo>
                <a:lnTo>
                  <a:pt x="43543" y="1727200"/>
                </a:ln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13" name="Down Arrow 12"/>
          <p:cNvSpPr/>
          <p:nvPr/>
        </p:nvSpPr>
        <p:spPr bwMode="auto">
          <a:xfrm rot="18076632">
            <a:off x="1024344" y="-141213"/>
            <a:ext cx="677795" cy="2496459"/>
          </a:xfrm>
          <a:prstGeom prst="downArrow">
            <a:avLst/>
          </a:prstGeom>
          <a:solidFill>
            <a:srgbClr val="00B0F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6" name="Rectangle 5"/>
          <p:cNvSpPr/>
          <p:nvPr/>
        </p:nvSpPr>
        <p:spPr>
          <a:xfrm>
            <a:off x="864265" y="4085586"/>
            <a:ext cx="4237058" cy="1754326"/>
          </a:xfrm>
          <a:prstGeom prst="rect">
            <a:avLst/>
          </a:prstGeom>
        </p:spPr>
        <p:txBody>
          <a:bodyPr wrap="none">
            <a:spAutoFit/>
          </a:bodyPr>
          <a:lstStyle/>
          <a:p>
            <a:pPr algn="ctr"/>
            <a:r>
              <a:rPr lang="en-US" sz="3600" b="1" dirty="0" err="1">
                <a:solidFill>
                  <a:srgbClr val="FFFFFF"/>
                </a:solidFill>
              </a:rPr>
              <a:t>dimond</a:t>
            </a:r>
            <a:r>
              <a:rPr lang="en-US" sz="3600" b="1" dirty="0">
                <a:solidFill>
                  <a:srgbClr val="FFFFFF"/>
                </a:solidFill>
              </a:rPr>
              <a:t>-shaped</a:t>
            </a:r>
          </a:p>
          <a:p>
            <a:pPr algn="ctr"/>
            <a:r>
              <a:rPr lang="en-US" sz="3600" b="1" dirty="0">
                <a:solidFill>
                  <a:srgbClr val="FFFFFF"/>
                </a:solidFill>
              </a:rPr>
              <a:t>with a whole clove</a:t>
            </a:r>
          </a:p>
          <a:p>
            <a:pPr algn="ctr"/>
            <a:r>
              <a:rPr lang="en-US" sz="3600" b="1" dirty="0">
                <a:solidFill>
                  <a:srgbClr val="FFFFFF"/>
                </a:solidFill>
              </a:rPr>
              <a:t>and no pistachios</a:t>
            </a:r>
          </a:p>
        </p:txBody>
      </p:sp>
    </p:spTree>
    <p:extLst>
      <p:ext uri="{BB962C8B-B14F-4D97-AF65-F5344CB8AC3E}">
        <p14:creationId xmlns:p14="http://schemas.microsoft.com/office/powerpoint/2010/main" val="1657505760"/>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484" name="Picture 4" descr="http://i.ytimg.com/vi/8IIjVmMf5Nw/maxres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7" y="772686"/>
            <a:ext cx="9144000" cy="514941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a:spLocks noChangeArrowheads="1"/>
          </p:cNvSpPr>
          <p:nvPr/>
        </p:nvSpPr>
        <p:spPr bwMode="auto">
          <a:xfrm>
            <a:off x="453570" y="614685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FF0000"/>
                </a:solidFill>
                <a:latin typeface="Arial" charset="0"/>
              </a:rPr>
              <a:t>Turkish baklava</a:t>
            </a:r>
            <a:endParaRPr lang="en-US" altLang="en-US" b="1" i="1" dirty="0">
              <a:solidFill>
                <a:srgbClr val="FF0000"/>
              </a:solidFill>
              <a:latin typeface="Arial" charset="0"/>
            </a:endParaRPr>
          </a:p>
        </p:txBody>
      </p:sp>
      <p:sp>
        <p:nvSpPr>
          <p:cNvPr id="2" name="Rectangle 1"/>
          <p:cNvSpPr/>
          <p:nvPr/>
        </p:nvSpPr>
        <p:spPr>
          <a:xfrm>
            <a:off x="1929704" y="3215302"/>
            <a:ext cx="5724645" cy="1200329"/>
          </a:xfrm>
          <a:prstGeom prst="rect">
            <a:avLst/>
          </a:prstGeom>
        </p:spPr>
        <p:txBody>
          <a:bodyPr wrap="none">
            <a:spAutoFit/>
          </a:bodyPr>
          <a:lstStyle/>
          <a:p>
            <a:pPr algn="ctr"/>
            <a:r>
              <a:rPr lang="en-US" sz="3600" b="1" dirty="0">
                <a:solidFill>
                  <a:srgbClr val="FFFFFF"/>
                </a:solidFill>
              </a:rPr>
              <a:t>rectangular</a:t>
            </a:r>
          </a:p>
          <a:p>
            <a:pPr algn="ctr"/>
            <a:r>
              <a:rPr lang="en-US" sz="3600" b="1" dirty="0">
                <a:solidFill>
                  <a:srgbClr val="FFFFFF"/>
                </a:solidFill>
              </a:rPr>
              <a:t>and often with pistachios</a:t>
            </a:r>
          </a:p>
        </p:txBody>
      </p:sp>
    </p:spTree>
    <p:extLst>
      <p:ext uri="{BB962C8B-B14F-4D97-AF65-F5344CB8AC3E}">
        <p14:creationId xmlns:p14="http://schemas.microsoft.com/office/powerpoint/2010/main" val="1730170829"/>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36809"/>
            <a:ext cx="8686800" cy="5736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44583" y="6560167"/>
            <a:ext cx="6629400" cy="215444"/>
          </a:xfrm>
          <a:prstGeom prst="rect">
            <a:avLst/>
          </a:prstGeom>
        </p:spPr>
        <p:txBody>
          <a:bodyPr wrap="square">
            <a:spAutoFit/>
          </a:bodyPr>
          <a:lstStyle/>
          <a:p>
            <a:pPr algn="ctr"/>
            <a:r>
              <a:rPr lang="en-US" sz="800" dirty="0">
                <a:solidFill>
                  <a:srgbClr val="000000"/>
                </a:solidFill>
                <a:hlinkClick r:id="rId3"/>
              </a:rPr>
              <a:t>http://www.theatlantic.com/international/archive/2012/04/the-white-house-dessert-that-sparked-a-minor-turkish-greek-conflict/255439/</a:t>
            </a:r>
            <a:endParaRPr lang="en-US" sz="800" dirty="0">
              <a:solidFill>
                <a:srgbClr val="000000"/>
              </a:solidFill>
            </a:endParaRPr>
          </a:p>
        </p:txBody>
      </p:sp>
      <p:pic>
        <p:nvPicPr>
          <p:cNvPr id="10" name="Picture 5" descr="http://cdn.theatlantic.com/static/mt/assets/international/baklawa%20april4%20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832" y="2716922"/>
            <a:ext cx="6491968" cy="316681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8115" y="734785"/>
            <a:ext cx="4003041" cy="2501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77111060"/>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a:spLocks noChangeArrowheads="1"/>
          </p:cNvSpPr>
          <p:nvPr/>
        </p:nvSpPr>
        <p:spPr bwMode="auto">
          <a:xfrm>
            <a:off x="758369" y="5551674"/>
            <a:ext cx="8229600" cy="725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err="1">
                <a:solidFill>
                  <a:srgbClr val="0070C0"/>
                </a:solidFill>
                <a:latin typeface="Arial" charset="0"/>
              </a:rPr>
              <a:t>Ellinikos</a:t>
            </a:r>
            <a:r>
              <a:rPr lang="en-US" altLang="en-US" sz="4000" b="1" i="1" dirty="0">
                <a:solidFill>
                  <a:srgbClr val="0070C0"/>
                </a:solidFill>
                <a:latin typeface="Arial" charset="0"/>
              </a:rPr>
              <a:t> </a:t>
            </a:r>
            <a:r>
              <a:rPr lang="en-US" altLang="en-US" sz="4000" b="1" i="1" dirty="0" err="1">
                <a:solidFill>
                  <a:srgbClr val="0070C0"/>
                </a:solidFill>
                <a:latin typeface="Arial" charset="0"/>
              </a:rPr>
              <a:t>Kafes</a:t>
            </a:r>
            <a:endParaRPr lang="en-US" altLang="en-US" sz="4000" b="1" i="1" dirty="0">
              <a:solidFill>
                <a:srgbClr val="0070C0"/>
              </a:solidFill>
              <a:latin typeface="Arial" charset="0"/>
            </a:endParaRPr>
          </a:p>
        </p:txBody>
      </p:sp>
      <p:sp>
        <p:nvSpPr>
          <p:cNvPr id="2" name="Rectangle 1"/>
          <p:cNvSpPr/>
          <p:nvPr/>
        </p:nvSpPr>
        <p:spPr>
          <a:xfrm>
            <a:off x="2286000" y="6531139"/>
            <a:ext cx="4572000" cy="215444"/>
          </a:xfrm>
          <a:prstGeom prst="rect">
            <a:avLst/>
          </a:prstGeom>
        </p:spPr>
        <p:txBody>
          <a:bodyPr>
            <a:spAutoFit/>
          </a:bodyPr>
          <a:lstStyle/>
          <a:p>
            <a:pPr algn="ctr"/>
            <a:r>
              <a:rPr lang="en-US" sz="800" dirty="0">
                <a:solidFill>
                  <a:srgbClr val="000000"/>
                </a:solidFill>
                <a:hlinkClick r:id="rId3"/>
              </a:rPr>
              <a:t>http://www.ultimate-guide-to-greek-food.com/greek-coffee.html</a:t>
            </a:r>
            <a:endParaRPr lang="en-US" sz="800" dirty="0">
              <a:solidFill>
                <a:srgbClr val="000000"/>
              </a:solidFill>
            </a:endParaRPr>
          </a:p>
        </p:txBody>
      </p:sp>
    </p:spTree>
    <p:extLst>
      <p:ext uri="{BB962C8B-B14F-4D97-AF65-F5344CB8AC3E}">
        <p14:creationId xmlns:p14="http://schemas.microsoft.com/office/powerpoint/2010/main" val="350838781"/>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a:spLocks noChangeArrowheads="1"/>
          </p:cNvSpPr>
          <p:nvPr/>
        </p:nvSpPr>
        <p:spPr bwMode="auto">
          <a:xfrm>
            <a:off x="758369" y="5551674"/>
            <a:ext cx="8229600" cy="725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FFFFFF"/>
                </a:solidFill>
                <a:latin typeface="Arial" charset="0"/>
              </a:rPr>
              <a:t>Greek coffee?</a:t>
            </a:r>
          </a:p>
        </p:txBody>
      </p:sp>
      <p:sp>
        <p:nvSpPr>
          <p:cNvPr id="2" name="Rectangle 1"/>
          <p:cNvSpPr/>
          <p:nvPr/>
        </p:nvSpPr>
        <p:spPr>
          <a:xfrm>
            <a:off x="2286000" y="6531139"/>
            <a:ext cx="4572000" cy="215444"/>
          </a:xfrm>
          <a:prstGeom prst="rect">
            <a:avLst/>
          </a:prstGeom>
        </p:spPr>
        <p:txBody>
          <a:bodyPr>
            <a:spAutoFit/>
          </a:bodyPr>
          <a:lstStyle/>
          <a:p>
            <a:pPr algn="ctr"/>
            <a:r>
              <a:rPr lang="en-US" sz="800" dirty="0">
                <a:solidFill>
                  <a:srgbClr val="000000"/>
                </a:solidFill>
                <a:hlinkClick r:id="rId3"/>
              </a:rPr>
              <a:t>http://www.ultimate-guide-to-greek-food.com/greek-coffee.html</a:t>
            </a:r>
            <a:endParaRPr lang="en-US" sz="800" dirty="0">
              <a:solidFill>
                <a:srgbClr val="000000"/>
              </a:solidFill>
            </a:endParaRPr>
          </a:p>
        </p:txBody>
      </p:sp>
    </p:spTree>
    <p:extLst>
      <p:ext uri="{BB962C8B-B14F-4D97-AF65-F5344CB8AC3E}">
        <p14:creationId xmlns:p14="http://schemas.microsoft.com/office/powerpoint/2010/main" val="550611463"/>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solidFill>
                  <a:srgbClr val="000000"/>
                </a:solidFill>
                <a:hlinkClick r:id="rId2"/>
              </a:rPr>
              <a:t>https://en.wikipedia.org/wiki/Turkish_coffee</a:t>
            </a:r>
            <a:endParaRPr lang="en-US" sz="800" dirty="0">
              <a:solidFill>
                <a:srgbClr val="000000"/>
              </a:solidFill>
            </a:endParaRPr>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6" y="461966"/>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497374964"/>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solidFill>
                  <a:srgbClr val="000000"/>
                </a:solidFill>
                <a:hlinkClick r:id="rId2"/>
              </a:rPr>
              <a:t>https://en.wikipedia.org/wiki/Turkish_coffee</a:t>
            </a:r>
            <a:endParaRPr lang="en-US" sz="800" dirty="0">
              <a:solidFill>
                <a:srgbClr val="000000"/>
              </a:solidFill>
            </a:endParaRPr>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6" y="461966"/>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bwMode="auto">
          <a:xfrm>
            <a:off x="275773" y="566060"/>
            <a:ext cx="2685143" cy="943429"/>
          </a:xfrm>
          <a:prstGeom prst="rect">
            <a:avLst/>
          </a:prstGeom>
          <a:noFill/>
          <a:ln w="5715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1790606680"/>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solidFill>
                  <a:srgbClr val="000000"/>
                </a:solidFill>
                <a:hlinkClick r:id="rId2"/>
              </a:rPr>
              <a:t>https://en.wikipedia.org/wiki/Turkish_coffee</a:t>
            </a:r>
            <a:endParaRPr lang="en-US" sz="800" dirty="0">
              <a:solidFill>
                <a:srgbClr val="000000"/>
              </a:solidFill>
            </a:endParaRPr>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6" y="461966"/>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8692" y="2902857"/>
            <a:ext cx="6135541" cy="2555421"/>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5" name="Rectangle 4"/>
          <p:cNvSpPr/>
          <p:nvPr/>
        </p:nvSpPr>
        <p:spPr bwMode="auto">
          <a:xfrm>
            <a:off x="275774" y="566060"/>
            <a:ext cx="2452915" cy="943429"/>
          </a:xfrm>
          <a:prstGeom prst="rect">
            <a:avLst/>
          </a:prstGeom>
          <a:noFill/>
          <a:ln w="5715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2769494058"/>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solidFill>
                  <a:srgbClr val="000000"/>
                </a:solidFill>
                <a:hlinkClick r:id="rId2"/>
              </a:rPr>
              <a:t>https://en.wikipedia.org/wiki/Turkish_coffee</a:t>
            </a:r>
            <a:endParaRPr lang="en-US" sz="800" dirty="0">
              <a:solidFill>
                <a:srgbClr val="000000"/>
              </a:solidFill>
            </a:endParaRPr>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6" y="461966"/>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bwMode="auto">
          <a:xfrm>
            <a:off x="1799603" y="1586446"/>
            <a:ext cx="5322075" cy="644375"/>
          </a:xfrm>
          <a:prstGeom prst="rect">
            <a:avLst/>
          </a:prstGeom>
          <a:noFill/>
          <a:ln w="5715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2135853978"/>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solidFill>
                  <a:srgbClr val="000000"/>
                </a:solidFill>
                <a:hlinkClick r:id="rId2"/>
              </a:rPr>
              <a:t>https://en.wikipedia.org/wiki/Turkish_coffee</a:t>
            </a:r>
            <a:endParaRPr lang="en-US" sz="800" dirty="0">
              <a:solidFill>
                <a:srgbClr val="000000"/>
              </a:solidFill>
            </a:endParaRPr>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6" y="461966"/>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bwMode="auto">
          <a:xfrm>
            <a:off x="1799603" y="1586446"/>
            <a:ext cx="5322075" cy="644375"/>
          </a:xfrm>
          <a:prstGeom prst="rect">
            <a:avLst/>
          </a:prstGeom>
          <a:noFill/>
          <a:ln w="5715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2479239"/>
            <a:ext cx="8229600" cy="970029"/>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2950095572"/>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2444825" y="3561346"/>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2693653927"/>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4400" b="1" i="0" u="none" strike="noStrike" kern="1200" cap="none" spc="0" normalizeH="0" baseline="0" noProof="0" dirty="0">
                <a:ln>
                  <a:noFill/>
                </a:ln>
                <a:solidFill>
                  <a:srgbClr val="0070C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822030637"/>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1266" name="Picture 2" descr="https://scontent-ord1-1.xx.fbcdn.net/hphotos-xfp1/v/t1.0-9/11694944_716539258458173_2137944777291332678_n.jpg?oh=09b273f87847ae80e73a5fa9d05c5dd2&amp;oe=566FA9C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816" y="8347"/>
            <a:ext cx="424338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3"/>
              </a:rPr>
              <a:t>www.facebook.com/alexganeevphotography/photos/</a:t>
            </a:r>
            <a:endParaRPr lang="en-US" sz="800" dirty="0">
              <a:solidFill>
                <a:srgbClr val="000000"/>
              </a:solidFill>
            </a:endParaRPr>
          </a:p>
        </p:txBody>
      </p:sp>
    </p:spTree>
    <p:extLst>
      <p:ext uri="{BB962C8B-B14F-4D97-AF65-F5344CB8AC3E}">
        <p14:creationId xmlns:p14="http://schemas.microsoft.com/office/powerpoint/2010/main" val="183839681"/>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2"/>
              </a:rPr>
              <a:t>www.facebook.com/alexganeevphotography/photos/</a:t>
            </a:r>
            <a:endParaRPr lang="en-US" sz="800" dirty="0">
              <a:solidFill>
                <a:srgbClr val="000000"/>
              </a:solidFill>
            </a:endParaRPr>
          </a:p>
        </p:txBody>
      </p:sp>
      <p:pic>
        <p:nvPicPr>
          <p:cNvPr id="13314" name="Picture 2" descr="https://scontent-ord1-1.xx.fbcdn.net/hphotos-xfp1/v/t1.0-9/11223659_716539861791446_5081062444181955862_n.jpg?oh=557b49098d1fbaac9240b39eb3848f80&amp;oe=567A888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8005"/>
            <a:ext cx="9144000" cy="609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156647"/>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2"/>
              </a:rPr>
              <a:t>www.facebook.com/alexganeevphotography/photos/</a:t>
            </a:r>
            <a:endParaRPr lang="en-US" sz="800" dirty="0">
              <a:solidFill>
                <a:srgbClr val="000000"/>
              </a:solidFill>
            </a:endParaRPr>
          </a:p>
        </p:txBody>
      </p:sp>
      <p:pic>
        <p:nvPicPr>
          <p:cNvPr id="14338" name="Picture 2" descr="https://scontent-ord1-1.xx.fbcdn.net/hphotos-xtp1/v/t1.0-9/11143160_716540138458085_9056509914808660963_n.jpg?oh=841d7d0d6e416c99a5a34fab43bf2a7e&amp;oe=567B41E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61056"/>
            <a:ext cx="9144000" cy="5915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6065953"/>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813" y="514350"/>
            <a:ext cx="7572375" cy="5829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3338169"/>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074" name="Picture 2" descr="https://scontent-ord1-1.xx.fbcdn.net/hphotos-xfa1/v/t1.0-9/483190_449692515051769_186164349_n.jpg?oh=4ca1a56a1ce8a86ff618512a57b55b60&amp;oe=5660E4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353"/>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86000" y="6624863"/>
            <a:ext cx="4572000" cy="215444"/>
          </a:xfrm>
          <a:prstGeom prst="rect">
            <a:avLst/>
          </a:prstGeom>
        </p:spPr>
        <p:txBody>
          <a:bodyPr>
            <a:spAutoFit/>
          </a:bodyPr>
          <a:lstStyle/>
          <a:p>
            <a:r>
              <a:rPr lang="en-US" sz="800" dirty="0">
                <a:solidFill>
                  <a:srgbClr val="000000"/>
                </a:solidFill>
                <a:hlinkClick r:id="rId3"/>
              </a:rPr>
              <a:t>https://www.facebook.com/pages/Taste-of-Greece-Festival-Duluth-Minnesota/199921043362252</a:t>
            </a:r>
            <a:endParaRPr lang="en-US" sz="800" dirty="0">
              <a:solidFill>
                <a:srgbClr val="000000"/>
              </a:solidFill>
            </a:endParaRPr>
          </a:p>
        </p:txBody>
      </p:sp>
    </p:spTree>
    <p:extLst>
      <p:ext uri="{BB962C8B-B14F-4D97-AF65-F5344CB8AC3E}">
        <p14:creationId xmlns:p14="http://schemas.microsoft.com/office/powerpoint/2010/main" val="2348684025"/>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2550698" y="3994487"/>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1982388151"/>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70C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2201119963"/>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20054"/>
            <a:ext cx="8763000" cy="6485546"/>
          </a:xfrm>
          <a:prstGeom prst="rect">
            <a:avLst/>
          </a:prstGeom>
        </p:spPr>
      </p:pic>
    </p:spTree>
    <p:extLst>
      <p:ext uri="{BB962C8B-B14F-4D97-AF65-F5344CB8AC3E}">
        <p14:creationId xmlns:p14="http://schemas.microsoft.com/office/powerpoint/2010/main" val="1015119927"/>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28" name="Picture 4" descr="http://www.meocca.org/images/church%20pics/twelve_holy_apostles_dulut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966" y="-14513"/>
            <a:ext cx="8184229"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624863"/>
            <a:ext cx="4572000" cy="215444"/>
          </a:xfrm>
          <a:prstGeom prst="rect">
            <a:avLst/>
          </a:prstGeom>
        </p:spPr>
        <p:txBody>
          <a:bodyPr>
            <a:spAutoFit/>
          </a:bodyPr>
          <a:lstStyle/>
          <a:p>
            <a:r>
              <a:rPr lang="en-US" sz="800" dirty="0">
                <a:solidFill>
                  <a:srgbClr val="000000"/>
                </a:solidFill>
                <a:hlinkClick r:id="rId3"/>
              </a:rPr>
              <a:t>https://www.facebook.com/pages/Taste-of-Greece-Festival-Duluth-Minnesota/199921043362252</a:t>
            </a:r>
            <a:endParaRPr lang="en-US" sz="800" dirty="0">
              <a:solidFill>
                <a:srgbClr val="000000"/>
              </a:solidFill>
            </a:endParaRPr>
          </a:p>
        </p:txBody>
      </p:sp>
    </p:spTree>
    <p:extLst>
      <p:ext uri="{BB962C8B-B14F-4D97-AF65-F5344CB8AC3E}">
        <p14:creationId xmlns:p14="http://schemas.microsoft.com/office/powerpoint/2010/main" val="2228658113"/>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tx1"/>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88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2"/>
          <p:cNvSpPr txBox="1">
            <a:spLocks noChangeArrowheads="1"/>
          </p:cNvSpPr>
          <p:nvPr/>
        </p:nvSpPr>
        <p:spPr bwMode="auto">
          <a:xfrm>
            <a:off x="444500" y="6400471"/>
            <a:ext cx="8229600" cy="406734"/>
          </a:xfrm>
          <a:prstGeom prst="rect">
            <a:avLst/>
          </a:prstGeom>
          <a:noFill/>
          <a:ln w="9525">
            <a:noFill/>
            <a:miter lim="800000"/>
            <a:headEnd/>
            <a:tailEnd/>
          </a:ln>
        </p:spPr>
        <p:txBody>
          <a:bodyPr anchor="ctr"/>
          <a:lstStyle/>
          <a:p>
            <a:pPr algn="ctr"/>
            <a:r>
              <a:rPr lang="en-US" sz="1600" b="1" dirty="0">
                <a:solidFill>
                  <a:srgbClr val="185CF4"/>
                </a:solidFill>
              </a:rPr>
              <a:t>The Taste of Greece Festival, Duluth, MN, 2017</a:t>
            </a:r>
          </a:p>
        </p:txBody>
      </p:sp>
    </p:spTree>
    <p:extLst>
      <p:ext uri="{BB962C8B-B14F-4D97-AF65-F5344CB8AC3E}">
        <p14:creationId xmlns:p14="http://schemas.microsoft.com/office/powerpoint/2010/main" val="3261677024"/>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30" name="Picture 6" descr="https://scontent-ord1-1.xx.fbcdn.net/hphotos-xfa1/v/t1.0-9/198352_429416043778106_1264405574_n.jpg?oh=506ee5266840af096ab5a9bb04f8e7df&amp;oe=566D228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8012" y="3"/>
            <a:ext cx="6858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286000" y="6624863"/>
            <a:ext cx="4572000" cy="215444"/>
          </a:xfrm>
          <a:prstGeom prst="rect">
            <a:avLst/>
          </a:prstGeom>
        </p:spPr>
        <p:txBody>
          <a:bodyPr>
            <a:spAutoFit/>
          </a:bodyPr>
          <a:lstStyle/>
          <a:p>
            <a:pPr algn="ctr"/>
            <a:r>
              <a:rPr lang="en-US" sz="800" dirty="0">
                <a:solidFill>
                  <a:srgbClr val="000000"/>
                </a:solidFill>
                <a:hlinkClick r:id="rId3"/>
              </a:rPr>
              <a:t>https://www.facebook.com/12HolyApostlesChurch/photos/</a:t>
            </a:r>
            <a:endParaRPr lang="en-US" sz="800" dirty="0">
              <a:solidFill>
                <a:srgbClr val="000000"/>
              </a:solidFill>
            </a:endParaRPr>
          </a:p>
        </p:txBody>
      </p:sp>
    </p:spTree>
    <p:extLst>
      <p:ext uri="{BB962C8B-B14F-4D97-AF65-F5344CB8AC3E}">
        <p14:creationId xmlns:p14="http://schemas.microsoft.com/office/powerpoint/2010/main" val="2950621987"/>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8" name="Rectangle 7"/>
          <p:cNvSpPr/>
          <p:nvPr/>
        </p:nvSpPr>
        <p:spPr>
          <a:xfrm>
            <a:off x="2286000" y="6624863"/>
            <a:ext cx="4572000" cy="215444"/>
          </a:xfrm>
          <a:prstGeom prst="rect">
            <a:avLst/>
          </a:prstGeom>
        </p:spPr>
        <p:txBody>
          <a:bodyPr>
            <a:spAutoFit/>
          </a:bodyPr>
          <a:lstStyle/>
          <a:p>
            <a:pPr algn="ctr"/>
            <a:r>
              <a:rPr lang="en-US" sz="800" dirty="0">
                <a:solidFill>
                  <a:srgbClr val="000000"/>
                </a:solidFill>
                <a:hlinkClick r:id="rId2"/>
              </a:rPr>
              <a:t>http://www.goarch.org/chapel/saints_view?contentid=165&amp;date=8/15/2015&amp;D=SA&amp;language=el</a:t>
            </a:r>
            <a:endParaRPr lang="en-US" sz="800" dirty="0">
              <a:solidFill>
                <a:srgbClr val="000000"/>
              </a:solidFill>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838" y="333375"/>
            <a:ext cx="7172325" cy="6191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5138603"/>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2704711" y="4417996"/>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3387543695"/>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70C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491459861"/>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9458" name="Picture 2" descr="https://scontent-ord1-1.xx.fbcdn.net/hphotos-xfp1/v/t1.0-9/11009115_843979792321727_8795418194692312653_n.jpg?oh=dc912069881f38250e2a99c3604a870b&amp;oe=5676AC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4372" y="0"/>
            <a:ext cx="5143499"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3"/>
              </a:rPr>
              <a:t>www.facebook.com/alexganeevphotography/photos/</a:t>
            </a:r>
            <a:endParaRPr lang="en-US" sz="800" dirty="0">
              <a:solidFill>
                <a:srgbClr val="000000"/>
              </a:solidFill>
            </a:endParaRPr>
          </a:p>
        </p:txBody>
      </p:sp>
    </p:spTree>
    <p:extLst>
      <p:ext uri="{BB962C8B-B14F-4D97-AF65-F5344CB8AC3E}">
        <p14:creationId xmlns:p14="http://schemas.microsoft.com/office/powerpoint/2010/main" val="1993214845"/>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760403" y="4831881"/>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32671422"/>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1881352471"/>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800" b="1" i="0" u="none" strike="noStrike" kern="1200" cap="none" spc="0" normalizeH="0" baseline="0" noProof="0" dirty="0">
                <a:ln>
                  <a:noFill/>
                </a:ln>
                <a:solidFill>
                  <a:srgbClr val="FFFFFF"/>
                </a:solidFill>
                <a:effectLst/>
                <a:uLnTx/>
                <a:uFillTx/>
                <a:latin typeface="Arial" charset="0"/>
                <a:ea typeface="+mn-ea"/>
                <a:cs typeface="+mn-cs"/>
              </a:rPr>
              <a:t>A Taste of Greece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22</a:t>
            </a:r>
            <a:r>
              <a:rPr kumimoji="0" lang="en-US" altLang="en-US" sz="3200" b="1" i="0" u="none" strike="noStrike" kern="1200" cap="none" spc="0" normalizeH="0" baseline="30000" noProof="0" dirty="0">
                <a:ln>
                  <a:noFill/>
                </a:ln>
                <a:solidFill>
                  <a:srgbClr val="FFFFFF"/>
                </a:solidFill>
                <a:effectLst/>
                <a:uLnTx/>
                <a:uFillTx/>
                <a:latin typeface="Arial" charset="0"/>
                <a:ea typeface="+mn-ea"/>
                <a:cs typeface="+mn-cs"/>
              </a:rPr>
              <a:t>nd</a:t>
            </a: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 Annual Food Festival 2014</a:t>
            </a:r>
          </a:p>
        </p:txBody>
      </p:sp>
      <p:pic>
        <p:nvPicPr>
          <p:cNvPr id="2050" name="Picture 2" descr="https://scontent-ord1-1.xx.fbcdn.net/hphotos-xaf1/v/t1.0-9/197772_443145592373128_1460943302_n.jpg?oh=f3267cf15a3f4646d15a646c57bf8e13&amp;oe=565D777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 y="18304"/>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624863"/>
            <a:ext cx="4572000" cy="215444"/>
          </a:xfrm>
          <a:prstGeom prst="rect">
            <a:avLst/>
          </a:prstGeom>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https://www.facebook.com/pages/Taste-of-Greece-Festival-Duluth-Minnesota/199921043362252</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050711614"/>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2290" name="Picture 2" descr="https://scontent-ord1-1.xx.fbcdn.net/hphotos-xfl1/v/t1.0-9/11752438_716539418458157_6656276734935766601_n.jpg?oh=050a811e0b8b72638e98b1e900d571c3&amp;oe=568232C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5" y="139187"/>
            <a:ext cx="9144000" cy="663892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6000" y="6574681"/>
            <a:ext cx="4572000" cy="215444"/>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www.facebook.com/alexganeevphotography/photos/</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917417070"/>
      </p:ext>
    </p:extLst>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
        <p:nvSpPr>
          <p:cNvPr id="4" name="Rectangle 3"/>
          <p:cNvSpPr/>
          <p:nvPr/>
        </p:nvSpPr>
        <p:spPr>
          <a:xfrm>
            <a:off x="1085659" y="3228119"/>
            <a:ext cx="6977230" cy="1538883"/>
          </a:xfrm>
          <a:prstGeom prst="rect">
            <a:avLst/>
          </a:prstGeom>
          <a:solidFill>
            <a:srgbClr val="FFFFFF"/>
          </a:solidFill>
        </p:spPr>
        <p:txBody>
          <a:bodyPr wrap="none" lIns="45720" r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Tahoma" pitchFamily="34" charset="0"/>
                <a:ea typeface="+mn-ea"/>
                <a:cs typeface="+mn-cs"/>
              </a:rPr>
              <a:t>and in Greek communities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Tahoma" pitchFamily="34" charset="0"/>
                <a:ea typeface="+mn-ea"/>
                <a:cs typeface="+mn-cs"/>
              </a:rPr>
              <a:t>there’s </a:t>
            </a:r>
            <a:r>
              <a:rPr kumimoji="0" lang="en-US" sz="5400" b="1" i="0" u="none" strike="noStrike" kern="1200" cap="none" spc="0" normalizeH="0" baseline="0" noProof="0" dirty="0">
                <a:ln>
                  <a:noFill/>
                </a:ln>
                <a:solidFill>
                  <a:srgbClr val="0070C0"/>
                </a:solidFill>
                <a:effectLst/>
                <a:uLnTx/>
                <a:uFillTx/>
                <a:latin typeface="Tahoma" pitchFamily="34" charset="0"/>
                <a:ea typeface="+mn-ea"/>
                <a:cs typeface="+mn-cs"/>
              </a:rPr>
              <a:t>ALWAYS</a:t>
            </a:r>
            <a:endParaRPr kumimoji="0" lang="en-US" sz="4000" b="0" i="0" u="none" strike="noStrike" kern="1200" cap="none" spc="0" normalizeH="0" baseline="0" noProof="0" dirty="0">
              <a:ln>
                <a:noFill/>
              </a:ln>
              <a:solidFill>
                <a:srgbClr val="0070C0"/>
              </a:solidFill>
              <a:effectLst/>
              <a:uLnTx/>
              <a:uFillTx/>
              <a:latin typeface="Tahoma" pitchFamily="34" charset="0"/>
              <a:ea typeface="+mn-ea"/>
              <a:cs typeface="+mn-cs"/>
            </a:endParaRPr>
          </a:p>
        </p:txBody>
      </p:sp>
    </p:spTree>
    <p:extLst>
      <p:ext uri="{BB962C8B-B14F-4D97-AF65-F5344CB8AC3E}">
        <p14:creationId xmlns:p14="http://schemas.microsoft.com/office/powerpoint/2010/main" val="1251760577"/>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2"/>
              </a:rPr>
              <a:t>www.facebook.com/alexganeevphotography/photos/</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14338" name="Picture 2" descr="https://scontent-ord1-1.xx.fbcdn.net/hphotos-xtp1/v/t1.0-9/11143160_716540138458085_9056509914808660963_n.jpg?oh=841d7d0d6e416c99a5a34fab43bf2a7e&amp;oe=567B41E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61056"/>
            <a:ext cx="9144000" cy="5915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7145665"/>
      </p:ext>
    </p:extLst>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9218" name="Picture 2" descr="https://scontent-ord1-1.xx.fbcdn.net/hphotos-xpf1/v/t1.0-9/11754269_716944741750958_7872089523363528479_n.jpg?oh=fbaf87d7dfc011ec9740fa30b171eda5&amp;oe=5674A0E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35487"/>
            <a:ext cx="9144000" cy="5105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0579768"/>
      </p:ext>
    </p:extLst>
  </p:cSld>
  <p:clrMapOvr>
    <a:masterClrMapping/>
  </p:clrMapOvr>
  <p:transition/>
</p:sld>
</file>

<file path=ppt/slides/slide11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163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Tate of Greece</a:t>
            </a:r>
          </a:p>
          <a:p>
            <a:pPr algn="ctr" eaLnBrk="1" hangingPunct="1"/>
            <a:r>
              <a:rPr lang="en-US" altLang="en-US" sz="3200" b="1" dirty="0">
                <a:solidFill>
                  <a:srgbClr val="FFFFFF"/>
                </a:solidFill>
                <a:latin typeface="Arial" charset="0"/>
              </a:rPr>
              <a:t>23</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2015</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888" y="373062"/>
            <a:ext cx="8118367"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286000" y="6623735"/>
            <a:ext cx="4572000" cy="215444"/>
          </a:xfrm>
          <a:prstGeom prst="rect">
            <a:avLst/>
          </a:prstGeom>
        </p:spPr>
        <p:txBody>
          <a:bodyPr>
            <a:spAutoFit/>
          </a:bodyPr>
          <a:lstStyle/>
          <a:p>
            <a:pPr algn="ctr"/>
            <a:r>
              <a:rPr lang="en-US" sz="800" dirty="0">
                <a:solidFill>
                  <a:srgbClr val="333399">
                    <a:lumMod val="60000"/>
                    <a:lumOff val="40000"/>
                  </a:srgbClr>
                </a:solidFill>
                <a:hlinkClick r:id="rId3"/>
              </a:rPr>
              <a:t>http://www.duluthnewstribune.com/news/4300249-taste-greece-marks-25-years-duluth</a:t>
            </a:r>
            <a:endParaRPr lang="en-US" sz="800" dirty="0">
              <a:solidFill>
                <a:srgbClr val="333399">
                  <a:lumMod val="60000"/>
                  <a:lumOff val="40000"/>
                </a:srgbClr>
              </a:solidFill>
            </a:endParaRPr>
          </a:p>
        </p:txBody>
      </p:sp>
      <p:sp>
        <p:nvSpPr>
          <p:cNvPr id="3" name="Rectangle 2"/>
          <p:cNvSpPr/>
          <p:nvPr/>
        </p:nvSpPr>
        <p:spPr>
          <a:xfrm>
            <a:off x="3849218" y="982533"/>
            <a:ext cx="3635932" cy="523220"/>
          </a:xfrm>
          <a:prstGeom prst="rect">
            <a:avLst/>
          </a:prstGeom>
        </p:spPr>
        <p:txBody>
          <a:bodyPr wrap="none">
            <a:spAutoFit/>
          </a:bodyPr>
          <a:lstStyle/>
          <a:p>
            <a:r>
              <a:rPr lang="en-US" sz="2800" b="1" dirty="0">
                <a:solidFill>
                  <a:schemeClr val="accent2">
                    <a:lumMod val="50000"/>
                  </a:schemeClr>
                </a:solidFill>
              </a:rPr>
              <a:t>. . . now 27 years . . .</a:t>
            </a:r>
            <a:endParaRPr lang="en-US" sz="2800" dirty="0">
              <a:solidFill>
                <a:schemeClr val="accent2">
                  <a:lumMod val="50000"/>
                </a:schemeClr>
              </a:solidFill>
            </a:endParaRPr>
          </a:p>
        </p:txBody>
      </p:sp>
    </p:spTree>
    <p:extLst>
      <p:ext uri="{BB962C8B-B14F-4D97-AF65-F5344CB8AC3E}">
        <p14:creationId xmlns:p14="http://schemas.microsoft.com/office/powerpoint/2010/main" val="503706990"/>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247810" name="Picture 2" descr="http://www.duluthnewstribune.com/media/full/jpg/2012/07/13/0715greekevamegantessdancing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50" y="2476500"/>
            <a:ext cx="4267200" cy="366125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33350" y="3448128"/>
            <a:ext cx="4514850" cy="3293209"/>
          </a:xfrm>
          <a:prstGeom prst="rect">
            <a:avLst/>
          </a:prstGeom>
          <a:solidFill>
            <a:schemeClr val="bg1"/>
          </a:solidFill>
          <a:ln w="76200">
            <a:solidFill>
              <a:srgbClr val="0070C0"/>
            </a:solidFill>
          </a:ln>
        </p:spPr>
        <p:txBody>
          <a:bodyPr wrap="square">
            <a:spAutoFit/>
          </a:bodyPr>
          <a:lstStyle/>
          <a:p>
            <a:pPr algn="ctr"/>
            <a:endParaRPr lang="en-US" sz="2400" b="1" dirty="0">
              <a:solidFill>
                <a:srgbClr val="0070C0"/>
              </a:solidFill>
              <a:latin typeface="Tahoma" pitchFamily="34" charset="0"/>
            </a:endParaRPr>
          </a:p>
          <a:p>
            <a:pPr algn="ctr"/>
            <a:r>
              <a:rPr lang="en-US" sz="2400" b="1" dirty="0">
                <a:solidFill>
                  <a:srgbClr val="0070C0"/>
                </a:solidFill>
                <a:latin typeface="Tahoma" pitchFamily="34" charset="0"/>
              </a:rPr>
              <a:t>The </a:t>
            </a:r>
            <a:r>
              <a:rPr lang="en-US" sz="3200" b="1" dirty="0">
                <a:solidFill>
                  <a:srgbClr val="FF0000"/>
                </a:solidFill>
                <a:latin typeface="Tahoma" pitchFamily="34" charset="0"/>
              </a:rPr>
              <a:t>“Zorba” </a:t>
            </a:r>
            <a:r>
              <a:rPr lang="en-US" sz="2400" b="1" dirty="0">
                <a:solidFill>
                  <a:srgbClr val="0070C0"/>
                </a:solidFill>
                <a:latin typeface="Tahoma" pitchFamily="34" charset="0"/>
              </a:rPr>
              <a:t>begins with a low sweeping motion. Eva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19, Megan </a:t>
            </a:r>
            <a:r>
              <a:rPr lang="en-US" sz="2400" b="1" dirty="0" err="1">
                <a:solidFill>
                  <a:srgbClr val="0070C0"/>
                </a:solidFill>
                <a:latin typeface="Tahoma" pitchFamily="34" charset="0"/>
              </a:rPr>
              <a:t>Solem</a:t>
            </a:r>
            <a:r>
              <a:rPr lang="en-US" sz="2400" b="1" dirty="0">
                <a:solidFill>
                  <a:srgbClr val="0070C0"/>
                </a:solidFill>
                <a:latin typeface="Tahoma" pitchFamily="34" charset="0"/>
              </a:rPr>
              <a:t>, 15, and Tess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15, start to dance.</a:t>
            </a:r>
            <a:r>
              <a:rPr lang="en-US" sz="1600" b="1" dirty="0">
                <a:solidFill>
                  <a:srgbClr val="0070C0"/>
                </a:solidFill>
                <a:latin typeface="Tahoma" pitchFamily="34" charset="0"/>
              </a:rPr>
              <a:t> </a:t>
            </a:r>
          </a:p>
          <a:p>
            <a:pPr algn="ctr"/>
            <a:endParaRPr lang="en-US" sz="1600" b="1" dirty="0">
              <a:solidFill>
                <a:srgbClr val="0070C0"/>
              </a:solidFill>
              <a:latin typeface="Tahoma" pitchFamily="34" charset="0"/>
            </a:endParaRPr>
          </a:p>
          <a:p>
            <a:pPr algn="ctr"/>
            <a:r>
              <a:rPr lang="en-US" sz="1600" dirty="0">
                <a:solidFill>
                  <a:srgbClr val="0070C0"/>
                </a:solidFill>
                <a:latin typeface="Tahoma" pitchFamily="34" charset="0"/>
              </a:rPr>
              <a:t>(Photo by </a:t>
            </a:r>
            <a:r>
              <a:rPr lang="en-US" sz="1600" dirty="0" err="1">
                <a:solidFill>
                  <a:srgbClr val="0070C0"/>
                </a:solidFill>
                <a:latin typeface="Tahoma" pitchFamily="34" charset="0"/>
              </a:rPr>
              <a:t>Patra</a:t>
            </a:r>
            <a:r>
              <a:rPr lang="en-US" sz="1600" dirty="0">
                <a:solidFill>
                  <a:srgbClr val="0070C0"/>
                </a:solidFill>
                <a:latin typeface="Tahoma" pitchFamily="34" charset="0"/>
              </a:rPr>
              <a:t> </a:t>
            </a:r>
            <a:r>
              <a:rPr lang="en-US" sz="1600" dirty="0" err="1">
                <a:solidFill>
                  <a:srgbClr val="0070C0"/>
                </a:solidFill>
                <a:latin typeface="Tahoma" pitchFamily="34" charset="0"/>
              </a:rPr>
              <a:t>Sevastiades</a:t>
            </a:r>
            <a:r>
              <a:rPr lang="en-US" sz="1600" dirty="0">
                <a:solidFill>
                  <a:srgbClr val="0070C0"/>
                </a:solidFill>
                <a:latin typeface="Tahoma" pitchFamily="34" charset="0"/>
              </a:rPr>
              <a:t>)</a:t>
            </a:r>
          </a:p>
        </p:txBody>
      </p:sp>
    </p:spTree>
    <p:extLst>
      <p:ext uri="{BB962C8B-B14F-4D97-AF65-F5344CB8AC3E}">
        <p14:creationId xmlns:p14="http://schemas.microsoft.com/office/powerpoint/2010/main" val="1843373141"/>
      </p:ext>
    </p:extLst>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4" y="1013512"/>
            <a:ext cx="9144000" cy="5138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422402" y="6240911"/>
            <a:ext cx="6277429" cy="369332"/>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itchFamily="34" charset="0"/>
                <a:ea typeface="+mn-ea"/>
                <a:cs typeface="+mn-cs"/>
              </a:rPr>
              <a:t>Ottawa Greek Festival (</a:t>
            </a:r>
            <a:r>
              <a:rPr kumimoji="0" lang="en-US" sz="1800" b="1" i="0" u="none" strike="noStrike" kern="1200" cap="none" spc="0" normalizeH="0" baseline="0" noProof="0" dirty="0" err="1">
                <a:ln>
                  <a:noFill/>
                </a:ln>
                <a:solidFill>
                  <a:srgbClr val="FFFFFF"/>
                </a:solidFill>
                <a:effectLst/>
                <a:uLnTx/>
                <a:uFillTx/>
                <a:latin typeface="Arial" pitchFamily="34" charset="0"/>
                <a:ea typeface="+mn-ea"/>
                <a:cs typeface="+mn-cs"/>
              </a:rPr>
              <a:t>GreekFest</a:t>
            </a:r>
            <a:r>
              <a:rPr kumimoji="0" lang="en-US" sz="1800" b="1" i="0" u="none" strike="noStrike" kern="1200" cap="none" spc="0" normalizeH="0" baseline="0" noProof="0" dirty="0">
                <a:ln>
                  <a:noFill/>
                </a:ln>
                <a:solidFill>
                  <a:srgbClr val="FFFFFF"/>
                </a:solidFill>
                <a:effectLst/>
                <a:uLnTx/>
                <a:uFillTx/>
                <a:latin typeface="Arial" pitchFamily="34" charset="0"/>
                <a:ea typeface="+mn-ea"/>
                <a:cs typeface="+mn-cs"/>
              </a:rPr>
              <a:t>)</a:t>
            </a:r>
          </a:p>
        </p:txBody>
      </p:sp>
      <p:sp>
        <p:nvSpPr>
          <p:cNvPr id="12" name="Rectangle 11"/>
          <p:cNvSpPr/>
          <p:nvPr/>
        </p:nvSpPr>
        <p:spPr>
          <a:xfrm>
            <a:off x="2256976" y="6545720"/>
            <a:ext cx="4572000" cy="215444"/>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https://www.youtube.com/watch?v=UhDgpXWkFHE</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475" y="4823336"/>
            <a:ext cx="2539683" cy="926984"/>
          </a:xfrm>
          <a:prstGeom prst="rect">
            <a:avLst/>
          </a:prstGeom>
        </p:spPr>
      </p:pic>
      <p:sp>
        <p:nvSpPr>
          <p:cNvPr id="7" name="Rectangle 6"/>
          <p:cNvSpPr/>
          <p:nvPr/>
        </p:nvSpPr>
        <p:spPr>
          <a:xfrm>
            <a:off x="2032316" y="5808376"/>
            <a:ext cx="697627" cy="26161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1" i="0" u="none" strike="noStrike" kern="1200" cap="none" spc="0" normalizeH="0" baseline="0" noProof="0" dirty="0">
                <a:ln>
                  <a:noFill/>
                </a:ln>
                <a:solidFill>
                  <a:srgbClr val="FFFFFF"/>
                </a:solidFill>
                <a:effectLst/>
                <a:uLnTx/>
                <a:uFillTx/>
                <a:latin typeface="Arial" pitchFamily="34" charset="0"/>
                <a:ea typeface="+mn-ea"/>
                <a:cs typeface="+mn-cs"/>
              </a:rPr>
              <a:t>. . . 5:00</a:t>
            </a:r>
            <a:endParaRPr kumimoji="0" 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162713868"/>
      </p:ext>
    </p:extLst>
  </p:cSld>
  <p:clrMapOvr>
    <a:masterClrMapping/>
  </p:clrMapOvr>
  <p:transition/>
</p:sld>
</file>

<file path=ppt/slides/slide11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4" y="1013512"/>
            <a:ext cx="9144000" cy="5138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422405" y="6240911"/>
            <a:ext cx="6277429" cy="369332"/>
          </a:xfrm>
          <a:prstGeom prst="rect">
            <a:avLst/>
          </a:prstGeom>
        </p:spPr>
        <p:txBody>
          <a:bodyPr wrap="square">
            <a:spAutoFit/>
          </a:bodyPr>
          <a:lstStyle/>
          <a:p>
            <a:pPr algn="ctr"/>
            <a:r>
              <a:rPr lang="en-US" b="1" dirty="0">
                <a:solidFill>
                  <a:srgbClr val="FFFFFF"/>
                </a:solidFill>
              </a:rPr>
              <a:t>Ottawa Greek Festival (</a:t>
            </a:r>
            <a:r>
              <a:rPr lang="en-US" b="1" dirty="0" err="1">
                <a:solidFill>
                  <a:srgbClr val="FFFFFF"/>
                </a:solidFill>
              </a:rPr>
              <a:t>GreekFest</a:t>
            </a:r>
            <a:r>
              <a:rPr lang="en-US" b="1" dirty="0">
                <a:solidFill>
                  <a:srgbClr val="FFFFFF"/>
                </a:solidFill>
              </a:rPr>
              <a:t>)</a:t>
            </a:r>
          </a:p>
        </p:txBody>
      </p:sp>
      <p:sp>
        <p:nvSpPr>
          <p:cNvPr id="12" name="Rectangle 11"/>
          <p:cNvSpPr/>
          <p:nvPr/>
        </p:nvSpPr>
        <p:spPr>
          <a:xfrm>
            <a:off x="2256976" y="6545720"/>
            <a:ext cx="4572000" cy="215444"/>
          </a:xfrm>
          <a:prstGeom prst="rect">
            <a:avLst/>
          </a:prstGeom>
        </p:spPr>
        <p:txBody>
          <a:bodyPr>
            <a:spAutoFit/>
          </a:bodyPr>
          <a:lstStyle/>
          <a:p>
            <a:pPr algn="ctr"/>
            <a:r>
              <a:rPr lang="en-US" sz="800" dirty="0">
                <a:solidFill>
                  <a:srgbClr val="FFFFFF"/>
                </a:solidFill>
                <a:hlinkClick r:id="rId3"/>
              </a:rPr>
              <a:t>https://www.youtube.com/watch?v=UhDgpXWkFHE</a:t>
            </a:r>
            <a:endParaRPr lang="en-US" sz="800" dirty="0">
              <a:solidFill>
                <a:srgbClr val="FFFFFF"/>
              </a:solidFill>
            </a:endParaRPr>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478" y="4823336"/>
            <a:ext cx="2539683" cy="926984"/>
          </a:xfrm>
          <a:prstGeom prst="rect">
            <a:avLst/>
          </a:prstGeom>
        </p:spPr>
      </p:pic>
      <p:sp>
        <p:nvSpPr>
          <p:cNvPr id="7" name="Rectangle 6"/>
          <p:cNvSpPr/>
          <p:nvPr/>
        </p:nvSpPr>
        <p:spPr>
          <a:xfrm>
            <a:off x="2032320" y="5808376"/>
            <a:ext cx="697627" cy="261610"/>
          </a:xfrm>
          <a:prstGeom prst="rect">
            <a:avLst/>
          </a:prstGeom>
        </p:spPr>
        <p:txBody>
          <a:bodyPr wrap="none">
            <a:spAutoFit/>
          </a:bodyPr>
          <a:lstStyle/>
          <a:p>
            <a:r>
              <a:rPr lang="en-US" sz="1100" b="1" dirty="0">
                <a:solidFill>
                  <a:srgbClr val="FFFFFF"/>
                </a:solidFill>
              </a:rPr>
              <a:t>. . . 5:00</a:t>
            </a:r>
            <a:endParaRPr lang="en-US" sz="1100" dirty="0">
              <a:solidFill>
                <a:srgbClr val="000000"/>
              </a:solidFill>
            </a:endParaRPr>
          </a:p>
        </p:txBody>
      </p:sp>
      <p:sp>
        <p:nvSpPr>
          <p:cNvPr id="2" name="Rectangle 1"/>
          <p:cNvSpPr/>
          <p:nvPr/>
        </p:nvSpPr>
        <p:spPr>
          <a:xfrm>
            <a:off x="1665463" y="3720584"/>
            <a:ext cx="6694461" cy="830997"/>
          </a:xfrm>
          <a:prstGeom prst="rect">
            <a:avLst/>
          </a:prstGeom>
        </p:spPr>
        <p:txBody>
          <a:bodyPr wrap="none">
            <a:spAutoFit/>
          </a:bodyPr>
          <a:lstStyle/>
          <a:p>
            <a:r>
              <a:rPr lang="en-US" sz="4800" b="1" dirty="0">
                <a:solidFill>
                  <a:srgbClr val="FFFFFF"/>
                </a:solidFill>
              </a:rPr>
              <a:t>watch this short video</a:t>
            </a:r>
            <a:endParaRPr lang="en-US" sz="4800" dirty="0"/>
          </a:p>
        </p:txBody>
      </p:sp>
    </p:spTree>
    <p:extLst>
      <p:ext uri="{BB962C8B-B14F-4D97-AF65-F5344CB8AC3E}">
        <p14:creationId xmlns:p14="http://schemas.microsoft.com/office/powerpoint/2010/main" val="3910025965"/>
      </p:ext>
    </p:extLst>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4" y="1013512"/>
            <a:ext cx="9144000" cy="5138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422402" y="6240911"/>
            <a:ext cx="6277429" cy="369332"/>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itchFamily="34" charset="0"/>
                <a:ea typeface="+mn-ea"/>
                <a:cs typeface="+mn-cs"/>
              </a:rPr>
              <a:t>Ottawa Greek Festival (</a:t>
            </a:r>
            <a:r>
              <a:rPr kumimoji="0" lang="en-US" sz="1800" b="1" i="0" u="none" strike="noStrike" kern="1200" cap="none" spc="0" normalizeH="0" baseline="0" noProof="0" dirty="0" err="1">
                <a:ln>
                  <a:noFill/>
                </a:ln>
                <a:solidFill>
                  <a:srgbClr val="FFFFFF"/>
                </a:solidFill>
                <a:effectLst/>
                <a:uLnTx/>
                <a:uFillTx/>
                <a:latin typeface="Arial" pitchFamily="34" charset="0"/>
                <a:ea typeface="+mn-ea"/>
                <a:cs typeface="+mn-cs"/>
              </a:rPr>
              <a:t>GreekFest</a:t>
            </a:r>
            <a:r>
              <a:rPr kumimoji="0" lang="en-US" sz="1800" b="1" i="0" u="none" strike="noStrike" kern="1200" cap="none" spc="0" normalizeH="0" baseline="0" noProof="0" dirty="0">
                <a:ln>
                  <a:noFill/>
                </a:ln>
                <a:solidFill>
                  <a:srgbClr val="FFFFFF"/>
                </a:solidFill>
                <a:effectLst/>
                <a:uLnTx/>
                <a:uFillTx/>
                <a:latin typeface="Arial" pitchFamily="34" charset="0"/>
                <a:ea typeface="+mn-ea"/>
                <a:cs typeface="+mn-cs"/>
              </a:rPr>
              <a:t>)</a:t>
            </a:r>
          </a:p>
        </p:txBody>
      </p:sp>
      <p:sp>
        <p:nvSpPr>
          <p:cNvPr id="12" name="Rectangle 11"/>
          <p:cNvSpPr/>
          <p:nvPr/>
        </p:nvSpPr>
        <p:spPr>
          <a:xfrm>
            <a:off x="2256976" y="6545720"/>
            <a:ext cx="4572000" cy="215444"/>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https://www.youtube.com/watch?v=UhDgpXWkFHE</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475" y="4823336"/>
            <a:ext cx="2539683" cy="926984"/>
          </a:xfrm>
          <a:prstGeom prst="rect">
            <a:avLst/>
          </a:prstGeom>
        </p:spPr>
      </p:pic>
      <p:sp>
        <p:nvSpPr>
          <p:cNvPr id="7" name="Rectangle 6"/>
          <p:cNvSpPr/>
          <p:nvPr/>
        </p:nvSpPr>
        <p:spPr>
          <a:xfrm>
            <a:off x="2032316" y="5808376"/>
            <a:ext cx="697627" cy="26161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1" i="0" u="none" strike="noStrike" kern="1200" cap="none" spc="0" normalizeH="0" baseline="0" noProof="0" dirty="0">
                <a:ln>
                  <a:noFill/>
                </a:ln>
                <a:solidFill>
                  <a:srgbClr val="FFFFFF"/>
                </a:solidFill>
                <a:effectLst/>
                <a:uLnTx/>
                <a:uFillTx/>
                <a:latin typeface="Arial" pitchFamily="34" charset="0"/>
                <a:ea typeface="+mn-ea"/>
                <a:cs typeface="+mn-cs"/>
              </a:rPr>
              <a:t>. . . 5:00</a:t>
            </a:r>
            <a:endParaRPr kumimoji="0" 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8" name="Rectangle 7"/>
          <p:cNvSpPr/>
          <p:nvPr/>
        </p:nvSpPr>
        <p:spPr>
          <a:xfrm>
            <a:off x="211760" y="4323350"/>
            <a:ext cx="8758881" cy="400110"/>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https://www.youtube.com/wa8:07tch?v=UhDgpXWkFHE</a:t>
            </a:r>
            <a:endParaRPr kumimoji="0" lang="en-US" sz="20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 name="TextBox 1"/>
          <p:cNvSpPr txBox="1"/>
          <p:nvPr/>
        </p:nvSpPr>
        <p:spPr>
          <a:xfrm>
            <a:off x="1023753" y="2159411"/>
            <a:ext cx="7584063" cy="2308324"/>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pitchFamily="34" charset="0"/>
                <a:ea typeface="+mn-ea"/>
                <a:cs typeface="+mn-cs"/>
              </a:rPr>
              <a:t>Watch this short video</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rPr>
              <a:t>(8:07 min.)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rPr>
              <a:t>It says a lot about Greek culture</a:t>
            </a:r>
          </a:p>
          <a:p>
            <a:pPr marL="0" marR="0" lvl="0" indent="0" algn="ctr" defTabSz="914400" rtl="0" eaLnBrk="1" fontAlgn="base" latinLnBrk="0" hangingPunct="1">
              <a:lnSpc>
                <a:spcPct val="100000"/>
              </a:lnSpc>
              <a:spcBef>
                <a:spcPct val="0"/>
              </a:spcBef>
              <a:spcAft>
                <a:spcPct val="0"/>
              </a:spcAft>
              <a:buClrTx/>
              <a:buSzTx/>
              <a:buFontTx/>
              <a:buNone/>
              <a:tabLst/>
              <a:defRPr/>
            </a:pPr>
            <a:r>
              <a:rPr lang="en-US" sz="3600" b="1" dirty="0">
                <a:solidFill>
                  <a:srgbClr val="FFFFFF"/>
                </a:solidFill>
              </a:rPr>
              <a:t>and about festivals</a:t>
            </a:r>
            <a:endPar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2582626330"/>
      </p:ext>
    </p:extLst>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14" y="1018272"/>
            <a:ext cx="9144000" cy="5133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422405" y="6240911"/>
            <a:ext cx="6277429" cy="369332"/>
          </a:xfrm>
          <a:prstGeom prst="rect">
            <a:avLst/>
          </a:prstGeom>
        </p:spPr>
        <p:txBody>
          <a:bodyPr wrap="square">
            <a:spAutoFit/>
          </a:bodyPr>
          <a:lstStyle/>
          <a:p>
            <a:pPr algn="ctr"/>
            <a:r>
              <a:rPr lang="en-US" b="1" dirty="0">
                <a:solidFill>
                  <a:srgbClr val="FFFFFF"/>
                </a:solidFill>
              </a:rPr>
              <a:t>Ottawa Greek Festival (</a:t>
            </a:r>
            <a:r>
              <a:rPr lang="en-US" b="1" dirty="0" err="1">
                <a:solidFill>
                  <a:srgbClr val="FFFFFF"/>
                </a:solidFill>
              </a:rPr>
              <a:t>GreekFest</a:t>
            </a:r>
            <a:r>
              <a:rPr lang="en-US" b="1" dirty="0">
                <a:solidFill>
                  <a:srgbClr val="FFFFFF"/>
                </a:solidFill>
              </a:rPr>
              <a:t>)</a:t>
            </a:r>
          </a:p>
        </p:txBody>
      </p:sp>
      <p:sp>
        <p:nvSpPr>
          <p:cNvPr id="8" name="Rectangle 7"/>
          <p:cNvSpPr/>
          <p:nvPr/>
        </p:nvSpPr>
        <p:spPr>
          <a:xfrm>
            <a:off x="2256976" y="6545720"/>
            <a:ext cx="4572000" cy="215444"/>
          </a:xfrm>
          <a:prstGeom prst="rect">
            <a:avLst/>
          </a:prstGeom>
        </p:spPr>
        <p:txBody>
          <a:bodyPr>
            <a:spAutoFit/>
          </a:bodyPr>
          <a:lstStyle/>
          <a:p>
            <a:pPr algn="ctr"/>
            <a:r>
              <a:rPr lang="en-US" sz="800" dirty="0">
                <a:solidFill>
                  <a:srgbClr val="FFFFFF"/>
                </a:solidFill>
                <a:hlinkClick r:id="rId3"/>
              </a:rPr>
              <a:t>https://www.youtube.com/watch?v=UhDgpXWkFHE</a:t>
            </a:r>
            <a:endParaRPr lang="en-US" sz="800" dirty="0">
              <a:solidFill>
                <a:srgbClr val="FFFFFF"/>
              </a:solidFill>
            </a:endParaRPr>
          </a:p>
        </p:txBody>
      </p:sp>
      <p:pic>
        <p:nvPicPr>
          <p:cNvPr id="9" name="Picture 8">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478" y="4823336"/>
            <a:ext cx="2539683" cy="926984"/>
          </a:xfrm>
          <a:prstGeom prst="rect">
            <a:avLst/>
          </a:prstGeom>
        </p:spPr>
      </p:pic>
      <p:sp>
        <p:nvSpPr>
          <p:cNvPr id="10" name="Rectangle 9"/>
          <p:cNvSpPr/>
          <p:nvPr/>
        </p:nvSpPr>
        <p:spPr>
          <a:xfrm>
            <a:off x="2032320" y="5808376"/>
            <a:ext cx="697627" cy="261610"/>
          </a:xfrm>
          <a:prstGeom prst="rect">
            <a:avLst/>
          </a:prstGeom>
        </p:spPr>
        <p:txBody>
          <a:bodyPr wrap="none">
            <a:spAutoFit/>
          </a:bodyPr>
          <a:lstStyle/>
          <a:p>
            <a:r>
              <a:rPr lang="en-US" sz="1100" b="1" dirty="0">
                <a:solidFill>
                  <a:srgbClr val="FFFFFF"/>
                </a:solidFill>
              </a:rPr>
              <a:t>. . . 5:00</a:t>
            </a:r>
            <a:endParaRPr lang="en-US" sz="1100" dirty="0">
              <a:solidFill>
                <a:srgbClr val="000000"/>
              </a:solidFill>
            </a:endParaRPr>
          </a:p>
        </p:txBody>
      </p:sp>
    </p:spTree>
    <p:extLst>
      <p:ext uri="{BB962C8B-B14F-4D97-AF65-F5344CB8AC3E}">
        <p14:creationId xmlns:p14="http://schemas.microsoft.com/office/powerpoint/2010/main" val="206976465"/>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showMasterPhAnim="0">
  <p:cSld>
    <p:bg>
      <p:bgPr>
        <a:solidFill>
          <a:srgbClr val="3366CC"/>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6"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fine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
        <p:nvSpPr>
          <p:cNvPr id="4" name="Right Arrow 3"/>
          <p:cNvSpPr/>
          <p:nvPr/>
        </p:nvSpPr>
        <p:spPr bwMode="auto">
          <a:xfrm>
            <a:off x="2146450" y="4928136"/>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028510806"/>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6" name="Rectangle 5"/>
          <p:cNvSpPr/>
          <p:nvPr/>
        </p:nvSpPr>
        <p:spPr>
          <a:xfrm>
            <a:off x="2286000" y="6624863"/>
            <a:ext cx="4572000" cy="215444"/>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2"/>
              </a:rPr>
              <a:t>http://www.crystalinks.com/greekart.html</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18436" name="Picture 4" descr="http://www.crystalinks.com/gkdiscus.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8230" y="580571"/>
            <a:ext cx="3843397" cy="588520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478265" y="5488073"/>
            <a:ext cx="1783502" cy="646331"/>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rPr>
              <a:t>Discus Thrower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Arial" pitchFamily="34" charset="0"/>
                <a:ea typeface="+mn-ea"/>
                <a:cs typeface="+mn-cs"/>
              </a:rPr>
              <a:t>ca.</a:t>
            </a:r>
            <a:r>
              <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rPr>
              <a:t> 460 B.C. </a:t>
            </a:r>
          </a:p>
        </p:txBody>
      </p:sp>
    </p:spTree>
    <p:extLst>
      <p:ext uri="{BB962C8B-B14F-4D97-AF65-F5344CB8AC3E}">
        <p14:creationId xmlns:p14="http://schemas.microsoft.com/office/powerpoint/2010/main" val="2233363387"/>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FFFFFF"/>
        </a:solidFill>
        <a:effectLst/>
      </p:bgPr>
    </p:bg>
    <p:spTree>
      <p:nvGrpSpPr>
        <p:cNvPr id="1" name=""/>
        <p:cNvGrpSpPr/>
        <p:nvPr/>
      </p:nvGrpSpPr>
      <p:grpSpPr>
        <a:xfrm>
          <a:off x="0" y="0"/>
          <a:ext cx="0" cy="0"/>
          <a:chOff x="0" y="0"/>
          <a:chExt cx="0" cy="0"/>
        </a:xfrm>
      </p:grpSpPr>
      <p:pic>
        <p:nvPicPr>
          <p:cNvPr id="1026" name="Picture 2" descr="https://upload.wikimedia.org/wikipedia/commons/thumb/b/bb/Boxers_Staatliche_Antikensammlungen_1541.jpg/800px-Boxers_Staatliche_Antikensammlungen_154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1485" y="662529"/>
            <a:ext cx="4194629" cy="617277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378856" y="6545940"/>
            <a:ext cx="6371772" cy="21544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https://en.wikipedia.org/wiki/Ancient_Greek_architecture#/media/File:Boxers_Staatliche_Antikensammlungen_1541.jpg</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2" name="Rectangle 1"/>
          <p:cNvSpPr/>
          <p:nvPr/>
        </p:nvSpPr>
        <p:spPr>
          <a:xfrm>
            <a:off x="4318000" y="5341022"/>
            <a:ext cx="4572000" cy="923330"/>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Black figure </a:t>
            </a:r>
            <a:r>
              <a:rPr kumimoji="0" lang="en-US" sz="1800" b="0" i="1" u="none" strike="noStrike" kern="1200" cap="none" spc="0" normalizeH="0" baseline="0" noProof="0" dirty="0">
                <a:ln>
                  <a:noFill/>
                </a:ln>
                <a:solidFill>
                  <a:srgbClr val="000000"/>
                </a:solidFill>
                <a:effectLst/>
                <a:uLnTx/>
                <a:uFillTx/>
                <a:latin typeface="Arial" pitchFamily="34" charset="0"/>
                <a:ea typeface="+mn-ea"/>
                <a:cs typeface="+mn-cs"/>
              </a:rPr>
              <a:t>Amphora</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Atalante</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painter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500-490 B.C.</a:t>
            </a:r>
          </a:p>
        </p:txBody>
      </p:sp>
    </p:spTree>
    <p:extLst>
      <p:ext uri="{BB962C8B-B14F-4D97-AF65-F5344CB8AC3E}">
        <p14:creationId xmlns:p14="http://schemas.microsoft.com/office/powerpoint/2010/main" val="3885102957"/>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6" name="TextBox 5"/>
          <p:cNvSpPr txBox="1">
            <a:spLocks noChangeArrowheads="1"/>
          </p:cNvSpPr>
          <p:nvPr/>
        </p:nvSpPr>
        <p:spPr bwMode="auto">
          <a:xfrm>
            <a:off x="667656"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architecture </a:t>
            </a:r>
            <a:b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(sometimes)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
        <p:nvSpPr>
          <p:cNvPr id="7" name="Right Arrow 6"/>
          <p:cNvSpPr/>
          <p:nvPr/>
        </p:nvSpPr>
        <p:spPr bwMode="auto">
          <a:xfrm>
            <a:off x="1694060" y="4947385"/>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596959640"/>
      </p:ext>
    </p:extLst>
  </p:cSld>
  <p:clrMapOvr>
    <a:masterClrMapping/>
  </p:clrMapOvr>
  <p:transition/>
</p:sld>
</file>

<file path=ppt/slides/slide12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3197"/>
            <a:ext cx="9144000" cy="6429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286000" y="6624863"/>
            <a:ext cx="4572000" cy="215444"/>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https://en.wikipedia.org/wiki/Ancient_Greek_architecture#/media/File:O_Partenon_de_Atenas.jpg</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207870114"/>
      </p:ext>
    </p:extLst>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2358196" y="5274647"/>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720825710"/>
      </p:ext>
    </p:extLst>
  </p:cSld>
  <p:clrMapOvr>
    <a:masterClrMapping/>
  </p:clrMapOvr>
  <p:transition/>
</p:sld>
</file>

<file path=ppt/slides/slide124.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70C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785010437"/>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800" b="1" i="0" u="none" strike="noStrike" kern="1200" cap="none" spc="0" normalizeH="0" baseline="0" noProof="0" dirty="0">
                <a:ln>
                  <a:noFill/>
                </a:ln>
                <a:solidFill>
                  <a:srgbClr val="FFFFFF"/>
                </a:solidFill>
                <a:effectLst/>
                <a:uLnTx/>
                <a:uFillTx/>
                <a:latin typeface="Arial" charset="0"/>
                <a:ea typeface="+mn-ea"/>
                <a:cs typeface="+mn-cs"/>
              </a:rPr>
              <a:t>A Taste of Greece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22</a:t>
            </a:r>
            <a:r>
              <a:rPr kumimoji="0" lang="en-US" altLang="en-US" sz="3200" b="1" i="0" u="none" strike="noStrike" kern="1200" cap="none" spc="0" normalizeH="0" baseline="30000" noProof="0" dirty="0">
                <a:ln>
                  <a:noFill/>
                </a:ln>
                <a:solidFill>
                  <a:srgbClr val="FFFFFF"/>
                </a:solidFill>
                <a:effectLst/>
                <a:uLnTx/>
                <a:uFillTx/>
                <a:latin typeface="Arial" charset="0"/>
                <a:ea typeface="+mn-ea"/>
                <a:cs typeface="+mn-cs"/>
              </a:rPr>
              <a:t>nd</a:t>
            </a: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331778" name="Picture 2" descr="http://www.duluthnewstribune.com/media/full/jpg/2012/07/13/dimastylidemetri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5" y="1219201"/>
            <a:ext cx="3695831" cy="4954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14300" y="3755410"/>
            <a:ext cx="4572000" cy="2677656"/>
          </a:xfrm>
          <a:prstGeom prst="rect">
            <a:avLst/>
          </a:prstGeom>
          <a:solidFill>
            <a:schemeClr val="bg1"/>
          </a:solidFill>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b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br>
            <a:r>
              <a:rPr kumimoji="0" lang="en-US" sz="2400" b="1" i="0" u="none" strike="noStrike" kern="1200" cap="none" spc="0" normalizeH="0" baseline="0" noProof="0" dirty="0" err="1">
                <a:ln>
                  <a:noFill/>
                </a:ln>
                <a:solidFill>
                  <a:srgbClr val="0070C0"/>
                </a:solidFill>
                <a:effectLst/>
                <a:uLnTx/>
                <a:uFillTx/>
                <a:latin typeface="Tahoma" pitchFamily="34" charset="0"/>
                <a:ea typeface="+mn-ea"/>
                <a:cs typeface="+mn-cs"/>
              </a:rPr>
              <a:t>Dima</a:t>
            </a: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 </a:t>
            </a:r>
            <a:r>
              <a:rPr kumimoji="0" lang="en-US" sz="2400" b="1" i="0" u="none" strike="noStrike" kern="1200" cap="none" spc="0" normalizeH="0" baseline="0" noProof="0" dirty="0" err="1">
                <a:ln>
                  <a:noFill/>
                </a:ln>
                <a:solidFill>
                  <a:srgbClr val="0070C0"/>
                </a:solidFill>
                <a:effectLst/>
                <a:uLnTx/>
                <a:uFillTx/>
                <a:latin typeface="Tahoma" pitchFamily="34" charset="0"/>
                <a:ea typeface="+mn-ea"/>
                <a:cs typeface="+mn-cs"/>
              </a:rPr>
              <a:t>Sevastiades</a:t>
            </a: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 Styli </a:t>
            </a:r>
            <a:r>
              <a:rPr kumimoji="0" lang="en-US" sz="2400" b="1" i="0" u="none" strike="noStrike" kern="1200" cap="none" spc="0" normalizeH="0" baseline="0" noProof="0" dirty="0" err="1">
                <a:ln>
                  <a:noFill/>
                </a:ln>
                <a:solidFill>
                  <a:srgbClr val="0070C0"/>
                </a:solidFill>
                <a:effectLst/>
                <a:uLnTx/>
                <a:uFillTx/>
                <a:latin typeface="Tahoma" pitchFamily="34" charset="0"/>
                <a:ea typeface="+mn-ea"/>
                <a:cs typeface="+mn-cs"/>
              </a:rPr>
              <a:t>Regas</a:t>
            </a: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 and Demetri Bush wear their dance costumes for the Taste of Greece. </a:t>
            </a:r>
            <a:endParaRPr kumimoji="0" lang="en-US" sz="1600" b="1" i="0" u="none" strike="noStrike" kern="1200" cap="none" spc="0" normalizeH="0" baseline="0" noProof="0" dirty="0">
              <a:ln>
                <a:noFill/>
              </a:ln>
              <a:solidFill>
                <a:srgbClr val="0070C0"/>
              </a:solidFill>
              <a:effectLst/>
              <a:uLnTx/>
              <a:uFillTx/>
              <a:latin typeface="Tahoma"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70C0"/>
              </a:solidFill>
              <a:effectLst/>
              <a:uLnTx/>
              <a:uFillTx/>
              <a:latin typeface="Tahoma"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70C0"/>
                </a:solidFill>
                <a:effectLst/>
                <a:uLnTx/>
                <a:uFillTx/>
                <a:latin typeface="Tahoma" pitchFamily="34" charset="0"/>
                <a:ea typeface="+mn-ea"/>
                <a:cs typeface="+mn-cs"/>
              </a:rPr>
              <a:t>(Photo by </a:t>
            </a:r>
            <a:r>
              <a:rPr kumimoji="0" lang="en-US" sz="1600" b="0" i="0" u="none" strike="noStrike" kern="1200" cap="none" spc="0" normalizeH="0" baseline="0" noProof="0" dirty="0" err="1">
                <a:ln>
                  <a:noFill/>
                </a:ln>
                <a:solidFill>
                  <a:srgbClr val="0070C0"/>
                </a:solidFill>
                <a:effectLst/>
                <a:uLnTx/>
                <a:uFillTx/>
                <a:latin typeface="Tahoma" pitchFamily="34" charset="0"/>
                <a:ea typeface="+mn-ea"/>
                <a:cs typeface="+mn-cs"/>
              </a:rPr>
              <a:t>Patra</a:t>
            </a:r>
            <a:r>
              <a:rPr kumimoji="0" lang="en-US" sz="1600" b="0" i="0" u="none" strike="noStrike" kern="1200" cap="none" spc="0" normalizeH="0" baseline="0" noProof="0" dirty="0">
                <a:ln>
                  <a:noFill/>
                </a:ln>
                <a:solidFill>
                  <a:srgbClr val="0070C0"/>
                </a:solidFill>
                <a:effectLst/>
                <a:uLnTx/>
                <a:uFillTx/>
                <a:latin typeface="Tahoma" pitchFamily="34" charset="0"/>
                <a:ea typeface="+mn-ea"/>
                <a:cs typeface="+mn-cs"/>
              </a:rPr>
              <a:t> </a:t>
            </a:r>
            <a:r>
              <a:rPr kumimoji="0" lang="en-US" sz="1600" b="0" i="0" u="none" strike="noStrike" kern="1200" cap="none" spc="0" normalizeH="0" baseline="0" noProof="0" dirty="0" err="1">
                <a:ln>
                  <a:noFill/>
                </a:ln>
                <a:solidFill>
                  <a:srgbClr val="0070C0"/>
                </a:solidFill>
                <a:effectLst/>
                <a:uLnTx/>
                <a:uFillTx/>
                <a:latin typeface="Tahoma" pitchFamily="34" charset="0"/>
                <a:ea typeface="+mn-ea"/>
                <a:cs typeface="+mn-cs"/>
              </a:rPr>
              <a:t>Sevastiades</a:t>
            </a:r>
            <a:r>
              <a:rPr kumimoji="0" lang="en-US" sz="1600" b="0" i="0" u="none" strike="noStrike" kern="1200" cap="none" spc="0" normalizeH="0" baseline="0" noProof="0" dirty="0">
                <a:ln>
                  <a:noFill/>
                </a:ln>
                <a:solidFill>
                  <a:srgbClr val="0070C0"/>
                </a:solidFill>
                <a:effectLst/>
                <a:uLnTx/>
                <a:uFillTx/>
                <a:latin typeface="Tahoma" pitchFamily="34" charset="0"/>
                <a:ea typeface="+mn-ea"/>
                <a:cs typeface="+mn-cs"/>
              </a:rPr>
              <a:t>)</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70C0"/>
              </a:solidFill>
              <a:effectLst/>
              <a:uLnTx/>
              <a:uFillTx/>
              <a:latin typeface="Tahoma" pitchFamily="34" charset="0"/>
              <a:ea typeface="+mn-ea"/>
              <a:cs typeface="+mn-cs"/>
            </a:endParaRPr>
          </a:p>
        </p:txBody>
      </p:sp>
      <p:sp>
        <p:nvSpPr>
          <p:cNvPr id="6" name="Freeform 5"/>
          <p:cNvSpPr/>
          <p:nvPr/>
        </p:nvSpPr>
        <p:spPr bwMode="auto">
          <a:xfrm>
            <a:off x="449943" y="4078556"/>
            <a:ext cx="1059788" cy="566057"/>
          </a:xfrm>
          <a:custGeom>
            <a:avLst/>
            <a:gdLst>
              <a:gd name="connsiteX0" fmla="*/ 580571 w 1059788"/>
              <a:gd name="connsiteY0" fmla="*/ 522515 h 566057"/>
              <a:gd name="connsiteX1" fmla="*/ 986971 w 1059788"/>
              <a:gd name="connsiteY1" fmla="*/ 522515 h 566057"/>
              <a:gd name="connsiteX2" fmla="*/ 1030514 w 1059788"/>
              <a:gd name="connsiteY2" fmla="*/ 493486 h 566057"/>
              <a:gd name="connsiteX3" fmla="*/ 1030514 w 1059788"/>
              <a:gd name="connsiteY3" fmla="*/ 188686 h 566057"/>
              <a:gd name="connsiteX4" fmla="*/ 928914 w 1059788"/>
              <a:gd name="connsiteY4" fmla="*/ 130629 h 566057"/>
              <a:gd name="connsiteX5" fmla="*/ 885371 w 1059788"/>
              <a:gd name="connsiteY5" fmla="*/ 101600 h 566057"/>
              <a:gd name="connsiteX6" fmla="*/ 827314 w 1059788"/>
              <a:gd name="connsiteY6" fmla="*/ 87086 h 566057"/>
              <a:gd name="connsiteX7" fmla="*/ 740228 w 1059788"/>
              <a:gd name="connsiteY7" fmla="*/ 58057 h 566057"/>
              <a:gd name="connsiteX8" fmla="*/ 653143 w 1059788"/>
              <a:gd name="connsiteY8" fmla="*/ 29029 h 566057"/>
              <a:gd name="connsiteX9" fmla="*/ 595086 w 1059788"/>
              <a:gd name="connsiteY9" fmla="*/ 14515 h 566057"/>
              <a:gd name="connsiteX10" fmla="*/ 304800 w 1059788"/>
              <a:gd name="connsiteY10" fmla="*/ 0 h 566057"/>
              <a:gd name="connsiteX11" fmla="*/ 130628 w 1059788"/>
              <a:gd name="connsiteY11" fmla="*/ 43543 h 566057"/>
              <a:gd name="connsiteX12" fmla="*/ 72571 w 1059788"/>
              <a:gd name="connsiteY12" fmla="*/ 130629 h 566057"/>
              <a:gd name="connsiteX13" fmla="*/ 14514 w 1059788"/>
              <a:gd name="connsiteY13" fmla="*/ 261257 h 566057"/>
              <a:gd name="connsiteX14" fmla="*/ 0 w 1059788"/>
              <a:gd name="connsiteY14" fmla="*/ 304800 h 566057"/>
              <a:gd name="connsiteX15" fmla="*/ 14514 w 1059788"/>
              <a:gd name="connsiteY15" fmla="*/ 391886 h 566057"/>
              <a:gd name="connsiteX16" fmla="*/ 29028 w 1059788"/>
              <a:gd name="connsiteY16" fmla="*/ 435429 h 566057"/>
              <a:gd name="connsiteX17" fmla="*/ 72571 w 1059788"/>
              <a:gd name="connsiteY17" fmla="*/ 449943 h 566057"/>
              <a:gd name="connsiteX18" fmla="*/ 174171 w 1059788"/>
              <a:gd name="connsiteY18" fmla="*/ 508000 h 566057"/>
              <a:gd name="connsiteX19" fmla="*/ 261257 w 1059788"/>
              <a:gd name="connsiteY19" fmla="*/ 537029 h 566057"/>
              <a:gd name="connsiteX20" fmla="*/ 304800 w 1059788"/>
              <a:gd name="connsiteY20" fmla="*/ 551543 h 566057"/>
              <a:gd name="connsiteX21" fmla="*/ 493486 w 1059788"/>
              <a:gd name="connsiteY21" fmla="*/ 566057 h 566057"/>
              <a:gd name="connsiteX22" fmla="*/ 609600 w 1059788"/>
              <a:gd name="connsiteY22" fmla="*/ 551543 h 566057"/>
              <a:gd name="connsiteX23" fmla="*/ 725714 w 1059788"/>
              <a:gd name="connsiteY23" fmla="*/ 537029 h 566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9788" h="566057">
                <a:moveTo>
                  <a:pt x="580571" y="522515"/>
                </a:moveTo>
                <a:cubicBezTo>
                  <a:pt x="736700" y="533667"/>
                  <a:pt x="830842" y="550067"/>
                  <a:pt x="986971" y="522515"/>
                </a:cubicBezTo>
                <a:cubicBezTo>
                  <a:pt x="1004150" y="519483"/>
                  <a:pt x="1016000" y="503162"/>
                  <a:pt x="1030514" y="493486"/>
                </a:cubicBezTo>
                <a:cubicBezTo>
                  <a:pt x="1068230" y="380336"/>
                  <a:pt x="1070841" y="390323"/>
                  <a:pt x="1030514" y="188686"/>
                </a:cubicBezTo>
                <a:cubicBezTo>
                  <a:pt x="1028232" y="177278"/>
                  <a:pt x="929067" y="130716"/>
                  <a:pt x="928914" y="130629"/>
                </a:cubicBezTo>
                <a:cubicBezTo>
                  <a:pt x="913768" y="121974"/>
                  <a:pt x="901405" y="108472"/>
                  <a:pt x="885371" y="101600"/>
                </a:cubicBezTo>
                <a:cubicBezTo>
                  <a:pt x="867036" y="93742"/>
                  <a:pt x="846421" y="92818"/>
                  <a:pt x="827314" y="87086"/>
                </a:cubicBezTo>
                <a:cubicBezTo>
                  <a:pt x="798006" y="78293"/>
                  <a:pt x="769257" y="67733"/>
                  <a:pt x="740228" y="58057"/>
                </a:cubicBezTo>
                <a:lnTo>
                  <a:pt x="653143" y="29029"/>
                </a:lnTo>
                <a:cubicBezTo>
                  <a:pt x="633791" y="24191"/>
                  <a:pt x="614965" y="16172"/>
                  <a:pt x="595086" y="14515"/>
                </a:cubicBezTo>
                <a:cubicBezTo>
                  <a:pt x="498538" y="6469"/>
                  <a:pt x="401562" y="4838"/>
                  <a:pt x="304800" y="0"/>
                </a:cubicBezTo>
                <a:cubicBezTo>
                  <a:pt x="249566" y="6137"/>
                  <a:pt x="173702" y="-5684"/>
                  <a:pt x="130628" y="43543"/>
                </a:cubicBezTo>
                <a:cubicBezTo>
                  <a:pt x="107654" y="69799"/>
                  <a:pt x="91923" y="101600"/>
                  <a:pt x="72571" y="130629"/>
                </a:cubicBezTo>
                <a:cubicBezTo>
                  <a:pt x="26571" y="199629"/>
                  <a:pt x="49057" y="157628"/>
                  <a:pt x="14514" y="261257"/>
                </a:cubicBezTo>
                <a:lnTo>
                  <a:pt x="0" y="304800"/>
                </a:lnTo>
                <a:cubicBezTo>
                  <a:pt x="4838" y="333829"/>
                  <a:pt x="8130" y="363158"/>
                  <a:pt x="14514" y="391886"/>
                </a:cubicBezTo>
                <a:cubicBezTo>
                  <a:pt x="17833" y="406821"/>
                  <a:pt x="18210" y="424611"/>
                  <a:pt x="29028" y="435429"/>
                </a:cubicBezTo>
                <a:cubicBezTo>
                  <a:pt x="39846" y="446247"/>
                  <a:pt x="58057" y="445105"/>
                  <a:pt x="72571" y="449943"/>
                </a:cubicBezTo>
                <a:cubicBezTo>
                  <a:pt x="111849" y="476129"/>
                  <a:pt x="128131" y="489584"/>
                  <a:pt x="174171" y="508000"/>
                </a:cubicBezTo>
                <a:cubicBezTo>
                  <a:pt x="202581" y="519364"/>
                  <a:pt x="232228" y="527353"/>
                  <a:pt x="261257" y="537029"/>
                </a:cubicBezTo>
                <a:cubicBezTo>
                  <a:pt x="275771" y="541867"/>
                  <a:pt x="289546" y="550370"/>
                  <a:pt x="304800" y="551543"/>
                </a:cubicBezTo>
                <a:lnTo>
                  <a:pt x="493486" y="566057"/>
                </a:lnTo>
                <a:cubicBezTo>
                  <a:pt x="532191" y="561219"/>
                  <a:pt x="571125" y="557955"/>
                  <a:pt x="609600" y="551543"/>
                </a:cubicBezTo>
                <a:cubicBezTo>
                  <a:pt x="724847" y="532335"/>
                  <a:pt x="610440" y="537029"/>
                  <a:pt x="725714" y="537029"/>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ahoma" pitchFamily="34" charset="0"/>
              <a:ea typeface="+mn-ea"/>
              <a:cs typeface="+mn-cs"/>
            </a:endParaRPr>
          </a:p>
        </p:txBody>
      </p:sp>
      <p:sp>
        <p:nvSpPr>
          <p:cNvPr id="7" name="Freeform 6"/>
          <p:cNvSpPr/>
          <p:nvPr/>
        </p:nvSpPr>
        <p:spPr bwMode="auto">
          <a:xfrm>
            <a:off x="3396364" y="4078514"/>
            <a:ext cx="928915" cy="510346"/>
          </a:xfrm>
          <a:custGeom>
            <a:avLst/>
            <a:gdLst>
              <a:gd name="connsiteX0" fmla="*/ 362858 w 928915"/>
              <a:gd name="connsiteY0" fmla="*/ 493486 h 510346"/>
              <a:gd name="connsiteX1" fmla="*/ 885372 w 928915"/>
              <a:gd name="connsiteY1" fmla="*/ 493486 h 510346"/>
              <a:gd name="connsiteX2" fmla="*/ 914400 w 928915"/>
              <a:gd name="connsiteY2" fmla="*/ 377372 h 510346"/>
              <a:gd name="connsiteX3" fmla="*/ 928915 w 928915"/>
              <a:gd name="connsiteY3" fmla="*/ 319315 h 510346"/>
              <a:gd name="connsiteX4" fmla="*/ 899886 w 928915"/>
              <a:gd name="connsiteY4" fmla="*/ 188686 h 510346"/>
              <a:gd name="connsiteX5" fmla="*/ 870858 w 928915"/>
              <a:gd name="connsiteY5" fmla="*/ 130629 h 510346"/>
              <a:gd name="connsiteX6" fmla="*/ 827315 w 928915"/>
              <a:gd name="connsiteY6" fmla="*/ 116115 h 510346"/>
              <a:gd name="connsiteX7" fmla="*/ 740229 w 928915"/>
              <a:gd name="connsiteY7" fmla="*/ 72572 h 510346"/>
              <a:gd name="connsiteX8" fmla="*/ 682172 w 928915"/>
              <a:gd name="connsiteY8" fmla="*/ 43543 h 510346"/>
              <a:gd name="connsiteX9" fmla="*/ 580572 w 928915"/>
              <a:gd name="connsiteY9" fmla="*/ 14515 h 510346"/>
              <a:gd name="connsiteX10" fmla="*/ 537029 w 928915"/>
              <a:gd name="connsiteY10" fmla="*/ 0 h 510346"/>
              <a:gd name="connsiteX11" fmla="*/ 188686 w 928915"/>
              <a:gd name="connsiteY11" fmla="*/ 14515 h 510346"/>
              <a:gd name="connsiteX12" fmla="*/ 145143 w 928915"/>
              <a:gd name="connsiteY12" fmla="*/ 29029 h 510346"/>
              <a:gd name="connsiteX13" fmla="*/ 101600 w 928915"/>
              <a:gd name="connsiteY13" fmla="*/ 58057 h 510346"/>
              <a:gd name="connsiteX14" fmla="*/ 43543 w 928915"/>
              <a:gd name="connsiteY14" fmla="*/ 145143 h 510346"/>
              <a:gd name="connsiteX15" fmla="*/ 14515 w 928915"/>
              <a:gd name="connsiteY15" fmla="*/ 188686 h 510346"/>
              <a:gd name="connsiteX16" fmla="*/ 0 w 928915"/>
              <a:gd name="connsiteY16" fmla="*/ 232229 h 510346"/>
              <a:gd name="connsiteX17" fmla="*/ 14515 w 928915"/>
              <a:gd name="connsiteY17" fmla="*/ 377372 h 510346"/>
              <a:gd name="connsiteX18" fmla="*/ 58058 w 928915"/>
              <a:gd name="connsiteY18" fmla="*/ 406400 h 510346"/>
              <a:gd name="connsiteX19" fmla="*/ 101600 w 928915"/>
              <a:gd name="connsiteY19" fmla="*/ 449943 h 510346"/>
              <a:gd name="connsiteX20" fmla="*/ 217715 w 928915"/>
              <a:gd name="connsiteY20" fmla="*/ 493486 h 510346"/>
              <a:gd name="connsiteX21" fmla="*/ 449943 w 928915"/>
              <a:gd name="connsiteY21" fmla="*/ 508000 h 51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28915" h="510346">
                <a:moveTo>
                  <a:pt x="362858" y="493486"/>
                </a:moveTo>
                <a:cubicBezTo>
                  <a:pt x="454307" y="498865"/>
                  <a:pt x="803496" y="528575"/>
                  <a:pt x="885372" y="493486"/>
                </a:cubicBezTo>
                <a:cubicBezTo>
                  <a:pt x="922042" y="477770"/>
                  <a:pt x="904724" y="416077"/>
                  <a:pt x="914400" y="377372"/>
                </a:cubicBezTo>
                <a:lnTo>
                  <a:pt x="928915" y="319315"/>
                </a:lnTo>
                <a:cubicBezTo>
                  <a:pt x="920216" y="267126"/>
                  <a:pt x="919375" y="234160"/>
                  <a:pt x="899886" y="188686"/>
                </a:cubicBezTo>
                <a:cubicBezTo>
                  <a:pt x="891363" y="168799"/>
                  <a:pt x="886157" y="145928"/>
                  <a:pt x="870858" y="130629"/>
                </a:cubicBezTo>
                <a:cubicBezTo>
                  <a:pt x="860040" y="119811"/>
                  <a:pt x="841829" y="120953"/>
                  <a:pt x="827315" y="116115"/>
                </a:cubicBezTo>
                <a:cubicBezTo>
                  <a:pt x="743634" y="60327"/>
                  <a:pt x="824359" y="108628"/>
                  <a:pt x="740229" y="72572"/>
                </a:cubicBezTo>
                <a:cubicBezTo>
                  <a:pt x="720342" y="64049"/>
                  <a:pt x="702059" y="52066"/>
                  <a:pt x="682172" y="43543"/>
                </a:cubicBezTo>
                <a:cubicBezTo>
                  <a:pt x="647373" y="28629"/>
                  <a:pt x="617397" y="25037"/>
                  <a:pt x="580572" y="14515"/>
                </a:cubicBezTo>
                <a:cubicBezTo>
                  <a:pt x="565861" y="10312"/>
                  <a:pt x="551543" y="4838"/>
                  <a:pt x="537029" y="0"/>
                </a:cubicBezTo>
                <a:cubicBezTo>
                  <a:pt x="420915" y="4838"/>
                  <a:pt x="304584" y="5930"/>
                  <a:pt x="188686" y="14515"/>
                </a:cubicBezTo>
                <a:cubicBezTo>
                  <a:pt x="173428" y="15645"/>
                  <a:pt x="158827" y="22187"/>
                  <a:pt x="145143" y="29029"/>
                </a:cubicBezTo>
                <a:cubicBezTo>
                  <a:pt x="129541" y="36830"/>
                  <a:pt x="116114" y="48381"/>
                  <a:pt x="101600" y="58057"/>
                </a:cubicBezTo>
                <a:lnTo>
                  <a:pt x="43543" y="145143"/>
                </a:lnTo>
                <a:cubicBezTo>
                  <a:pt x="33867" y="159657"/>
                  <a:pt x="20031" y="172137"/>
                  <a:pt x="14515" y="188686"/>
                </a:cubicBezTo>
                <a:lnTo>
                  <a:pt x="0" y="232229"/>
                </a:lnTo>
                <a:cubicBezTo>
                  <a:pt x="4838" y="280610"/>
                  <a:pt x="-861" y="331245"/>
                  <a:pt x="14515" y="377372"/>
                </a:cubicBezTo>
                <a:cubicBezTo>
                  <a:pt x="20031" y="393921"/>
                  <a:pt x="44657" y="395233"/>
                  <a:pt x="58058" y="406400"/>
                </a:cubicBezTo>
                <a:cubicBezTo>
                  <a:pt x="73827" y="419541"/>
                  <a:pt x="84897" y="438012"/>
                  <a:pt x="101600" y="449943"/>
                </a:cubicBezTo>
                <a:cubicBezTo>
                  <a:pt x="132961" y="472344"/>
                  <a:pt x="179729" y="488060"/>
                  <a:pt x="217715" y="493486"/>
                </a:cubicBezTo>
                <a:cubicBezTo>
                  <a:pt x="339534" y="510888"/>
                  <a:pt x="345405" y="508000"/>
                  <a:pt x="449943" y="508000"/>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ahoma" pitchFamily="34" charset="0"/>
              <a:ea typeface="+mn-ea"/>
              <a:cs typeface="+mn-cs"/>
            </a:endParaRPr>
          </a:p>
        </p:txBody>
      </p:sp>
      <p:sp>
        <p:nvSpPr>
          <p:cNvPr id="8" name="Freeform 7"/>
          <p:cNvSpPr/>
          <p:nvPr/>
        </p:nvSpPr>
        <p:spPr bwMode="auto">
          <a:xfrm>
            <a:off x="2046515" y="4496433"/>
            <a:ext cx="1596571" cy="597806"/>
          </a:xfrm>
          <a:custGeom>
            <a:avLst/>
            <a:gdLst>
              <a:gd name="connsiteX0" fmla="*/ 624728 w 1452288"/>
              <a:gd name="connsiteY0" fmla="*/ 423910 h 496481"/>
              <a:gd name="connsiteX1" fmla="*/ 769871 w 1452288"/>
              <a:gd name="connsiteY1" fmla="*/ 467453 h 496481"/>
              <a:gd name="connsiteX2" fmla="*/ 900500 w 1452288"/>
              <a:gd name="connsiteY2" fmla="*/ 481967 h 496481"/>
              <a:gd name="connsiteX3" fmla="*/ 1002100 w 1452288"/>
              <a:gd name="connsiteY3" fmla="*/ 496481 h 496481"/>
              <a:gd name="connsiteX4" fmla="*/ 1263357 w 1452288"/>
              <a:gd name="connsiteY4" fmla="*/ 481967 h 496481"/>
              <a:gd name="connsiteX5" fmla="*/ 1306900 w 1452288"/>
              <a:gd name="connsiteY5" fmla="*/ 467453 h 496481"/>
              <a:gd name="connsiteX6" fmla="*/ 1393986 w 1452288"/>
              <a:gd name="connsiteY6" fmla="*/ 409396 h 496481"/>
              <a:gd name="connsiteX7" fmla="*/ 1452043 w 1452288"/>
              <a:gd name="connsiteY7" fmla="*/ 322310 h 496481"/>
              <a:gd name="connsiteX8" fmla="*/ 1437528 w 1452288"/>
              <a:gd name="connsiteY8" fmla="*/ 191681 h 496481"/>
              <a:gd name="connsiteX9" fmla="*/ 1423014 w 1452288"/>
              <a:gd name="connsiteY9" fmla="*/ 148138 h 496481"/>
              <a:gd name="connsiteX10" fmla="*/ 1379471 w 1452288"/>
              <a:gd name="connsiteY10" fmla="*/ 104596 h 496481"/>
              <a:gd name="connsiteX11" fmla="*/ 1002100 w 1452288"/>
              <a:gd name="connsiteY11" fmla="*/ 32024 h 496481"/>
              <a:gd name="connsiteX12" fmla="*/ 566671 w 1452288"/>
              <a:gd name="connsiteY12" fmla="*/ 17510 h 496481"/>
              <a:gd name="connsiteX13" fmla="*/ 247357 w 1452288"/>
              <a:gd name="connsiteY13" fmla="*/ 17510 h 496481"/>
              <a:gd name="connsiteX14" fmla="*/ 160271 w 1452288"/>
              <a:gd name="connsiteY14" fmla="*/ 32024 h 496481"/>
              <a:gd name="connsiteX15" fmla="*/ 73186 w 1452288"/>
              <a:gd name="connsiteY15" fmla="*/ 61053 h 496481"/>
              <a:gd name="connsiteX16" fmla="*/ 614 w 1452288"/>
              <a:gd name="connsiteY16" fmla="*/ 148138 h 496481"/>
              <a:gd name="connsiteX17" fmla="*/ 15128 w 1452288"/>
              <a:gd name="connsiteY17" fmla="*/ 220710 h 496481"/>
              <a:gd name="connsiteX18" fmla="*/ 87700 w 1452288"/>
              <a:gd name="connsiteY18" fmla="*/ 293281 h 496481"/>
              <a:gd name="connsiteX19" fmla="*/ 145757 w 1452288"/>
              <a:gd name="connsiteY19" fmla="*/ 322310 h 496481"/>
              <a:gd name="connsiteX20" fmla="*/ 189300 w 1452288"/>
              <a:gd name="connsiteY20" fmla="*/ 336824 h 496481"/>
              <a:gd name="connsiteX21" fmla="*/ 305414 w 1452288"/>
              <a:gd name="connsiteY21" fmla="*/ 380367 h 496481"/>
              <a:gd name="connsiteX22" fmla="*/ 348957 w 1452288"/>
              <a:gd name="connsiteY22" fmla="*/ 409396 h 496481"/>
              <a:gd name="connsiteX23" fmla="*/ 465071 w 1452288"/>
              <a:gd name="connsiteY23" fmla="*/ 438424 h 496481"/>
              <a:gd name="connsiteX24" fmla="*/ 508614 w 1452288"/>
              <a:gd name="connsiteY24" fmla="*/ 452938 h 496481"/>
              <a:gd name="connsiteX25" fmla="*/ 740843 w 1452288"/>
              <a:gd name="connsiteY25" fmla="*/ 452938 h 49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52288" h="496481">
                <a:moveTo>
                  <a:pt x="624728" y="423910"/>
                </a:moveTo>
                <a:cubicBezTo>
                  <a:pt x="658624" y="435209"/>
                  <a:pt x="729141" y="461187"/>
                  <a:pt x="769871" y="467453"/>
                </a:cubicBezTo>
                <a:cubicBezTo>
                  <a:pt x="813172" y="474115"/>
                  <a:pt x="857027" y="476533"/>
                  <a:pt x="900500" y="481967"/>
                </a:cubicBezTo>
                <a:cubicBezTo>
                  <a:pt x="934446" y="486210"/>
                  <a:pt x="968233" y="491643"/>
                  <a:pt x="1002100" y="496481"/>
                </a:cubicBezTo>
                <a:cubicBezTo>
                  <a:pt x="1089186" y="491643"/>
                  <a:pt x="1176530" y="490236"/>
                  <a:pt x="1263357" y="481967"/>
                </a:cubicBezTo>
                <a:cubicBezTo>
                  <a:pt x="1278588" y="480517"/>
                  <a:pt x="1293526" y="474883"/>
                  <a:pt x="1306900" y="467453"/>
                </a:cubicBezTo>
                <a:cubicBezTo>
                  <a:pt x="1337398" y="450510"/>
                  <a:pt x="1393986" y="409396"/>
                  <a:pt x="1393986" y="409396"/>
                </a:cubicBezTo>
                <a:cubicBezTo>
                  <a:pt x="1413338" y="380367"/>
                  <a:pt x="1455896" y="356985"/>
                  <a:pt x="1452043" y="322310"/>
                </a:cubicBezTo>
                <a:cubicBezTo>
                  <a:pt x="1447205" y="278767"/>
                  <a:pt x="1444731" y="234896"/>
                  <a:pt x="1437528" y="191681"/>
                </a:cubicBezTo>
                <a:cubicBezTo>
                  <a:pt x="1435013" y="176590"/>
                  <a:pt x="1431501" y="160868"/>
                  <a:pt x="1423014" y="148138"/>
                </a:cubicBezTo>
                <a:cubicBezTo>
                  <a:pt x="1411628" y="131059"/>
                  <a:pt x="1395240" y="117736"/>
                  <a:pt x="1379471" y="104596"/>
                </a:cubicBezTo>
                <a:cubicBezTo>
                  <a:pt x="1278451" y="20414"/>
                  <a:pt x="1117916" y="36952"/>
                  <a:pt x="1002100" y="32024"/>
                </a:cubicBezTo>
                <a:lnTo>
                  <a:pt x="566671" y="17510"/>
                </a:lnTo>
                <a:cubicBezTo>
                  <a:pt x="414028" y="-7930"/>
                  <a:pt x="480105" y="-3648"/>
                  <a:pt x="247357" y="17510"/>
                </a:cubicBezTo>
                <a:cubicBezTo>
                  <a:pt x="218049" y="20174"/>
                  <a:pt x="188821" y="24886"/>
                  <a:pt x="160271" y="32024"/>
                </a:cubicBezTo>
                <a:cubicBezTo>
                  <a:pt x="130586" y="39445"/>
                  <a:pt x="73186" y="61053"/>
                  <a:pt x="73186" y="61053"/>
                </a:cubicBezTo>
                <a:cubicBezTo>
                  <a:pt x="61469" y="72770"/>
                  <a:pt x="3501" y="125046"/>
                  <a:pt x="614" y="148138"/>
                </a:cubicBezTo>
                <a:cubicBezTo>
                  <a:pt x="-2446" y="172617"/>
                  <a:pt x="6466" y="197611"/>
                  <a:pt x="15128" y="220710"/>
                </a:cubicBezTo>
                <a:cubicBezTo>
                  <a:pt x="29642" y="259415"/>
                  <a:pt x="53833" y="273928"/>
                  <a:pt x="87700" y="293281"/>
                </a:cubicBezTo>
                <a:cubicBezTo>
                  <a:pt x="106486" y="304016"/>
                  <a:pt x="125870" y="313787"/>
                  <a:pt x="145757" y="322310"/>
                </a:cubicBezTo>
                <a:cubicBezTo>
                  <a:pt x="159819" y="328337"/>
                  <a:pt x="175238" y="330797"/>
                  <a:pt x="189300" y="336824"/>
                </a:cubicBezTo>
                <a:cubicBezTo>
                  <a:pt x="295561" y="382364"/>
                  <a:pt x="198374" y="353608"/>
                  <a:pt x="305414" y="380367"/>
                </a:cubicBezTo>
                <a:cubicBezTo>
                  <a:pt x="319928" y="390043"/>
                  <a:pt x="333355" y="401595"/>
                  <a:pt x="348957" y="409396"/>
                </a:cubicBezTo>
                <a:cubicBezTo>
                  <a:pt x="382133" y="425984"/>
                  <a:pt x="431951" y="430144"/>
                  <a:pt x="465071" y="438424"/>
                </a:cubicBezTo>
                <a:cubicBezTo>
                  <a:pt x="479914" y="442135"/>
                  <a:pt x="493336" y="452134"/>
                  <a:pt x="508614" y="452938"/>
                </a:cubicBezTo>
                <a:cubicBezTo>
                  <a:pt x="585917" y="457006"/>
                  <a:pt x="663433" y="452938"/>
                  <a:pt x="740843" y="452938"/>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ahoma" pitchFamily="34" charset="0"/>
              <a:ea typeface="+mn-ea"/>
              <a:cs typeface="+mn-cs"/>
            </a:endParaRPr>
          </a:p>
        </p:txBody>
      </p:sp>
      <p:sp>
        <p:nvSpPr>
          <p:cNvPr id="9" name="Rectangle 8"/>
          <p:cNvSpPr/>
          <p:nvPr/>
        </p:nvSpPr>
        <p:spPr>
          <a:xfrm>
            <a:off x="113847" y="2583061"/>
            <a:ext cx="4514850" cy="1200329"/>
          </a:xfrm>
          <a:prstGeom prst="rect">
            <a:avLst/>
          </a:prstGeom>
          <a:solidFill>
            <a:schemeClr val="bg1"/>
          </a:solidFill>
          <a:ln w="76200">
            <a:solidFill>
              <a:srgbClr val="0070C0"/>
            </a:solidFill>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names</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endParaRPr>
          </a:p>
        </p:txBody>
      </p:sp>
    </p:spTree>
    <p:extLst>
      <p:ext uri="{BB962C8B-B14F-4D97-AF65-F5344CB8AC3E}">
        <p14:creationId xmlns:p14="http://schemas.microsoft.com/office/powerpoint/2010/main" val="3574264060"/>
      </p:ext>
    </p:extLst>
  </p:cSld>
  <p:clrMapOvr>
    <a:masterClrMapping/>
  </p:clrMapOvr>
  <p:transition/>
</p:sld>
</file>

<file path=ppt/slides/slide12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800" b="1" i="0" u="none" strike="noStrike" kern="1200" cap="none" spc="0" normalizeH="0" baseline="0" noProof="0" dirty="0">
                <a:ln>
                  <a:noFill/>
                </a:ln>
                <a:solidFill>
                  <a:srgbClr val="FFFFFF"/>
                </a:solidFill>
                <a:effectLst/>
                <a:uLnTx/>
                <a:uFillTx/>
                <a:latin typeface="Arial" charset="0"/>
                <a:ea typeface="+mn-ea"/>
                <a:cs typeface="+mn-cs"/>
              </a:rPr>
              <a:t>A Taste of Greece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22</a:t>
            </a:r>
            <a:r>
              <a:rPr kumimoji="0" lang="en-US" altLang="en-US" sz="3200" b="1" i="0" u="none" strike="noStrike" kern="1200" cap="none" spc="0" normalizeH="0" baseline="30000" noProof="0" dirty="0">
                <a:ln>
                  <a:noFill/>
                </a:ln>
                <a:solidFill>
                  <a:srgbClr val="FFFFFF"/>
                </a:solidFill>
                <a:effectLst/>
                <a:uLnTx/>
                <a:uFillTx/>
                <a:latin typeface="Arial" charset="0"/>
                <a:ea typeface="+mn-ea"/>
                <a:cs typeface="+mn-cs"/>
              </a:rPr>
              <a:t>nd</a:t>
            </a: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331778" name="Picture 2" descr="http://www.duluthnewstribune.com/media/full/jpg/2012/07/13/dimastylidemetri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5" y="1219201"/>
            <a:ext cx="3695831" cy="4954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14300" y="3755410"/>
            <a:ext cx="4572000" cy="2677656"/>
          </a:xfrm>
          <a:prstGeom prst="rect">
            <a:avLst/>
          </a:prstGeom>
          <a:solidFill>
            <a:schemeClr val="bg1"/>
          </a:solidFill>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b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br>
            <a:r>
              <a:rPr kumimoji="0" lang="en-US" sz="2400" b="1" i="0" u="none" strike="noStrike" kern="1200" cap="none" spc="0" normalizeH="0" baseline="0" noProof="0" dirty="0" err="1">
                <a:ln>
                  <a:noFill/>
                </a:ln>
                <a:solidFill>
                  <a:srgbClr val="0070C0"/>
                </a:solidFill>
                <a:effectLst/>
                <a:uLnTx/>
                <a:uFillTx/>
                <a:latin typeface="Tahoma" pitchFamily="34" charset="0"/>
                <a:ea typeface="+mn-ea"/>
                <a:cs typeface="+mn-cs"/>
              </a:rPr>
              <a:t>Dima</a:t>
            </a: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 </a:t>
            </a:r>
            <a:r>
              <a:rPr kumimoji="0" lang="en-US" sz="2400" b="1" i="0" u="none" strike="noStrike" kern="1200" cap="none" spc="0" normalizeH="0" baseline="0" noProof="0" dirty="0" err="1">
                <a:ln>
                  <a:noFill/>
                </a:ln>
                <a:solidFill>
                  <a:srgbClr val="0070C0"/>
                </a:solidFill>
                <a:effectLst/>
                <a:uLnTx/>
                <a:uFillTx/>
                <a:latin typeface="Tahoma" pitchFamily="34" charset="0"/>
                <a:ea typeface="+mn-ea"/>
                <a:cs typeface="+mn-cs"/>
              </a:rPr>
              <a:t>Sevastiades</a:t>
            </a: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 Styli </a:t>
            </a:r>
            <a:r>
              <a:rPr kumimoji="0" lang="en-US" sz="2400" b="1" i="0" u="none" strike="noStrike" kern="1200" cap="none" spc="0" normalizeH="0" baseline="0" noProof="0" dirty="0" err="1">
                <a:ln>
                  <a:noFill/>
                </a:ln>
                <a:solidFill>
                  <a:srgbClr val="0070C0"/>
                </a:solidFill>
                <a:effectLst/>
                <a:uLnTx/>
                <a:uFillTx/>
                <a:latin typeface="Tahoma" pitchFamily="34" charset="0"/>
                <a:ea typeface="+mn-ea"/>
                <a:cs typeface="+mn-cs"/>
              </a:rPr>
              <a:t>Regas</a:t>
            </a: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 and Demetri Bush wear their dance costumes for the Taste of Greece. </a:t>
            </a:r>
            <a:endParaRPr kumimoji="0" lang="en-US" sz="1600" b="1" i="0" u="none" strike="noStrike" kern="1200" cap="none" spc="0" normalizeH="0" baseline="0" noProof="0" dirty="0">
              <a:ln>
                <a:noFill/>
              </a:ln>
              <a:solidFill>
                <a:srgbClr val="0070C0"/>
              </a:solidFill>
              <a:effectLst/>
              <a:uLnTx/>
              <a:uFillTx/>
              <a:latin typeface="Tahoma"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70C0"/>
              </a:solidFill>
              <a:effectLst/>
              <a:uLnTx/>
              <a:uFillTx/>
              <a:latin typeface="Tahoma"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70C0"/>
                </a:solidFill>
                <a:effectLst/>
                <a:uLnTx/>
                <a:uFillTx/>
                <a:latin typeface="Tahoma" pitchFamily="34" charset="0"/>
                <a:ea typeface="+mn-ea"/>
                <a:cs typeface="+mn-cs"/>
              </a:rPr>
              <a:t>(Photo by </a:t>
            </a:r>
            <a:r>
              <a:rPr kumimoji="0" lang="en-US" sz="1600" b="0" i="0" u="none" strike="noStrike" kern="1200" cap="none" spc="0" normalizeH="0" baseline="0" noProof="0" dirty="0" err="1">
                <a:ln>
                  <a:noFill/>
                </a:ln>
                <a:solidFill>
                  <a:srgbClr val="0070C0"/>
                </a:solidFill>
                <a:effectLst/>
                <a:uLnTx/>
                <a:uFillTx/>
                <a:latin typeface="Tahoma" pitchFamily="34" charset="0"/>
                <a:ea typeface="+mn-ea"/>
                <a:cs typeface="+mn-cs"/>
              </a:rPr>
              <a:t>Patra</a:t>
            </a:r>
            <a:r>
              <a:rPr kumimoji="0" lang="en-US" sz="1600" b="0" i="0" u="none" strike="noStrike" kern="1200" cap="none" spc="0" normalizeH="0" baseline="0" noProof="0" dirty="0">
                <a:ln>
                  <a:noFill/>
                </a:ln>
                <a:solidFill>
                  <a:srgbClr val="0070C0"/>
                </a:solidFill>
                <a:effectLst/>
                <a:uLnTx/>
                <a:uFillTx/>
                <a:latin typeface="Tahoma" pitchFamily="34" charset="0"/>
                <a:ea typeface="+mn-ea"/>
                <a:cs typeface="+mn-cs"/>
              </a:rPr>
              <a:t> </a:t>
            </a:r>
            <a:r>
              <a:rPr kumimoji="0" lang="en-US" sz="1600" b="0" i="0" u="none" strike="noStrike" kern="1200" cap="none" spc="0" normalizeH="0" baseline="0" noProof="0" dirty="0" err="1">
                <a:ln>
                  <a:noFill/>
                </a:ln>
                <a:solidFill>
                  <a:srgbClr val="0070C0"/>
                </a:solidFill>
                <a:effectLst/>
                <a:uLnTx/>
                <a:uFillTx/>
                <a:latin typeface="Tahoma" pitchFamily="34" charset="0"/>
                <a:ea typeface="+mn-ea"/>
                <a:cs typeface="+mn-cs"/>
              </a:rPr>
              <a:t>Sevastiades</a:t>
            </a:r>
            <a:r>
              <a:rPr kumimoji="0" lang="en-US" sz="1600" b="0" i="0" u="none" strike="noStrike" kern="1200" cap="none" spc="0" normalizeH="0" baseline="0" noProof="0" dirty="0">
                <a:ln>
                  <a:noFill/>
                </a:ln>
                <a:solidFill>
                  <a:srgbClr val="0070C0"/>
                </a:solidFill>
                <a:effectLst/>
                <a:uLnTx/>
                <a:uFillTx/>
                <a:latin typeface="Tahoma" pitchFamily="34" charset="0"/>
                <a:ea typeface="+mn-ea"/>
                <a:cs typeface="+mn-cs"/>
              </a:rPr>
              <a:t>)</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70C0"/>
              </a:solidFill>
              <a:effectLst/>
              <a:uLnTx/>
              <a:uFillTx/>
              <a:latin typeface="Tahoma" pitchFamily="34" charset="0"/>
              <a:ea typeface="+mn-ea"/>
              <a:cs typeface="+mn-cs"/>
            </a:endParaRPr>
          </a:p>
        </p:txBody>
      </p:sp>
      <p:sp>
        <p:nvSpPr>
          <p:cNvPr id="6" name="Rectangle 5"/>
          <p:cNvSpPr/>
          <p:nvPr/>
        </p:nvSpPr>
        <p:spPr>
          <a:xfrm>
            <a:off x="113847" y="2539519"/>
            <a:ext cx="4514850" cy="1200329"/>
          </a:xfrm>
          <a:prstGeom prst="rect">
            <a:avLst/>
          </a:prstGeom>
          <a:solidFill>
            <a:schemeClr val="bg1"/>
          </a:solidFill>
          <a:ln w="76200">
            <a:solidFill>
              <a:srgbClr val="0070C0"/>
            </a:solidFill>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even the names often reinforce one’s cultural identity</a:t>
            </a:r>
          </a:p>
        </p:txBody>
      </p:sp>
    </p:spTree>
    <p:extLst>
      <p:ext uri="{BB962C8B-B14F-4D97-AF65-F5344CB8AC3E}">
        <p14:creationId xmlns:p14="http://schemas.microsoft.com/office/powerpoint/2010/main" val="1064891655"/>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800" b="1" i="0" u="none" strike="noStrike" kern="1200" cap="none" spc="0" normalizeH="0" baseline="0" noProof="0" dirty="0">
                <a:ln>
                  <a:noFill/>
                </a:ln>
                <a:solidFill>
                  <a:srgbClr val="FFFFFF"/>
                </a:solidFill>
                <a:effectLst/>
                <a:uLnTx/>
                <a:uFillTx/>
                <a:latin typeface="Arial" charset="0"/>
                <a:ea typeface="+mn-ea"/>
                <a:cs typeface="+mn-cs"/>
              </a:rPr>
              <a:t>A Taste of Greece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22</a:t>
            </a:r>
            <a:r>
              <a:rPr kumimoji="0" lang="en-US" altLang="en-US" sz="3200" b="1" i="0" u="none" strike="noStrike" kern="1200" cap="none" spc="0" normalizeH="0" baseline="30000" noProof="0" dirty="0">
                <a:ln>
                  <a:noFill/>
                </a:ln>
                <a:solidFill>
                  <a:srgbClr val="FFFFFF"/>
                </a:solidFill>
                <a:effectLst/>
                <a:uLnTx/>
                <a:uFillTx/>
                <a:latin typeface="Arial" charset="0"/>
                <a:ea typeface="+mn-ea"/>
                <a:cs typeface="+mn-cs"/>
              </a:rPr>
              <a:t>nd</a:t>
            </a: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331778" name="Picture 2" descr="http://www.duluthnewstribune.com/media/full/jpg/2012/07/13/dimastylidemetri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5" y="1219201"/>
            <a:ext cx="3695831" cy="4954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14300" y="3755410"/>
            <a:ext cx="4572000" cy="2677656"/>
          </a:xfrm>
          <a:prstGeom prst="rect">
            <a:avLst/>
          </a:prstGeom>
          <a:solidFill>
            <a:schemeClr val="bg1"/>
          </a:solidFill>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b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br>
            <a:r>
              <a:rPr kumimoji="0" lang="en-US" sz="2400" b="1" i="0" u="none" strike="noStrike" kern="1200" cap="none" spc="0" normalizeH="0" baseline="0" noProof="0" dirty="0" err="1">
                <a:ln>
                  <a:noFill/>
                </a:ln>
                <a:solidFill>
                  <a:srgbClr val="0070C0"/>
                </a:solidFill>
                <a:effectLst/>
                <a:uLnTx/>
                <a:uFillTx/>
                <a:latin typeface="Tahoma" pitchFamily="34" charset="0"/>
                <a:ea typeface="+mn-ea"/>
                <a:cs typeface="+mn-cs"/>
              </a:rPr>
              <a:t>Dima</a:t>
            </a: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 </a:t>
            </a:r>
            <a:r>
              <a:rPr kumimoji="0" lang="en-US" sz="2400" b="1" i="0" u="none" strike="noStrike" kern="1200" cap="none" spc="0" normalizeH="0" baseline="0" noProof="0" dirty="0" err="1">
                <a:ln>
                  <a:noFill/>
                </a:ln>
                <a:solidFill>
                  <a:srgbClr val="0070C0"/>
                </a:solidFill>
                <a:effectLst/>
                <a:uLnTx/>
                <a:uFillTx/>
                <a:latin typeface="Tahoma" pitchFamily="34" charset="0"/>
                <a:ea typeface="+mn-ea"/>
                <a:cs typeface="+mn-cs"/>
              </a:rPr>
              <a:t>Sevastiades</a:t>
            </a: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 Styli </a:t>
            </a:r>
            <a:r>
              <a:rPr kumimoji="0" lang="en-US" sz="2400" b="1" i="0" u="none" strike="noStrike" kern="1200" cap="none" spc="0" normalizeH="0" baseline="0" noProof="0" dirty="0" err="1">
                <a:ln>
                  <a:noFill/>
                </a:ln>
                <a:solidFill>
                  <a:srgbClr val="0070C0"/>
                </a:solidFill>
                <a:effectLst/>
                <a:uLnTx/>
                <a:uFillTx/>
                <a:latin typeface="Tahoma" pitchFamily="34" charset="0"/>
                <a:ea typeface="+mn-ea"/>
                <a:cs typeface="+mn-cs"/>
              </a:rPr>
              <a:t>Regas</a:t>
            </a:r>
            <a:r>
              <a:rPr kumimoji="0" lang="en-US" sz="2400" b="1" i="0" u="none" strike="noStrike" kern="1200" cap="none" spc="0" normalizeH="0" baseline="0" noProof="0" dirty="0">
                <a:ln>
                  <a:noFill/>
                </a:ln>
                <a:solidFill>
                  <a:srgbClr val="0070C0"/>
                </a:solidFill>
                <a:effectLst/>
                <a:uLnTx/>
                <a:uFillTx/>
                <a:latin typeface="Tahoma" pitchFamily="34" charset="0"/>
                <a:ea typeface="+mn-ea"/>
                <a:cs typeface="+mn-cs"/>
              </a:rPr>
              <a:t> and Demetri Bush wear their dance costumes for the Taste of Greece. </a:t>
            </a:r>
            <a:endParaRPr kumimoji="0" lang="en-US" sz="1600" b="1" i="0" u="none" strike="noStrike" kern="1200" cap="none" spc="0" normalizeH="0" baseline="0" noProof="0" dirty="0">
              <a:ln>
                <a:noFill/>
              </a:ln>
              <a:solidFill>
                <a:srgbClr val="0070C0"/>
              </a:solidFill>
              <a:effectLst/>
              <a:uLnTx/>
              <a:uFillTx/>
              <a:latin typeface="Tahoma"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70C0"/>
              </a:solidFill>
              <a:effectLst/>
              <a:uLnTx/>
              <a:uFillTx/>
              <a:latin typeface="Tahoma"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70C0"/>
                </a:solidFill>
                <a:effectLst/>
                <a:uLnTx/>
                <a:uFillTx/>
                <a:latin typeface="Tahoma" pitchFamily="34" charset="0"/>
                <a:ea typeface="+mn-ea"/>
                <a:cs typeface="+mn-cs"/>
              </a:rPr>
              <a:t>(Photo by </a:t>
            </a:r>
            <a:r>
              <a:rPr kumimoji="0" lang="en-US" sz="1600" b="0" i="0" u="none" strike="noStrike" kern="1200" cap="none" spc="0" normalizeH="0" baseline="0" noProof="0" dirty="0" err="1">
                <a:ln>
                  <a:noFill/>
                </a:ln>
                <a:solidFill>
                  <a:srgbClr val="0070C0"/>
                </a:solidFill>
                <a:effectLst/>
                <a:uLnTx/>
                <a:uFillTx/>
                <a:latin typeface="Tahoma" pitchFamily="34" charset="0"/>
                <a:ea typeface="+mn-ea"/>
                <a:cs typeface="+mn-cs"/>
              </a:rPr>
              <a:t>Patra</a:t>
            </a:r>
            <a:r>
              <a:rPr kumimoji="0" lang="en-US" sz="1600" b="0" i="0" u="none" strike="noStrike" kern="1200" cap="none" spc="0" normalizeH="0" baseline="0" noProof="0" dirty="0">
                <a:ln>
                  <a:noFill/>
                </a:ln>
                <a:solidFill>
                  <a:srgbClr val="0070C0"/>
                </a:solidFill>
                <a:effectLst/>
                <a:uLnTx/>
                <a:uFillTx/>
                <a:latin typeface="Tahoma" pitchFamily="34" charset="0"/>
                <a:ea typeface="+mn-ea"/>
                <a:cs typeface="+mn-cs"/>
              </a:rPr>
              <a:t> </a:t>
            </a:r>
            <a:r>
              <a:rPr kumimoji="0" lang="en-US" sz="1600" b="0" i="0" u="none" strike="noStrike" kern="1200" cap="none" spc="0" normalizeH="0" baseline="0" noProof="0" dirty="0" err="1">
                <a:ln>
                  <a:noFill/>
                </a:ln>
                <a:solidFill>
                  <a:srgbClr val="0070C0"/>
                </a:solidFill>
                <a:effectLst/>
                <a:uLnTx/>
                <a:uFillTx/>
                <a:latin typeface="Tahoma" pitchFamily="34" charset="0"/>
                <a:ea typeface="+mn-ea"/>
                <a:cs typeface="+mn-cs"/>
              </a:rPr>
              <a:t>Sevastiades</a:t>
            </a:r>
            <a:r>
              <a:rPr kumimoji="0" lang="en-US" sz="1600" b="0" i="0" u="none" strike="noStrike" kern="1200" cap="none" spc="0" normalizeH="0" baseline="0" noProof="0" dirty="0">
                <a:ln>
                  <a:noFill/>
                </a:ln>
                <a:solidFill>
                  <a:srgbClr val="0070C0"/>
                </a:solidFill>
                <a:effectLst/>
                <a:uLnTx/>
                <a:uFillTx/>
                <a:latin typeface="Tahoma" pitchFamily="34" charset="0"/>
                <a:ea typeface="+mn-ea"/>
                <a:cs typeface="+mn-cs"/>
              </a:rPr>
              <a:t>)</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70C0"/>
              </a:solidFill>
              <a:effectLst/>
              <a:uLnTx/>
              <a:uFillTx/>
              <a:latin typeface="Tahoma" pitchFamily="34" charset="0"/>
              <a:ea typeface="+mn-ea"/>
              <a:cs typeface="+mn-cs"/>
            </a:endParaRPr>
          </a:p>
        </p:txBody>
      </p:sp>
      <p:sp>
        <p:nvSpPr>
          <p:cNvPr id="6" name="Freeform 5"/>
          <p:cNvSpPr/>
          <p:nvPr/>
        </p:nvSpPr>
        <p:spPr bwMode="auto">
          <a:xfrm>
            <a:off x="449943" y="4078556"/>
            <a:ext cx="1059788" cy="566057"/>
          </a:xfrm>
          <a:custGeom>
            <a:avLst/>
            <a:gdLst>
              <a:gd name="connsiteX0" fmla="*/ 580571 w 1059788"/>
              <a:gd name="connsiteY0" fmla="*/ 522515 h 566057"/>
              <a:gd name="connsiteX1" fmla="*/ 986971 w 1059788"/>
              <a:gd name="connsiteY1" fmla="*/ 522515 h 566057"/>
              <a:gd name="connsiteX2" fmla="*/ 1030514 w 1059788"/>
              <a:gd name="connsiteY2" fmla="*/ 493486 h 566057"/>
              <a:gd name="connsiteX3" fmla="*/ 1030514 w 1059788"/>
              <a:gd name="connsiteY3" fmla="*/ 188686 h 566057"/>
              <a:gd name="connsiteX4" fmla="*/ 928914 w 1059788"/>
              <a:gd name="connsiteY4" fmla="*/ 130629 h 566057"/>
              <a:gd name="connsiteX5" fmla="*/ 885371 w 1059788"/>
              <a:gd name="connsiteY5" fmla="*/ 101600 h 566057"/>
              <a:gd name="connsiteX6" fmla="*/ 827314 w 1059788"/>
              <a:gd name="connsiteY6" fmla="*/ 87086 h 566057"/>
              <a:gd name="connsiteX7" fmla="*/ 740228 w 1059788"/>
              <a:gd name="connsiteY7" fmla="*/ 58057 h 566057"/>
              <a:gd name="connsiteX8" fmla="*/ 653143 w 1059788"/>
              <a:gd name="connsiteY8" fmla="*/ 29029 h 566057"/>
              <a:gd name="connsiteX9" fmla="*/ 595086 w 1059788"/>
              <a:gd name="connsiteY9" fmla="*/ 14515 h 566057"/>
              <a:gd name="connsiteX10" fmla="*/ 304800 w 1059788"/>
              <a:gd name="connsiteY10" fmla="*/ 0 h 566057"/>
              <a:gd name="connsiteX11" fmla="*/ 130628 w 1059788"/>
              <a:gd name="connsiteY11" fmla="*/ 43543 h 566057"/>
              <a:gd name="connsiteX12" fmla="*/ 72571 w 1059788"/>
              <a:gd name="connsiteY12" fmla="*/ 130629 h 566057"/>
              <a:gd name="connsiteX13" fmla="*/ 14514 w 1059788"/>
              <a:gd name="connsiteY13" fmla="*/ 261257 h 566057"/>
              <a:gd name="connsiteX14" fmla="*/ 0 w 1059788"/>
              <a:gd name="connsiteY14" fmla="*/ 304800 h 566057"/>
              <a:gd name="connsiteX15" fmla="*/ 14514 w 1059788"/>
              <a:gd name="connsiteY15" fmla="*/ 391886 h 566057"/>
              <a:gd name="connsiteX16" fmla="*/ 29028 w 1059788"/>
              <a:gd name="connsiteY16" fmla="*/ 435429 h 566057"/>
              <a:gd name="connsiteX17" fmla="*/ 72571 w 1059788"/>
              <a:gd name="connsiteY17" fmla="*/ 449943 h 566057"/>
              <a:gd name="connsiteX18" fmla="*/ 174171 w 1059788"/>
              <a:gd name="connsiteY18" fmla="*/ 508000 h 566057"/>
              <a:gd name="connsiteX19" fmla="*/ 261257 w 1059788"/>
              <a:gd name="connsiteY19" fmla="*/ 537029 h 566057"/>
              <a:gd name="connsiteX20" fmla="*/ 304800 w 1059788"/>
              <a:gd name="connsiteY20" fmla="*/ 551543 h 566057"/>
              <a:gd name="connsiteX21" fmla="*/ 493486 w 1059788"/>
              <a:gd name="connsiteY21" fmla="*/ 566057 h 566057"/>
              <a:gd name="connsiteX22" fmla="*/ 609600 w 1059788"/>
              <a:gd name="connsiteY22" fmla="*/ 551543 h 566057"/>
              <a:gd name="connsiteX23" fmla="*/ 725714 w 1059788"/>
              <a:gd name="connsiteY23" fmla="*/ 537029 h 566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9788" h="566057">
                <a:moveTo>
                  <a:pt x="580571" y="522515"/>
                </a:moveTo>
                <a:cubicBezTo>
                  <a:pt x="736700" y="533667"/>
                  <a:pt x="830842" y="550067"/>
                  <a:pt x="986971" y="522515"/>
                </a:cubicBezTo>
                <a:cubicBezTo>
                  <a:pt x="1004150" y="519483"/>
                  <a:pt x="1016000" y="503162"/>
                  <a:pt x="1030514" y="493486"/>
                </a:cubicBezTo>
                <a:cubicBezTo>
                  <a:pt x="1068230" y="380336"/>
                  <a:pt x="1070841" y="390323"/>
                  <a:pt x="1030514" y="188686"/>
                </a:cubicBezTo>
                <a:cubicBezTo>
                  <a:pt x="1028232" y="177278"/>
                  <a:pt x="929067" y="130716"/>
                  <a:pt x="928914" y="130629"/>
                </a:cubicBezTo>
                <a:cubicBezTo>
                  <a:pt x="913768" y="121974"/>
                  <a:pt x="901405" y="108472"/>
                  <a:pt x="885371" y="101600"/>
                </a:cubicBezTo>
                <a:cubicBezTo>
                  <a:pt x="867036" y="93742"/>
                  <a:pt x="846421" y="92818"/>
                  <a:pt x="827314" y="87086"/>
                </a:cubicBezTo>
                <a:cubicBezTo>
                  <a:pt x="798006" y="78293"/>
                  <a:pt x="769257" y="67733"/>
                  <a:pt x="740228" y="58057"/>
                </a:cubicBezTo>
                <a:lnTo>
                  <a:pt x="653143" y="29029"/>
                </a:lnTo>
                <a:cubicBezTo>
                  <a:pt x="633791" y="24191"/>
                  <a:pt x="614965" y="16172"/>
                  <a:pt x="595086" y="14515"/>
                </a:cubicBezTo>
                <a:cubicBezTo>
                  <a:pt x="498538" y="6469"/>
                  <a:pt x="401562" y="4838"/>
                  <a:pt x="304800" y="0"/>
                </a:cubicBezTo>
                <a:cubicBezTo>
                  <a:pt x="249566" y="6137"/>
                  <a:pt x="173702" y="-5684"/>
                  <a:pt x="130628" y="43543"/>
                </a:cubicBezTo>
                <a:cubicBezTo>
                  <a:pt x="107654" y="69799"/>
                  <a:pt x="91923" y="101600"/>
                  <a:pt x="72571" y="130629"/>
                </a:cubicBezTo>
                <a:cubicBezTo>
                  <a:pt x="26571" y="199629"/>
                  <a:pt x="49057" y="157628"/>
                  <a:pt x="14514" y="261257"/>
                </a:cubicBezTo>
                <a:lnTo>
                  <a:pt x="0" y="304800"/>
                </a:lnTo>
                <a:cubicBezTo>
                  <a:pt x="4838" y="333829"/>
                  <a:pt x="8130" y="363158"/>
                  <a:pt x="14514" y="391886"/>
                </a:cubicBezTo>
                <a:cubicBezTo>
                  <a:pt x="17833" y="406821"/>
                  <a:pt x="18210" y="424611"/>
                  <a:pt x="29028" y="435429"/>
                </a:cubicBezTo>
                <a:cubicBezTo>
                  <a:pt x="39846" y="446247"/>
                  <a:pt x="58057" y="445105"/>
                  <a:pt x="72571" y="449943"/>
                </a:cubicBezTo>
                <a:cubicBezTo>
                  <a:pt x="111849" y="476129"/>
                  <a:pt x="128131" y="489584"/>
                  <a:pt x="174171" y="508000"/>
                </a:cubicBezTo>
                <a:cubicBezTo>
                  <a:pt x="202581" y="519364"/>
                  <a:pt x="232228" y="527353"/>
                  <a:pt x="261257" y="537029"/>
                </a:cubicBezTo>
                <a:cubicBezTo>
                  <a:pt x="275771" y="541867"/>
                  <a:pt x="289546" y="550370"/>
                  <a:pt x="304800" y="551543"/>
                </a:cubicBezTo>
                <a:lnTo>
                  <a:pt x="493486" y="566057"/>
                </a:lnTo>
                <a:cubicBezTo>
                  <a:pt x="532191" y="561219"/>
                  <a:pt x="571125" y="557955"/>
                  <a:pt x="609600" y="551543"/>
                </a:cubicBezTo>
                <a:cubicBezTo>
                  <a:pt x="724847" y="532335"/>
                  <a:pt x="610440" y="537029"/>
                  <a:pt x="725714" y="537029"/>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ahoma" pitchFamily="34" charset="0"/>
              <a:ea typeface="+mn-ea"/>
              <a:cs typeface="+mn-cs"/>
            </a:endParaRPr>
          </a:p>
        </p:txBody>
      </p:sp>
      <p:sp>
        <p:nvSpPr>
          <p:cNvPr id="7" name="Freeform 6"/>
          <p:cNvSpPr/>
          <p:nvPr/>
        </p:nvSpPr>
        <p:spPr bwMode="auto">
          <a:xfrm>
            <a:off x="3396364" y="4078514"/>
            <a:ext cx="928915" cy="510346"/>
          </a:xfrm>
          <a:custGeom>
            <a:avLst/>
            <a:gdLst>
              <a:gd name="connsiteX0" fmla="*/ 362858 w 928915"/>
              <a:gd name="connsiteY0" fmla="*/ 493486 h 510346"/>
              <a:gd name="connsiteX1" fmla="*/ 885372 w 928915"/>
              <a:gd name="connsiteY1" fmla="*/ 493486 h 510346"/>
              <a:gd name="connsiteX2" fmla="*/ 914400 w 928915"/>
              <a:gd name="connsiteY2" fmla="*/ 377372 h 510346"/>
              <a:gd name="connsiteX3" fmla="*/ 928915 w 928915"/>
              <a:gd name="connsiteY3" fmla="*/ 319315 h 510346"/>
              <a:gd name="connsiteX4" fmla="*/ 899886 w 928915"/>
              <a:gd name="connsiteY4" fmla="*/ 188686 h 510346"/>
              <a:gd name="connsiteX5" fmla="*/ 870858 w 928915"/>
              <a:gd name="connsiteY5" fmla="*/ 130629 h 510346"/>
              <a:gd name="connsiteX6" fmla="*/ 827315 w 928915"/>
              <a:gd name="connsiteY6" fmla="*/ 116115 h 510346"/>
              <a:gd name="connsiteX7" fmla="*/ 740229 w 928915"/>
              <a:gd name="connsiteY7" fmla="*/ 72572 h 510346"/>
              <a:gd name="connsiteX8" fmla="*/ 682172 w 928915"/>
              <a:gd name="connsiteY8" fmla="*/ 43543 h 510346"/>
              <a:gd name="connsiteX9" fmla="*/ 580572 w 928915"/>
              <a:gd name="connsiteY9" fmla="*/ 14515 h 510346"/>
              <a:gd name="connsiteX10" fmla="*/ 537029 w 928915"/>
              <a:gd name="connsiteY10" fmla="*/ 0 h 510346"/>
              <a:gd name="connsiteX11" fmla="*/ 188686 w 928915"/>
              <a:gd name="connsiteY11" fmla="*/ 14515 h 510346"/>
              <a:gd name="connsiteX12" fmla="*/ 145143 w 928915"/>
              <a:gd name="connsiteY12" fmla="*/ 29029 h 510346"/>
              <a:gd name="connsiteX13" fmla="*/ 101600 w 928915"/>
              <a:gd name="connsiteY13" fmla="*/ 58057 h 510346"/>
              <a:gd name="connsiteX14" fmla="*/ 43543 w 928915"/>
              <a:gd name="connsiteY14" fmla="*/ 145143 h 510346"/>
              <a:gd name="connsiteX15" fmla="*/ 14515 w 928915"/>
              <a:gd name="connsiteY15" fmla="*/ 188686 h 510346"/>
              <a:gd name="connsiteX16" fmla="*/ 0 w 928915"/>
              <a:gd name="connsiteY16" fmla="*/ 232229 h 510346"/>
              <a:gd name="connsiteX17" fmla="*/ 14515 w 928915"/>
              <a:gd name="connsiteY17" fmla="*/ 377372 h 510346"/>
              <a:gd name="connsiteX18" fmla="*/ 58058 w 928915"/>
              <a:gd name="connsiteY18" fmla="*/ 406400 h 510346"/>
              <a:gd name="connsiteX19" fmla="*/ 101600 w 928915"/>
              <a:gd name="connsiteY19" fmla="*/ 449943 h 510346"/>
              <a:gd name="connsiteX20" fmla="*/ 217715 w 928915"/>
              <a:gd name="connsiteY20" fmla="*/ 493486 h 510346"/>
              <a:gd name="connsiteX21" fmla="*/ 449943 w 928915"/>
              <a:gd name="connsiteY21" fmla="*/ 508000 h 51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28915" h="510346">
                <a:moveTo>
                  <a:pt x="362858" y="493486"/>
                </a:moveTo>
                <a:cubicBezTo>
                  <a:pt x="454307" y="498865"/>
                  <a:pt x="803496" y="528575"/>
                  <a:pt x="885372" y="493486"/>
                </a:cubicBezTo>
                <a:cubicBezTo>
                  <a:pt x="922042" y="477770"/>
                  <a:pt x="904724" y="416077"/>
                  <a:pt x="914400" y="377372"/>
                </a:cubicBezTo>
                <a:lnTo>
                  <a:pt x="928915" y="319315"/>
                </a:lnTo>
                <a:cubicBezTo>
                  <a:pt x="920216" y="267126"/>
                  <a:pt x="919375" y="234160"/>
                  <a:pt x="899886" y="188686"/>
                </a:cubicBezTo>
                <a:cubicBezTo>
                  <a:pt x="891363" y="168799"/>
                  <a:pt x="886157" y="145928"/>
                  <a:pt x="870858" y="130629"/>
                </a:cubicBezTo>
                <a:cubicBezTo>
                  <a:pt x="860040" y="119811"/>
                  <a:pt x="841829" y="120953"/>
                  <a:pt x="827315" y="116115"/>
                </a:cubicBezTo>
                <a:cubicBezTo>
                  <a:pt x="743634" y="60327"/>
                  <a:pt x="824359" y="108628"/>
                  <a:pt x="740229" y="72572"/>
                </a:cubicBezTo>
                <a:cubicBezTo>
                  <a:pt x="720342" y="64049"/>
                  <a:pt x="702059" y="52066"/>
                  <a:pt x="682172" y="43543"/>
                </a:cubicBezTo>
                <a:cubicBezTo>
                  <a:pt x="647373" y="28629"/>
                  <a:pt x="617397" y="25037"/>
                  <a:pt x="580572" y="14515"/>
                </a:cubicBezTo>
                <a:cubicBezTo>
                  <a:pt x="565861" y="10312"/>
                  <a:pt x="551543" y="4838"/>
                  <a:pt x="537029" y="0"/>
                </a:cubicBezTo>
                <a:cubicBezTo>
                  <a:pt x="420915" y="4838"/>
                  <a:pt x="304584" y="5930"/>
                  <a:pt x="188686" y="14515"/>
                </a:cubicBezTo>
                <a:cubicBezTo>
                  <a:pt x="173428" y="15645"/>
                  <a:pt x="158827" y="22187"/>
                  <a:pt x="145143" y="29029"/>
                </a:cubicBezTo>
                <a:cubicBezTo>
                  <a:pt x="129541" y="36830"/>
                  <a:pt x="116114" y="48381"/>
                  <a:pt x="101600" y="58057"/>
                </a:cubicBezTo>
                <a:lnTo>
                  <a:pt x="43543" y="145143"/>
                </a:lnTo>
                <a:cubicBezTo>
                  <a:pt x="33867" y="159657"/>
                  <a:pt x="20031" y="172137"/>
                  <a:pt x="14515" y="188686"/>
                </a:cubicBezTo>
                <a:lnTo>
                  <a:pt x="0" y="232229"/>
                </a:lnTo>
                <a:cubicBezTo>
                  <a:pt x="4838" y="280610"/>
                  <a:pt x="-861" y="331245"/>
                  <a:pt x="14515" y="377372"/>
                </a:cubicBezTo>
                <a:cubicBezTo>
                  <a:pt x="20031" y="393921"/>
                  <a:pt x="44657" y="395233"/>
                  <a:pt x="58058" y="406400"/>
                </a:cubicBezTo>
                <a:cubicBezTo>
                  <a:pt x="73827" y="419541"/>
                  <a:pt x="84897" y="438012"/>
                  <a:pt x="101600" y="449943"/>
                </a:cubicBezTo>
                <a:cubicBezTo>
                  <a:pt x="132961" y="472344"/>
                  <a:pt x="179729" y="488060"/>
                  <a:pt x="217715" y="493486"/>
                </a:cubicBezTo>
                <a:cubicBezTo>
                  <a:pt x="339534" y="510888"/>
                  <a:pt x="345405" y="508000"/>
                  <a:pt x="449943" y="508000"/>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ahoma" pitchFamily="34" charset="0"/>
              <a:ea typeface="+mn-ea"/>
              <a:cs typeface="+mn-cs"/>
            </a:endParaRPr>
          </a:p>
        </p:txBody>
      </p:sp>
      <p:sp>
        <p:nvSpPr>
          <p:cNvPr id="8" name="Freeform 7"/>
          <p:cNvSpPr/>
          <p:nvPr/>
        </p:nvSpPr>
        <p:spPr bwMode="auto">
          <a:xfrm>
            <a:off x="2046515" y="4496433"/>
            <a:ext cx="1596571" cy="597806"/>
          </a:xfrm>
          <a:custGeom>
            <a:avLst/>
            <a:gdLst>
              <a:gd name="connsiteX0" fmla="*/ 624728 w 1452288"/>
              <a:gd name="connsiteY0" fmla="*/ 423910 h 496481"/>
              <a:gd name="connsiteX1" fmla="*/ 769871 w 1452288"/>
              <a:gd name="connsiteY1" fmla="*/ 467453 h 496481"/>
              <a:gd name="connsiteX2" fmla="*/ 900500 w 1452288"/>
              <a:gd name="connsiteY2" fmla="*/ 481967 h 496481"/>
              <a:gd name="connsiteX3" fmla="*/ 1002100 w 1452288"/>
              <a:gd name="connsiteY3" fmla="*/ 496481 h 496481"/>
              <a:gd name="connsiteX4" fmla="*/ 1263357 w 1452288"/>
              <a:gd name="connsiteY4" fmla="*/ 481967 h 496481"/>
              <a:gd name="connsiteX5" fmla="*/ 1306900 w 1452288"/>
              <a:gd name="connsiteY5" fmla="*/ 467453 h 496481"/>
              <a:gd name="connsiteX6" fmla="*/ 1393986 w 1452288"/>
              <a:gd name="connsiteY6" fmla="*/ 409396 h 496481"/>
              <a:gd name="connsiteX7" fmla="*/ 1452043 w 1452288"/>
              <a:gd name="connsiteY7" fmla="*/ 322310 h 496481"/>
              <a:gd name="connsiteX8" fmla="*/ 1437528 w 1452288"/>
              <a:gd name="connsiteY8" fmla="*/ 191681 h 496481"/>
              <a:gd name="connsiteX9" fmla="*/ 1423014 w 1452288"/>
              <a:gd name="connsiteY9" fmla="*/ 148138 h 496481"/>
              <a:gd name="connsiteX10" fmla="*/ 1379471 w 1452288"/>
              <a:gd name="connsiteY10" fmla="*/ 104596 h 496481"/>
              <a:gd name="connsiteX11" fmla="*/ 1002100 w 1452288"/>
              <a:gd name="connsiteY11" fmla="*/ 32024 h 496481"/>
              <a:gd name="connsiteX12" fmla="*/ 566671 w 1452288"/>
              <a:gd name="connsiteY12" fmla="*/ 17510 h 496481"/>
              <a:gd name="connsiteX13" fmla="*/ 247357 w 1452288"/>
              <a:gd name="connsiteY13" fmla="*/ 17510 h 496481"/>
              <a:gd name="connsiteX14" fmla="*/ 160271 w 1452288"/>
              <a:gd name="connsiteY14" fmla="*/ 32024 h 496481"/>
              <a:gd name="connsiteX15" fmla="*/ 73186 w 1452288"/>
              <a:gd name="connsiteY15" fmla="*/ 61053 h 496481"/>
              <a:gd name="connsiteX16" fmla="*/ 614 w 1452288"/>
              <a:gd name="connsiteY16" fmla="*/ 148138 h 496481"/>
              <a:gd name="connsiteX17" fmla="*/ 15128 w 1452288"/>
              <a:gd name="connsiteY17" fmla="*/ 220710 h 496481"/>
              <a:gd name="connsiteX18" fmla="*/ 87700 w 1452288"/>
              <a:gd name="connsiteY18" fmla="*/ 293281 h 496481"/>
              <a:gd name="connsiteX19" fmla="*/ 145757 w 1452288"/>
              <a:gd name="connsiteY19" fmla="*/ 322310 h 496481"/>
              <a:gd name="connsiteX20" fmla="*/ 189300 w 1452288"/>
              <a:gd name="connsiteY20" fmla="*/ 336824 h 496481"/>
              <a:gd name="connsiteX21" fmla="*/ 305414 w 1452288"/>
              <a:gd name="connsiteY21" fmla="*/ 380367 h 496481"/>
              <a:gd name="connsiteX22" fmla="*/ 348957 w 1452288"/>
              <a:gd name="connsiteY22" fmla="*/ 409396 h 496481"/>
              <a:gd name="connsiteX23" fmla="*/ 465071 w 1452288"/>
              <a:gd name="connsiteY23" fmla="*/ 438424 h 496481"/>
              <a:gd name="connsiteX24" fmla="*/ 508614 w 1452288"/>
              <a:gd name="connsiteY24" fmla="*/ 452938 h 496481"/>
              <a:gd name="connsiteX25" fmla="*/ 740843 w 1452288"/>
              <a:gd name="connsiteY25" fmla="*/ 452938 h 49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52288" h="496481">
                <a:moveTo>
                  <a:pt x="624728" y="423910"/>
                </a:moveTo>
                <a:cubicBezTo>
                  <a:pt x="658624" y="435209"/>
                  <a:pt x="729141" y="461187"/>
                  <a:pt x="769871" y="467453"/>
                </a:cubicBezTo>
                <a:cubicBezTo>
                  <a:pt x="813172" y="474115"/>
                  <a:pt x="857027" y="476533"/>
                  <a:pt x="900500" y="481967"/>
                </a:cubicBezTo>
                <a:cubicBezTo>
                  <a:pt x="934446" y="486210"/>
                  <a:pt x="968233" y="491643"/>
                  <a:pt x="1002100" y="496481"/>
                </a:cubicBezTo>
                <a:cubicBezTo>
                  <a:pt x="1089186" y="491643"/>
                  <a:pt x="1176530" y="490236"/>
                  <a:pt x="1263357" y="481967"/>
                </a:cubicBezTo>
                <a:cubicBezTo>
                  <a:pt x="1278588" y="480517"/>
                  <a:pt x="1293526" y="474883"/>
                  <a:pt x="1306900" y="467453"/>
                </a:cubicBezTo>
                <a:cubicBezTo>
                  <a:pt x="1337398" y="450510"/>
                  <a:pt x="1393986" y="409396"/>
                  <a:pt x="1393986" y="409396"/>
                </a:cubicBezTo>
                <a:cubicBezTo>
                  <a:pt x="1413338" y="380367"/>
                  <a:pt x="1455896" y="356985"/>
                  <a:pt x="1452043" y="322310"/>
                </a:cubicBezTo>
                <a:cubicBezTo>
                  <a:pt x="1447205" y="278767"/>
                  <a:pt x="1444731" y="234896"/>
                  <a:pt x="1437528" y="191681"/>
                </a:cubicBezTo>
                <a:cubicBezTo>
                  <a:pt x="1435013" y="176590"/>
                  <a:pt x="1431501" y="160868"/>
                  <a:pt x="1423014" y="148138"/>
                </a:cubicBezTo>
                <a:cubicBezTo>
                  <a:pt x="1411628" y="131059"/>
                  <a:pt x="1395240" y="117736"/>
                  <a:pt x="1379471" y="104596"/>
                </a:cubicBezTo>
                <a:cubicBezTo>
                  <a:pt x="1278451" y="20414"/>
                  <a:pt x="1117916" y="36952"/>
                  <a:pt x="1002100" y="32024"/>
                </a:cubicBezTo>
                <a:lnTo>
                  <a:pt x="566671" y="17510"/>
                </a:lnTo>
                <a:cubicBezTo>
                  <a:pt x="414028" y="-7930"/>
                  <a:pt x="480105" y="-3648"/>
                  <a:pt x="247357" y="17510"/>
                </a:cubicBezTo>
                <a:cubicBezTo>
                  <a:pt x="218049" y="20174"/>
                  <a:pt x="188821" y="24886"/>
                  <a:pt x="160271" y="32024"/>
                </a:cubicBezTo>
                <a:cubicBezTo>
                  <a:pt x="130586" y="39445"/>
                  <a:pt x="73186" y="61053"/>
                  <a:pt x="73186" y="61053"/>
                </a:cubicBezTo>
                <a:cubicBezTo>
                  <a:pt x="61469" y="72770"/>
                  <a:pt x="3501" y="125046"/>
                  <a:pt x="614" y="148138"/>
                </a:cubicBezTo>
                <a:cubicBezTo>
                  <a:pt x="-2446" y="172617"/>
                  <a:pt x="6466" y="197611"/>
                  <a:pt x="15128" y="220710"/>
                </a:cubicBezTo>
                <a:cubicBezTo>
                  <a:pt x="29642" y="259415"/>
                  <a:pt x="53833" y="273928"/>
                  <a:pt x="87700" y="293281"/>
                </a:cubicBezTo>
                <a:cubicBezTo>
                  <a:pt x="106486" y="304016"/>
                  <a:pt x="125870" y="313787"/>
                  <a:pt x="145757" y="322310"/>
                </a:cubicBezTo>
                <a:cubicBezTo>
                  <a:pt x="159819" y="328337"/>
                  <a:pt x="175238" y="330797"/>
                  <a:pt x="189300" y="336824"/>
                </a:cubicBezTo>
                <a:cubicBezTo>
                  <a:pt x="295561" y="382364"/>
                  <a:pt x="198374" y="353608"/>
                  <a:pt x="305414" y="380367"/>
                </a:cubicBezTo>
                <a:cubicBezTo>
                  <a:pt x="319928" y="390043"/>
                  <a:pt x="333355" y="401595"/>
                  <a:pt x="348957" y="409396"/>
                </a:cubicBezTo>
                <a:cubicBezTo>
                  <a:pt x="382133" y="425984"/>
                  <a:pt x="431951" y="430144"/>
                  <a:pt x="465071" y="438424"/>
                </a:cubicBezTo>
                <a:cubicBezTo>
                  <a:pt x="479914" y="442135"/>
                  <a:pt x="493336" y="452134"/>
                  <a:pt x="508614" y="452938"/>
                </a:cubicBezTo>
                <a:cubicBezTo>
                  <a:pt x="585917" y="457006"/>
                  <a:pt x="663433" y="452938"/>
                  <a:pt x="740843" y="452938"/>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ahoma" pitchFamily="34" charset="0"/>
              <a:ea typeface="+mn-ea"/>
              <a:cs typeface="+mn-cs"/>
            </a:endParaRPr>
          </a:p>
        </p:txBody>
      </p:sp>
    </p:spTree>
    <p:extLst>
      <p:ext uri="{BB962C8B-B14F-4D97-AF65-F5344CB8AC3E}">
        <p14:creationId xmlns:p14="http://schemas.microsoft.com/office/powerpoint/2010/main" val="2508987460"/>
      </p:ext>
    </p:extLst>
  </p:cSld>
  <p:clrMapOvr>
    <a:masterClrMapping/>
  </p:clrMapOvr>
  <p:transition/>
</p:sld>
</file>

<file path=ppt/slides/slide128.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8" name="Rectangle 7"/>
          <p:cNvSpPr/>
          <p:nvPr/>
        </p:nvSpPr>
        <p:spPr>
          <a:xfrm>
            <a:off x="2286000" y="6624863"/>
            <a:ext cx="4572000" cy="215444"/>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2"/>
              </a:rPr>
              <a:t>http://www.goarch.org/chapel/saints_view?contentid=165&amp;date=8/15/2015&amp;D=SA&amp;language=el</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838" y="333375"/>
            <a:ext cx="7172325" cy="6191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8880946"/>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30" name="Picture 6" descr="https://scontent-ord1-1.xx.fbcdn.net/hphotos-xfa1/v/t1.0-9/198352_429416043778106_1264405574_n.jpg?oh=506ee5266840af096ab5a9bb04f8e7df&amp;oe=566D228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8012" y="3"/>
            <a:ext cx="6858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286000" y="6624863"/>
            <a:ext cx="4572000" cy="215444"/>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https://www.facebook.com/12HolyApostlesChurch/photos/</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326275240"/>
      </p:ext>
    </p:extLst>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1434171" y="5698153"/>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894136851"/>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70C0"/>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1910801502"/>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 y="333940"/>
            <a:ext cx="9144001" cy="6096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2823452"/>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 y="333940"/>
            <a:ext cx="9144001" cy="6096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370313" y="3587234"/>
            <a:ext cx="5917004" cy="923330"/>
          </a:xfrm>
          <a:prstGeom prst="rect">
            <a:avLst/>
          </a:prstGeom>
          <a:ln w="76200">
            <a:solidFill>
              <a:schemeClr val="bg1"/>
            </a:solidFill>
          </a:ln>
        </p:spPr>
        <p:txBody>
          <a:bodyPr wrap="none">
            <a:spAutoFit/>
          </a:bodyPr>
          <a:lstStyle/>
          <a:p>
            <a:r>
              <a:rPr lang="en-US" sz="5400" b="1" dirty="0">
                <a:solidFill>
                  <a:srgbClr val="3366CC"/>
                </a:solidFill>
              </a:rPr>
              <a:t> including colors </a:t>
            </a:r>
            <a:endParaRPr lang="en-US" sz="5400" dirty="0">
              <a:solidFill>
                <a:srgbClr val="3366CC"/>
              </a:solidFill>
            </a:endParaRPr>
          </a:p>
        </p:txBody>
      </p:sp>
    </p:spTree>
    <p:extLst>
      <p:ext uri="{BB962C8B-B14F-4D97-AF65-F5344CB8AC3E}">
        <p14:creationId xmlns:p14="http://schemas.microsoft.com/office/powerpoint/2010/main" val="2701756998"/>
      </p:ext>
    </p:extLst>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4100" name="Picture 4" descr="Cup of Greek Coffe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4"/>
            <a:ext cx="9110888" cy="683316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453570" y="6074325"/>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2000" b="1" u="sng" dirty="0">
                <a:solidFill>
                  <a:srgbClr val="0070C0"/>
                </a:solidFill>
                <a:latin typeface="Arial" charset="0"/>
              </a:rPr>
              <a:t>“Greek Coffee”</a:t>
            </a:r>
            <a:endParaRPr lang="en-US" altLang="en-US" sz="1200" b="1" u="sng" dirty="0">
              <a:solidFill>
                <a:srgbClr val="0070C0"/>
              </a:solidFill>
              <a:latin typeface="Arial" charset="0"/>
            </a:endParaRPr>
          </a:p>
        </p:txBody>
      </p:sp>
    </p:spTree>
    <p:extLst>
      <p:ext uri="{BB962C8B-B14F-4D97-AF65-F5344CB8AC3E}">
        <p14:creationId xmlns:p14="http://schemas.microsoft.com/office/powerpoint/2010/main" val="1886567237"/>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242" name="Picture 2" descr="https://scontent-ord1-1.xx.fbcdn.net/hphotos-xtf1/v/t1.0-9/11737967_716944915084274_237168210796935585_n.jpg?oh=fca4274bf15b0ad157557f74d722d58a&amp;oe=566A203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 y="534475"/>
            <a:ext cx="9144000" cy="58102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6000" y="6624863"/>
            <a:ext cx="4572000" cy="215444"/>
          </a:xfrm>
          <a:prstGeom prst="rect">
            <a:avLst/>
          </a:prstGeom>
        </p:spPr>
        <p:txBody>
          <a:bodyPr>
            <a:spAutoFit/>
          </a:bodyPr>
          <a:lstStyle/>
          <a:p>
            <a:pPr algn="ctr"/>
            <a:r>
              <a:rPr lang="en-US" sz="800" dirty="0">
                <a:solidFill>
                  <a:srgbClr val="000000"/>
                </a:solidFill>
                <a:hlinkClick r:id="rId3"/>
              </a:rPr>
              <a:t>https://www.facebook.com/alexganeevphotography/photos/</a:t>
            </a:r>
            <a:endParaRPr lang="en-US" sz="800" dirty="0">
              <a:solidFill>
                <a:srgbClr val="000000"/>
              </a:solidFill>
            </a:endParaRPr>
          </a:p>
        </p:txBody>
      </p:sp>
    </p:spTree>
    <p:extLst>
      <p:ext uri="{BB962C8B-B14F-4D97-AF65-F5344CB8AC3E}">
        <p14:creationId xmlns:p14="http://schemas.microsoft.com/office/powerpoint/2010/main" val="764996443"/>
      </p:ext>
    </p:extLst>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BADDE1"/>
                </a:solidFill>
              </a:rPr>
              <a:t>local groups </a:t>
            </a:r>
            <a:r>
              <a:rPr lang="en-US" sz="2800" b="1" dirty="0">
                <a:solidFill>
                  <a:srgbClr val="BADDE1"/>
                </a:solidFill>
                <a:latin typeface="Verdana" pitchFamily="34" charset="0"/>
              </a:rPr>
              <a:t>(</a:t>
            </a:r>
            <a:r>
              <a:rPr lang="en-US" sz="2800" b="1" dirty="0" err="1">
                <a:solidFill>
                  <a:srgbClr val="BADDE1"/>
                </a:solidFill>
                <a:latin typeface="Verdana" pitchFamily="34" charset="0"/>
              </a:rPr>
              <a:t>microcultures</a:t>
            </a:r>
            <a:r>
              <a:rPr lang="en-US" sz="2800" b="1" dirty="0">
                <a:solidFill>
                  <a:srgbClr val="BADDE1"/>
                </a:solidFill>
                <a:latin typeface="Verdana" pitchFamily="34" charset="0"/>
              </a:rPr>
              <a:t>)</a:t>
            </a:r>
            <a:r>
              <a:rPr lang="en-US" sz="2800" b="1" dirty="0">
                <a:solidFill>
                  <a:srgbClr val="BADDE1"/>
                </a:solidFill>
              </a:rPr>
              <a:t> </a:t>
            </a:r>
          </a:p>
          <a:p>
            <a:pPr algn="ctr"/>
            <a:r>
              <a:rPr lang="en-US" sz="2800" b="1" dirty="0">
                <a:solidFill>
                  <a:srgbClr val="BADDE1"/>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
        <p:nvSpPr>
          <p:cNvPr id="4" name="Rectangle 3"/>
          <p:cNvSpPr/>
          <p:nvPr/>
        </p:nvSpPr>
        <p:spPr>
          <a:xfrm rot="20270984">
            <a:off x="483076" y="3977799"/>
            <a:ext cx="8049641" cy="707886"/>
          </a:xfrm>
          <a:prstGeom prst="rect">
            <a:avLst/>
          </a:prstGeom>
          <a:noFill/>
        </p:spPr>
        <p:txBody>
          <a:bodyPr wrap="none" lIns="45720" rIns="45720">
            <a:spAutoFit/>
          </a:bodyPr>
          <a:lstStyle/>
          <a:p>
            <a:pPr algn="ctr"/>
            <a:r>
              <a:rPr lang="en-US" sz="4000" b="1" dirty="0">
                <a:solidFill>
                  <a:srgbClr val="00B0F0"/>
                </a:solidFill>
                <a:latin typeface="Tahoma" pitchFamily="34" charset="0"/>
              </a:rPr>
              <a:t>and these can be combined . . .</a:t>
            </a:r>
            <a:endParaRPr lang="en-US" sz="2800" dirty="0">
              <a:solidFill>
                <a:srgbClr val="00B0F0"/>
              </a:solidFill>
              <a:latin typeface="Tahoma" pitchFamily="34" charset="0"/>
            </a:endParaRPr>
          </a:p>
        </p:txBody>
      </p:sp>
    </p:spTree>
    <p:extLst>
      <p:ext uri="{BB962C8B-B14F-4D97-AF65-F5344CB8AC3E}">
        <p14:creationId xmlns:p14="http://schemas.microsoft.com/office/powerpoint/2010/main" val="4265907108"/>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49779"/>
            <a:ext cx="9144000" cy="5230026"/>
          </a:xfrm>
          <a:prstGeom prst="rect">
            <a:avLst/>
          </a:prstGeom>
        </p:spPr>
      </p:pic>
      <p:sp>
        <p:nvSpPr>
          <p:cNvPr id="6" name="Rectangle 2"/>
          <p:cNvSpPr txBox="1">
            <a:spLocks noChangeArrowheads="1"/>
          </p:cNvSpPr>
          <p:nvPr/>
        </p:nvSpPr>
        <p:spPr bwMode="auto">
          <a:xfrm>
            <a:off x="319318" y="6237861"/>
            <a:ext cx="8505369"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Greek Festivals are common wherever Greeks reside . . .</a:t>
            </a:r>
          </a:p>
        </p:txBody>
      </p:sp>
      <p:sp>
        <p:nvSpPr>
          <p:cNvPr id="4" name="Rectangle 3"/>
          <p:cNvSpPr/>
          <p:nvPr/>
        </p:nvSpPr>
        <p:spPr>
          <a:xfrm rot="21100119">
            <a:off x="467673" y="4188010"/>
            <a:ext cx="8408712" cy="1323439"/>
          </a:xfrm>
          <a:prstGeom prst="rect">
            <a:avLst/>
          </a:prstGeom>
          <a:noFill/>
        </p:spPr>
        <p:txBody>
          <a:bodyPr wrap="none" lIns="45720" r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Tahoma" pitchFamily="34" charset="0"/>
                <a:ea typeface="+mn-ea"/>
                <a:cs typeface="+mn-cs"/>
              </a:rPr>
              <a:t>and these features are common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Tahoma" pitchFamily="34" charset="0"/>
                <a:ea typeface="+mn-ea"/>
                <a:cs typeface="+mn-cs"/>
              </a:rPr>
              <a:t>In Greek communities  . . .</a:t>
            </a:r>
            <a:endParaRPr kumimoji="0" lang="en-US" sz="2800" b="0" i="0" u="none" strike="noStrike" kern="1200" cap="none" spc="0" normalizeH="0" baseline="0" noProof="0" dirty="0">
              <a:ln>
                <a:noFill/>
              </a:ln>
              <a:solidFill>
                <a:srgbClr val="0070C0"/>
              </a:solidFill>
              <a:effectLst/>
              <a:uLnTx/>
              <a:uFillTx/>
              <a:latin typeface="Tahoma" pitchFamily="34" charset="0"/>
              <a:ea typeface="+mn-ea"/>
              <a:cs typeface="+mn-cs"/>
            </a:endParaRPr>
          </a:p>
        </p:txBody>
      </p:sp>
    </p:spTree>
    <p:extLst>
      <p:ext uri="{BB962C8B-B14F-4D97-AF65-F5344CB8AC3E}">
        <p14:creationId xmlns:p14="http://schemas.microsoft.com/office/powerpoint/2010/main" val="4139766065"/>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30" name="Picture 6" descr="https://scontent-ord1-1.xx.fbcdn.net/hphotos-xfa1/v/t1.0-9/198352_429416043778106_1264405574_n.jpg?oh=506ee5266840af096ab5a9bb04f8e7df&amp;oe=566D228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8012" y="3"/>
            <a:ext cx="6858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286000" y="6624863"/>
            <a:ext cx="4572000" cy="215444"/>
          </a:xfrm>
          <a:prstGeom prst="rect">
            <a:avLst/>
          </a:prstGeom>
        </p:spPr>
        <p:txBody>
          <a:bodyPr>
            <a:spAutoFit/>
          </a:bodyPr>
          <a:lstStyle/>
          <a:p>
            <a:pPr algn="ctr"/>
            <a:r>
              <a:rPr lang="en-US" sz="800" dirty="0">
                <a:solidFill>
                  <a:srgbClr val="000000"/>
                </a:solidFill>
                <a:hlinkClick r:id="rId3"/>
              </a:rPr>
              <a:t>https://www.facebook.com/12HolyApostlesChurch/photos/</a:t>
            </a:r>
            <a:endParaRPr lang="en-US" sz="800" dirty="0">
              <a:solidFill>
                <a:srgbClr val="000000"/>
              </a:solidFill>
            </a:endParaRPr>
          </a:p>
        </p:txBody>
      </p:sp>
      <p:sp>
        <p:nvSpPr>
          <p:cNvPr id="4" name="Rectangle 3"/>
          <p:cNvSpPr>
            <a:spLocks noChangeArrowheads="1"/>
          </p:cNvSpPr>
          <p:nvPr/>
        </p:nvSpPr>
        <p:spPr bwMode="auto">
          <a:xfrm>
            <a:off x="3236685" y="3236750"/>
            <a:ext cx="5631543" cy="258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FFFFFF"/>
                </a:solidFill>
                <a:latin typeface="Arial" charset="0"/>
              </a:rPr>
              <a:t>religion</a:t>
            </a:r>
          </a:p>
          <a:p>
            <a:pPr algn="ctr" eaLnBrk="1" hangingPunct="1"/>
            <a:r>
              <a:rPr lang="en-US" altLang="en-US" sz="4000" b="1" dirty="0">
                <a:solidFill>
                  <a:srgbClr val="FFFFFF"/>
                </a:solidFill>
                <a:latin typeface="Arial" charset="0"/>
              </a:rPr>
              <a:t>language</a:t>
            </a:r>
          </a:p>
          <a:p>
            <a:pPr algn="ctr" eaLnBrk="1" hangingPunct="1"/>
            <a:r>
              <a:rPr lang="en-US" altLang="en-US" sz="4000" b="1" dirty="0">
                <a:solidFill>
                  <a:srgbClr val="FFFFFF"/>
                </a:solidFill>
                <a:latin typeface="Arial" charset="0"/>
              </a:rPr>
              <a:t>art</a:t>
            </a:r>
          </a:p>
          <a:p>
            <a:pPr algn="ctr" eaLnBrk="1" hangingPunct="1"/>
            <a:r>
              <a:rPr lang="en-US" altLang="en-US" sz="4000" b="1" dirty="0">
                <a:solidFill>
                  <a:srgbClr val="FFFFFF"/>
                </a:solidFill>
                <a:latin typeface="Arial" charset="0"/>
              </a:rPr>
              <a:t>symbols</a:t>
            </a:r>
            <a:endParaRPr lang="en-US" altLang="en-US" b="1" dirty="0">
              <a:solidFill>
                <a:srgbClr val="FFFFFF"/>
              </a:solidFill>
              <a:latin typeface="Arial" charset="0"/>
            </a:endParaRPr>
          </a:p>
        </p:txBody>
      </p:sp>
    </p:spTree>
    <p:extLst>
      <p:ext uri="{BB962C8B-B14F-4D97-AF65-F5344CB8AC3E}">
        <p14:creationId xmlns:p14="http://schemas.microsoft.com/office/powerpoint/2010/main" val="689387003"/>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55"/>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0070C0"/>
                </a:solidFill>
                <a:latin typeface="Arial" charset="0"/>
              </a:rPr>
              <a:t>Greek</a:t>
            </a:r>
            <a:r>
              <a:rPr lang="en-US" altLang="en-US" sz="4000" b="1" i="1" dirty="0">
                <a:solidFill>
                  <a:srgbClr val="0070C0"/>
                </a:solidFill>
                <a:latin typeface="Arial" charset="0"/>
              </a:rPr>
              <a:t> baklava</a:t>
            </a:r>
            <a:endParaRPr lang="en-US" altLang="en-US" b="1" i="1" dirty="0">
              <a:solidFill>
                <a:srgbClr val="0070C0"/>
              </a:solidFill>
              <a:latin typeface="Arial" charset="0"/>
            </a:endParaRPr>
          </a:p>
        </p:txBody>
      </p:sp>
      <p:sp>
        <p:nvSpPr>
          <p:cNvPr id="12" name="Freeform 11"/>
          <p:cNvSpPr/>
          <p:nvPr/>
        </p:nvSpPr>
        <p:spPr bwMode="auto">
          <a:xfrm rot="199803">
            <a:off x="-43456" y="1088218"/>
            <a:ext cx="6239118" cy="2646385"/>
          </a:xfrm>
          <a:custGeom>
            <a:avLst/>
            <a:gdLst>
              <a:gd name="connsiteX0" fmla="*/ 0 w 5515429"/>
              <a:gd name="connsiteY0" fmla="*/ 508000 h 1814285"/>
              <a:gd name="connsiteX1" fmla="*/ 2061029 w 5515429"/>
              <a:gd name="connsiteY1" fmla="*/ 116114 h 1814285"/>
              <a:gd name="connsiteX2" fmla="*/ 5515429 w 5515429"/>
              <a:gd name="connsiteY2" fmla="*/ 0 h 1814285"/>
              <a:gd name="connsiteX3" fmla="*/ 2989943 w 5515429"/>
              <a:gd name="connsiteY3" fmla="*/ 1814285 h 1814285"/>
              <a:gd name="connsiteX4" fmla="*/ 43543 w 5515429"/>
              <a:gd name="connsiteY4" fmla="*/ 1727200 h 1814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5429" h="1814285">
                <a:moveTo>
                  <a:pt x="0" y="508000"/>
                </a:moveTo>
                <a:lnTo>
                  <a:pt x="2061029" y="116114"/>
                </a:lnTo>
                <a:lnTo>
                  <a:pt x="5515429" y="0"/>
                </a:lnTo>
                <a:lnTo>
                  <a:pt x="2989943" y="1814285"/>
                </a:lnTo>
                <a:lnTo>
                  <a:pt x="43543" y="1727200"/>
                </a:ln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13" name="Down Arrow 12"/>
          <p:cNvSpPr/>
          <p:nvPr/>
        </p:nvSpPr>
        <p:spPr bwMode="auto">
          <a:xfrm rot="18076632">
            <a:off x="1024362" y="-141213"/>
            <a:ext cx="677795" cy="2496459"/>
          </a:xfrm>
          <a:prstGeom prst="downArrow">
            <a:avLst/>
          </a:prstGeom>
          <a:solidFill>
            <a:srgbClr val="00B0F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6" name="Rectangle 5"/>
          <p:cNvSpPr>
            <a:spLocks noChangeArrowheads="1"/>
          </p:cNvSpPr>
          <p:nvPr/>
        </p:nvSpPr>
        <p:spPr bwMode="auto">
          <a:xfrm>
            <a:off x="1698197" y="3280235"/>
            <a:ext cx="5631543" cy="2220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FFFFFF"/>
                </a:solidFill>
                <a:latin typeface="Arial" charset="0"/>
              </a:rPr>
              <a:t>food </a:t>
            </a:r>
          </a:p>
          <a:p>
            <a:pPr algn="ctr" eaLnBrk="1" hangingPunct="1"/>
            <a:r>
              <a:rPr lang="en-US" altLang="en-US" sz="4000" b="1" dirty="0">
                <a:solidFill>
                  <a:srgbClr val="FFFFFF"/>
                </a:solidFill>
                <a:latin typeface="Arial" charset="0"/>
              </a:rPr>
              <a:t>religion</a:t>
            </a:r>
          </a:p>
          <a:p>
            <a:pPr algn="ctr" eaLnBrk="1" hangingPunct="1"/>
            <a:r>
              <a:rPr lang="en-US" altLang="en-US" sz="4000" b="1" dirty="0">
                <a:solidFill>
                  <a:srgbClr val="FFFFFF"/>
                </a:solidFill>
                <a:latin typeface="Arial" charset="0"/>
              </a:rPr>
              <a:t>symbols</a:t>
            </a:r>
            <a:endParaRPr lang="en-US" altLang="en-US" b="1" dirty="0">
              <a:solidFill>
                <a:srgbClr val="FFFFFF"/>
              </a:solidFill>
              <a:latin typeface="Arial" charset="0"/>
            </a:endParaRPr>
          </a:p>
        </p:txBody>
      </p:sp>
    </p:spTree>
    <p:extLst>
      <p:ext uri="{BB962C8B-B14F-4D97-AF65-F5344CB8AC3E}">
        <p14:creationId xmlns:p14="http://schemas.microsoft.com/office/powerpoint/2010/main" val="4257777621"/>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247810" name="Picture 2" descr="http://www.duluthnewstribune.com/media/full/jpg/2012/07/13/0715greekevamegantessdancing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50" y="3086088"/>
            <a:ext cx="4267200" cy="366125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33350" y="3448164"/>
            <a:ext cx="4514850" cy="3170099"/>
          </a:xfrm>
          <a:prstGeom prst="rect">
            <a:avLst/>
          </a:prstGeom>
          <a:solidFill>
            <a:schemeClr val="bg1"/>
          </a:solidFill>
        </p:spPr>
        <p:txBody>
          <a:bodyPr wrap="square">
            <a:spAutoFit/>
          </a:bodyPr>
          <a:lstStyle/>
          <a:p>
            <a:pPr algn="ctr"/>
            <a:endParaRPr lang="en-US" sz="2400" b="1" dirty="0">
              <a:solidFill>
                <a:srgbClr val="0070C0"/>
              </a:solidFill>
              <a:latin typeface="Tahoma" pitchFamily="34" charset="0"/>
            </a:endParaRPr>
          </a:p>
          <a:p>
            <a:pPr algn="ctr"/>
            <a:r>
              <a:rPr lang="en-US" sz="2400" b="1" dirty="0">
                <a:solidFill>
                  <a:srgbClr val="0070C0"/>
                </a:solidFill>
                <a:latin typeface="Tahoma" pitchFamily="34" charset="0"/>
              </a:rPr>
              <a:t>The “Zorba” begins with a low sweeping motion. Eva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19, Megan </a:t>
            </a:r>
            <a:r>
              <a:rPr lang="en-US" sz="2400" b="1" dirty="0" err="1">
                <a:solidFill>
                  <a:srgbClr val="0070C0"/>
                </a:solidFill>
                <a:latin typeface="Tahoma" pitchFamily="34" charset="0"/>
              </a:rPr>
              <a:t>Solem</a:t>
            </a:r>
            <a:r>
              <a:rPr lang="en-US" sz="2400" b="1" dirty="0">
                <a:solidFill>
                  <a:srgbClr val="0070C0"/>
                </a:solidFill>
                <a:latin typeface="Tahoma" pitchFamily="34" charset="0"/>
              </a:rPr>
              <a:t>, 15, and Tess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15, start to dance.</a:t>
            </a:r>
            <a:r>
              <a:rPr lang="en-US" sz="1600" b="1" dirty="0">
                <a:solidFill>
                  <a:srgbClr val="0070C0"/>
                </a:solidFill>
                <a:latin typeface="Tahoma" pitchFamily="34" charset="0"/>
              </a:rPr>
              <a:t> </a:t>
            </a:r>
          </a:p>
          <a:p>
            <a:pPr algn="ctr"/>
            <a:endParaRPr lang="en-US" sz="1600" b="1" dirty="0">
              <a:solidFill>
                <a:srgbClr val="0070C0"/>
              </a:solidFill>
              <a:latin typeface="Tahoma" pitchFamily="34" charset="0"/>
            </a:endParaRPr>
          </a:p>
          <a:p>
            <a:pPr algn="ctr"/>
            <a:r>
              <a:rPr lang="en-US" sz="1600" dirty="0">
                <a:solidFill>
                  <a:srgbClr val="0070C0"/>
                </a:solidFill>
                <a:latin typeface="Tahoma" pitchFamily="34" charset="0"/>
              </a:rPr>
              <a:t>(Photo by </a:t>
            </a:r>
            <a:r>
              <a:rPr lang="en-US" sz="1600" dirty="0" err="1">
                <a:solidFill>
                  <a:srgbClr val="0070C0"/>
                </a:solidFill>
                <a:latin typeface="Tahoma" pitchFamily="34" charset="0"/>
              </a:rPr>
              <a:t>Patra</a:t>
            </a:r>
            <a:r>
              <a:rPr lang="en-US" sz="1600" dirty="0">
                <a:solidFill>
                  <a:srgbClr val="0070C0"/>
                </a:solidFill>
                <a:latin typeface="Tahoma" pitchFamily="34" charset="0"/>
              </a:rPr>
              <a:t> </a:t>
            </a:r>
            <a:r>
              <a:rPr lang="en-US" sz="1600" dirty="0" err="1">
                <a:solidFill>
                  <a:srgbClr val="0070C0"/>
                </a:solidFill>
                <a:latin typeface="Tahoma" pitchFamily="34" charset="0"/>
              </a:rPr>
              <a:t>Sevastiades</a:t>
            </a:r>
            <a:r>
              <a:rPr lang="en-US" sz="1600" dirty="0">
                <a:solidFill>
                  <a:srgbClr val="0070C0"/>
                </a:solidFill>
                <a:latin typeface="Tahoma" pitchFamily="34" charset="0"/>
              </a:rPr>
              <a:t>)</a:t>
            </a:r>
          </a:p>
        </p:txBody>
      </p:sp>
      <p:sp>
        <p:nvSpPr>
          <p:cNvPr id="6" name="Rectangle 5"/>
          <p:cNvSpPr>
            <a:spLocks noChangeArrowheads="1"/>
          </p:cNvSpPr>
          <p:nvPr/>
        </p:nvSpPr>
        <p:spPr bwMode="auto">
          <a:xfrm>
            <a:off x="1193789" y="188697"/>
            <a:ext cx="6730999" cy="3106058"/>
          </a:xfrm>
          <a:prstGeom prst="rect">
            <a:avLst/>
          </a:prstGeom>
          <a:solidFill>
            <a:srgbClr val="00B0F0"/>
          </a:solidFill>
          <a:ln>
            <a:noFill/>
          </a:ln>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FFFFFF"/>
                </a:solidFill>
                <a:latin typeface="Arial" charset="0"/>
              </a:rPr>
              <a:t>clothing</a:t>
            </a:r>
          </a:p>
          <a:p>
            <a:pPr algn="ctr" eaLnBrk="1" hangingPunct="1"/>
            <a:r>
              <a:rPr lang="en-US" altLang="en-US" sz="4000" b="1" dirty="0">
                <a:solidFill>
                  <a:srgbClr val="FFFFFF"/>
                </a:solidFill>
                <a:latin typeface="Arial" charset="0"/>
              </a:rPr>
              <a:t>music</a:t>
            </a:r>
          </a:p>
          <a:p>
            <a:pPr algn="ctr" eaLnBrk="1" hangingPunct="1"/>
            <a:r>
              <a:rPr lang="en-US" altLang="en-US" sz="4000" b="1" dirty="0">
                <a:solidFill>
                  <a:srgbClr val="FFFFFF"/>
                </a:solidFill>
                <a:latin typeface="Arial" charset="0"/>
              </a:rPr>
              <a:t>dance</a:t>
            </a:r>
          </a:p>
          <a:p>
            <a:pPr algn="ctr" eaLnBrk="1" hangingPunct="1"/>
            <a:r>
              <a:rPr lang="en-US" altLang="en-US" sz="4000" b="1" dirty="0">
                <a:solidFill>
                  <a:srgbClr val="FFFFFF"/>
                </a:solidFill>
                <a:latin typeface="Arial" charset="0"/>
              </a:rPr>
              <a:t>symbols, </a:t>
            </a:r>
            <a:br>
              <a:rPr lang="en-US" altLang="en-US" sz="4000" b="1" dirty="0">
                <a:solidFill>
                  <a:srgbClr val="FFFFFF"/>
                </a:solidFill>
                <a:latin typeface="Arial" charset="0"/>
              </a:rPr>
            </a:br>
            <a:r>
              <a:rPr lang="en-US" altLang="en-US" sz="3200" b="1" dirty="0">
                <a:solidFill>
                  <a:srgbClr val="FFFFFF"/>
                </a:solidFill>
                <a:latin typeface="Arial" charset="0"/>
              </a:rPr>
              <a:t>(including “Zorba”)</a:t>
            </a:r>
          </a:p>
        </p:txBody>
      </p:sp>
    </p:spTree>
    <p:extLst>
      <p:ext uri="{BB962C8B-B14F-4D97-AF65-F5344CB8AC3E}">
        <p14:creationId xmlns:p14="http://schemas.microsoft.com/office/powerpoint/2010/main" val="289301406"/>
      </p:ext>
    </p:extLst>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1407910"/>
            <a:ext cx="7784196" cy="4644555"/>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endParaRPr lang="en-US" sz="2800" b="1" dirty="0">
              <a:solidFill>
                <a:srgbClr val="000000"/>
              </a:solidFill>
            </a:endParaRPr>
          </a:p>
          <a:p>
            <a:pPr algn="ctr"/>
            <a:endParaRPr lang="en-US" sz="2800" b="1" dirty="0">
              <a:solidFill>
                <a:srgbClr val="000000"/>
              </a:solidFill>
            </a:endParaRPr>
          </a:p>
          <a:p>
            <a:pPr algn="ctr"/>
            <a:endParaRPr lang="en-US" sz="2800" b="1" dirty="0">
              <a:solidFill>
                <a:srgbClr val="000000"/>
              </a:solidFill>
            </a:endParaRPr>
          </a:p>
          <a:p>
            <a:pPr algn="ctr"/>
            <a:r>
              <a:rPr lang="en-US" sz="4000" b="1" dirty="0">
                <a:solidFill>
                  <a:srgbClr val="000000"/>
                </a:solidFill>
              </a:rPr>
              <a:t>there are many </a:t>
            </a:r>
            <a:r>
              <a:rPr lang="en-US" sz="4000" b="1" dirty="0" err="1">
                <a:solidFill>
                  <a:srgbClr val="000000"/>
                </a:solidFill>
              </a:rPr>
              <a:t>microcultures</a:t>
            </a:r>
            <a:r>
              <a:rPr lang="en-US" sz="4000" b="1" dirty="0">
                <a:solidFill>
                  <a:srgbClr val="000000"/>
                </a:solidFill>
              </a:rPr>
              <a:t> . . . </a:t>
            </a:r>
          </a:p>
          <a:p>
            <a:pPr algn="ctr"/>
            <a:br>
              <a:rPr lang="en-US" sz="4000" b="1" dirty="0">
                <a:solidFill>
                  <a:srgbClr val="000000"/>
                </a:solidFill>
              </a:rPr>
            </a:br>
            <a:r>
              <a:rPr lang="en-US" sz="4000" b="1" dirty="0">
                <a:solidFill>
                  <a:srgbClr val="000000"/>
                </a:solidFill>
              </a:rPr>
              <a:t>and . . .</a:t>
            </a:r>
          </a:p>
        </p:txBody>
      </p:sp>
    </p:spTree>
    <p:extLst>
      <p:ext uri="{BB962C8B-B14F-4D97-AF65-F5344CB8AC3E}">
        <p14:creationId xmlns:p14="http://schemas.microsoft.com/office/powerpoint/2010/main" val="1919123075"/>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Tree>
    <p:extLst>
      <p:ext uri="{BB962C8B-B14F-4D97-AF65-F5344CB8AC3E}">
        <p14:creationId xmlns:p14="http://schemas.microsoft.com/office/powerpoint/2010/main" val="1982116689"/>
      </p:ext>
    </p:extLst>
  </p:cSld>
  <p:clrMapOvr>
    <a:masterClrMapping/>
  </p:clrMapOvr>
  <p:transition/>
</p:sld>
</file>

<file path=ppt/slides/slide14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456880"/>
            <a:ext cx="6908800" cy="286232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Montgomery,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213378059"/>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descr="2016 royalty welcome sig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934" y="530446"/>
            <a:ext cx="8229600" cy="548091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714098" y="6132678"/>
            <a:ext cx="3711273" cy="646331"/>
          </a:xfrm>
          <a:prstGeom prst="rect">
            <a:avLst/>
          </a:prstGeom>
        </p:spPr>
        <p:txBody>
          <a:bodyPr wrap="none">
            <a:spAutoFit/>
          </a:bodyPr>
          <a:lstStyle/>
          <a:p>
            <a:pPr algn="ctr"/>
            <a:r>
              <a:rPr lang="en-US" b="1" dirty="0">
                <a:hlinkClick r:id="rId3"/>
              </a:rPr>
              <a:t>Montgomery, Minnesota</a:t>
            </a:r>
            <a:endParaRPr lang="en-US" b="1" dirty="0"/>
          </a:p>
          <a:p>
            <a:pPr algn="ctr"/>
            <a:r>
              <a:rPr lang="en-US" b="1" dirty="0" err="1">
                <a:hlinkClick r:id="rId4"/>
              </a:rPr>
              <a:t>Kolacky</a:t>
            </a:r>
            <a:r>
              <a:rPr lang="en-US" b="1" dirty="0">
                <a:hlinkClick r:id="rId4"/>
              </a:rPr>
              <a:t> Days Festival</a:t>
            </a:r>
            <a:r>
              <a:rPr lang="en-US" b="1" dirty="0"/>
              <a:t>, est. 1929</a:t>
            </a:r>
          </a:p>
        </p:txBody>
      </p:sp>
      <p:sp>
        <p:nvSpPr>
          <p:cNvPr id="5" name="Rectangle 4"/>
          <p:cNvSpPr/>
          <p:nvPr/>
        </p:nvSpPr>
        <p:spPr>
          <a:xfrm>
            <a:off x="941477" y="3571236"/>
            <a:ext cx="7273145" cy="2308324"/>
          </a:xfrm>
          <a:prstGeom prst="rect">
            <a:avLst/>
          </a:prstGeom>
          <a:ln w="76200">
            <a:noFill/>
          </a:ln>
        </p:spPr>
        <p:txBody>
          <a:bodyPr wrap="none">
            <a:spAutoFit/>
          </a:bodyPr>
          <a:lstStyle/>
          <a:p>
            <a:pPr algn="ctr"/>
            <a:r>
              <a:rPr lang="en-US" sz="4800" b="1" dirty="0">
                <a:solidFill>
                  <a:schemeClr val="bg1"/>
                </a:solidFill>
              </a:rPr>
              <a:t> Montgomery Minnesota</a:t>
            </a:r>
          </a:p>
          <a:p>
            <a:pPr algn="ctr"/>
            <a:r>
              <a:rPr lang="en-US" sz="4800" b="1" dirty="0">
                <a:solidFill>
                  <a:schemeClr val="bg1"/>
                </a:solidFill>
              </a:rPr>
              <a:t>Celebrates its </a:t>
            </a:r>
          </a:p>
          <a:p>
            <a:pPr algn="ctr"/>
            <a:r>
              <a:rPr lang="en-US" sz="4800" b="1" dirty="0">
                <a:solidFill>
                  <a:schemeClr val="bg1"/>
                </a:solidFill>
              </a:rPr>
              <a:t>Czech Heritage</a:t>
            </a:r>
            <a:endParaRPr lang="en-US" sz="4800" dirty="0">
              <a:solidFill>
                <a:schemeClr val="bg1"/>
              </a:solidFill>
            </a:endParaRPr>
          </a:p>
        </p:txBody>
      </p:sp>
    </p:spTree>
    <p:extLst>
      <p:ext uri="{BB962C8B-B14F-4D97-AF65-F5344CB8AC3E}">
        <p14:creationId xmlns:p14="http://schemas.microsoft.com/office/powerpoint/2010/main" val="2889567501"/>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1"/>
          <p:cNvSpPr/>
          <p:nvPr/>
        </p:nvSpPr>
        <p:spPr>
          <a:xfrm>
            <a:off x="2714098" y="6132678"/>
            <a:ext cx="3711273" cy="646331"/>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hlinkClick r:id="rId2"/>
              </a:rPr>
              <a:t>Montgomery, Minnesota</a:t>
            </a:r>
            <a:endPar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hlinkClick r:id="rId3"/>
              </a:rPr>
              <a:t>Kolacky</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hlinkClick r:id="rId3"/>
              </a:rPr>
              <a:t> Days Festival</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est. 1929</a:t>
            </a:r>
          </a:p>
        </p:txBody>
      </p:sp>
      <p:pic>
        <p:nvPicPr>
          <p:cNvPr id="5" name="Picture 4" descr="A group of people wearing goggles&#10;&#10;Description automatically generated with low confidence">
            <a:extLst>
              <a:ext uri="{FF2B5EF4-FFF2-40B4-BE49-F238E27FC236}">
                <a16:creationId xmlns:a16="http://schemas.microsoft.com/office/drawing/2014/main" id="{F28E7388-D321-426A-A483-1CB44D7BE0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334" y="977628"/>
            <a:ext cx="8686800" cy="5008484"/>
          </a:xfrm>
          <a:prstGeom prst="rect">
            <a:avLst/>
          </a:prstGeom>
        </p:spPr>
      </p:pic>
      <p:sp>
        <p:nvSpPr>
          <p:cNvPr id="7" name="Rectangle 6">
            <a:extLst>
              <a:ext uri="{FF2B5EF4-FFF2-40B4-BE49-F238E27FC236}">
                <a16:creationId xmlns:a16="http://schemas.microsoft.com/office/drawing/2014/main" id="{11A7F1F8-88EF-4F63-B75D-07D0673205EC}"/>
              </a:ext>
            </a:extLst>
          </p:cNvPr>
          <p:cNvSpPr/>
          <p:nvPr/>
        </p:nvSpPr>
        <p:spPr>
          <a:xfrm>
            <a:off x="7068211" y="5100714"/>
            <a:ext cx="1244251" cy="52322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rPr>
              <a:t>Czech</a:t>
            </a:r>
          </a:p>
        </p:txBody>
      </p:sp>
    </p:spTree>
    <p:extLst>
      <p:ext uri="{BB962C8B-B14F-4D97-AF65-F5344CB8AC3E}">
        <p14:creationId xmlns:p14="http://schemas.microsoft.com/office/powerpoint/2010/main" val="3214076633"/>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sp>
        <p:nvSpPr>
          <p:cNvPr id="3" name="AutoShape 4" descr="Image result for Kolacy Days montgomery, m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6" descr="Image result for Kolacy Days montgomery, m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152"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524"/>
            <a:ext cx="9144000" cy="68111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3701548" y="6408444"/>
            <a:ext cx="1736373" cy="369332"/>
          </a:xfrm>
          <a:prstGeom prst="rect">
            <a:avLst/>
          </a:prstGeom>
        </p:spPr>
        <p:txBody>
          <a:bodyPr wrap="none">
            <a:spAutoFit/>
          </a:bodyPr>
          <a:lstStyle/>
          <a:p>
            <a:pPr algn="ctr"/>
            <a:r>
              <a:rPr lang="en-US" sz="1000" b="1" dirty="0">
                <a:hlinkClick r:id="rId3"/>
              </a:rPr>
              <a:t>Montgomery, Minnesota</a:t>
            </a:r>
            <a:endParaRPr lang="en-US" sz="900" b="1" dirty="0"/>
          </a:p>
          <a:p>
            <a:pPr algn="ctr"/>
            <a:r>
              <a:rPr lang="en-US" sz="800" b="1" dirty="0">
                <a:hlinkClick r:id="rId4"/>
              </a:rPr>
              <a:t>http://www.montgomerymn.org/</a:t>
            </a:r>
            <a:endParaRPr lang="en-US" sz="800" b="1" dirty="0"/>
          </a:p>
        </p:txBody>
      </p:sp>
    </p:spTree>
    <p:extLst>
      <p:ext uri="{BB962C8B-B14F-4D97-AF65-F5344CB8AC3E}">
        <p14:creationId xmlns:p14="http://schemas.microsoft.com/office/powerpoint/2010/main" val="1489111009"/>
      </p:ext>
    </p:extLst>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15073"/>
            <a:ext cx="9144000" cy="5138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701548" y="6408444"/>
            <a:ext cx="1736373" cy="369332"/>
          </a:xfrm>
          <a:prstGeom prst="rect">
            <a:avLst/>
          </a:prstGeom>
        </p:spPr>
        <p:txBody>
          <a:bodyPr wrap="none">
            <a:spAutoFit/>
          </a:bodyPr>
          <a:lstStyle/>
          <a:p>
            <a:pPr algn="ctr"/>
            <a:r>
              <a:rPr lang="en-US" sz="1000" b="1" dirty="0">
                <a:hlinkClick r:id="rId3"/>
              </a:rPr>
              <a:t>Montgomery, Minnesota</a:t>
            </a:r>
            <a:endParaRPr lang="en-US" sz="900" b="1" dirty="0"/>
          </a:p>
          <a:p>
            <a:pPr algn="ctr"/>
            <a:r>
              <a:rPr lang="en-US" sz="800" b="1" dirty="0">
                <a:hlinkClick r:id="rId4"/>
              </a:rPr>
              <a:t>http://www.montgomerymn.org/</a:t>
            </a:r>
            <a:endParaRPr lang="en-US" sz="800" b="1" dirty="0"/>
          </a:p>
        </p:txBody>
      </p:sp>
    </p:spTree>
    <p:extLst>
      <p:ext uri="{BB962C8B-B14F-4D97-AF65-F5344CB8AC3E}">
        <p14:creationId xmlns:p14="http://schemas.microsoft.com/office/powerpoint/2010/main" val="2213947633"/>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sp>
        <p:nvSpPr>
          <p:cNvPr id="4" name="Rectangle 3"/>
          <p:cNvSpPr/>
          <p:nvPr/>
        </p:nvSpPr>
        <p:spPr>
          <a:xfrm>
            <a:off x="3701548" y="6433844"/>
            <a:ext cx="1736373" cy="369332"/>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hlinkClick r:id="rId2"/>
              </a:rPr>
              <a:t>Montgomery, Minnesota</a:t>
            </a:r>
            <a:endParaRPr kumimoji="0" lang="en-US" sz="9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hlinkClick r:id="rId3"/>
              </a:rPr>
              <a:t>http://www.montgomerymn.org/</a:t>
            </a:r>
            <a:endPar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3" name="Picture 2" descr="A table full of pastries&#10;&#10;Description automatically generated with low confidence">
            <a:extLst>
              <a:ext uri="{FF2B5EF4-FFF2-40B4-BE49-F238E27FC236}">
                <a16:creationId xmlns:a16="http://schemas.microsoft.com/office/drawing/2014/main" id="{DB8ED85A-B27D-4F2E-9B8A-E1C62EB478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6" y="346924"/>
            <a:ext cx="9144000" cy="6099048"/>
          </a:xfrm>
          <a:prstGeom prst="rect">
            <a:avLst/>
          </a:prstGeom>
        </p:spPr>
      </p:pic>
    </p:spTree>
    <p:extLst>
      <p:ext uri="{BB962C8B-B14F-4D97-AF65-F5344CB8AC3E}">
        <p14:creationId xmlns:p14="http://schemas.microsoft.com/office/powerpoint/2010/main" val="1129405741"/>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5" name="Picture 4" descr="A child holding a bag of chips&#10;&#10;Description automatically generated with low confidence">
            <a:extLst>
              <a:ext uri="{FF2B5EF4-FFF2-40B4-BE49-F238E27FC236}">
                <a16:creationId xmlns:a16="http://schemas.microsoft.com/office/drawing/2014/main" id="{98092863-A991-4053-80B4-F41CEE8977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1352" y="-12700"/>
            <a:ext cx="6941296" cy="6858000"/>
          </a:xfrm>
          <a:prstGeom prst="rect">
            <a:avLst/>
          </a:prstGeom>
        </p:spPr>
      </p:pic>
      <p:sp>
        <p:nvSpPr>
          <p:cNvPr id="6" name="Rectangle 5">
            <a:extLst>
              <a:ext uri="{FF2B5EF4-FFF2-40B4-BE49-F238E27FC236}">
                <a16:creationId xmlns:a16="http://schemas.microsoft.com/office/drawing/2014/main" id="{5C846EB7-B9C4-4F6B-B423-5343222D6527}"/>
              </a:ext>
            </a:extLst>
          </p:cNvPr>
          <p:cNvSpPr/>
          <p:nvPr/>
        </p:nvSpPr>
        <p:spPr>
          <a:xfrm>
            <a:off x="3701548" y="6433844"/>
            <a:ext cx="1736373" cy="369332"/>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hlinkClick r:id="rId3"/>
              </a:rPr>
              <a:t>Montgomery, Minnesota</a:t>
            </a:r>
            <a:endParaRPr kumimoji="0" lang="en-US" sz="9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hlinkClick r:id="rId4"/>
              </a:rPr>
              <a:t>http://www.montgomerymn.org/</a:t>
            </a:r>
            <a:endPar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28043581"/>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8194" name="Picture 2" descr="Czech Dinner Delight - Food Ar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6" y="-30853"/>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701548" y="6408444"/>
            <a:ext cx="1736373" cy="369332"/>
          </a:xfrm>
          <a:prstGeom prst="rect">
            <a:avLst/>
          </a:prstGeom>
        </p:spPr>
        <p:txBody>
          <a:bodyPr wrap="none">
            <a:spAutoFit/>
          </a:bodyPr>
          <a:lstStyle/>
          <a:p>
            <a:pPr algn="ctr"/>
            <a:r>
              <a:rPr lang="en-US" sz="1000" b="1" dirty="0">
                <a:hlinkClick r:id="rId3"/>
              </a:rPr>
              <a:t>Montgomery, Minnesota</a:t>
            </a:r>
            <a:endParaRPr lang="en-US" sz="900" b="1" dirty="0"/>
          </a:p>
          <a:p>
            <a:pPr algn="ctr"/>
            <a:r>
              <a:rPr lang="en-US" sz="800" b="1" dirty="0">
                <a:hlinkClick r:id="rId4"/>
              </a:rPr>
              <a:t>http://www.montgomerymn.org/</a:t>
            </a:r>
            <a:endParaRPr lang="en-US" sz="800" b="1" dirty="0"/>
          </a:p>
        </p:txBody>
      </p:sp>
    </p:spTree>
    <p:extLst>
      <p:ext uri="{BB962C8B-B14F-4D97-AF65-F5344CB8AC3E}">
        <p14:creationId xmlns:p14="http://schemas.microsoft.com/office/powerpoint/2010/main" val="4220890314"/>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11266" name="Picture 2" descr="Image result for montgomery, m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0" y="725263"/>
            <a:ext cx="9144000" cy="538619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701548" y="6408444"/>
            <a:ext cx="1736373" cy="369332"/>
          </a:xfrm>
          <a:prstGeom prst="rect">
            <a:avLst/>
          </a:prstGeom>
        </p:spPr>
        <p:txBody>
          <a:bodyPr wrap="none">
            <a:spAutoFit/>
          </a:bodyPr>
          <a:lstStyle/>
          <a:p>
            <a:pPr algn="ctr"/>
            <a:r>
              <a:rPr lang="en-US" sz="1000" b="1" dirty="0">
                <a:hlinkClick r:id="rId3"/>
              </a:rPr>
              <a:t>Montgomery, Minnesota</a:t>
            </a:r>
            <a:endParaRPr lang="en-US" sz="900" b="1" dirty="0"/>
          </a:p>
          <a:p>
            <a:pPr algn="ctr"/>
            <a:r>
              <a:rPr lang="en-US" sz="800" b="1" dirty="0">
                <a:hlinkClick r:id="rId4"/>
              </a:rPr>
              <a:t>http://www.montgomerymn.org/</a:t>
            </a:r>
            <a:endParaRPr lang="en-US" sz="800" b="1" dirty="0"/>
          </a:p>
        </p:txBody>
      </p:sp>
    </p:spTree>
    <p:extLst>
      <p:ext uri="{BB962C8B-B14F-4D97-AF65-F5344CB8AC3E}">
        <p14:creationId xmlns:p14="http://schemas.microsoft.com/office/powerpoint/2010/main" val="2482327644"/>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3" name="Picture 2" descr="A person eating a hot dog&#10;&#10;Description automatically generated with medium confidence">
            <a:extLst>
              <a:ext uri="{FF2B5EF4-FFF2-40B4-BE49-F238E27FC236}">
                <a16:creationId xmlns:a16="http://schemas.microsoft.com/office/drawing/2014/main" id="{60BC3841-8E6F-4F3D-B56A-765999A793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934" y="131365"/>
            <a:ext cx="8001000" cy="6675835"/>
          </a:xfrm>
          <a:prstGeom prst="rect">
            <a:avLst/>
          </a:prstGeom>
        </p:spPr>
      </p:pic>
      <p:sp>
        <p:nvSpPr>
          <p:cNvPr id="6" name="Rectangle 5">
            <a:extLst>
              <a:ext uri="{FF2B5EF4-FFF2-40B4-BE49-F238E27FC236}">
                <a16:creationId xmlns:a16="http://schemas.microsoft.com/office/drawing/2014/main" id="{43203C75-82E9-4D7F-9CCD-8B3C814F6ADC}"/>
              </a:ext>
            </a:extLst>
          </p:cNvPr>
          <p:cNvSpPr/>
          <p:nvPr/>
        </p:nvSpPr>
        <p:spPr>
          <a:xfrm>
            <a:off x="3701548" y="6408444"/>
            <a:ext cx="1736373" cy="369332"/>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hlinkClick r:id="rId3"/>
              </a:rPr>
              <a:t>Montgomery, Minnesota</a:t>
            </a:r>
            <a:endParaRPr kumimoji="0" lang="en-US" sz="9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hlinkClick r:id="rId4"/>
              </a:rPr>
              <a:t>http://www.montgomerymn.org/</a:t>
            </a:r>
            <a:endPar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034349896"/>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3076" name="Picture 4" descr="eatingki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 y="-17464"/>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3701548" y="6408444"/>
            <a:ext cx="1736373" cy="369332"/>
          </a:xfrm>
          <a:prstGeom prst="rect">
            <a:avLst/>
          </a:prstGeom>
        </p:spPr>
        <p:txBody>
          <a:bodyPr wrap="none">
            <a:spAutoFit/>
          </a:bodyPr>
          <a:lstStyle/>
          <a:p>
            <a:pPr algn="ctr"/>
            <a:r>
              <a:rPr lang="en-US" sz="1000" b="1" dirty="0">
                <a:hlinkClick r:id="rId3"/>
              </a:rPr>
              <a:t>Montgomery, Minnesota</a:t>
            </a:r>
            <a:endParaRPr lang="en-US" sz="900" b="1" dirty="0"/>
          </a:p>
          <a:p>
            <a:pPr algn="ctr"/>
            <a:r>
              <a:rPr lang="en-US" sz="800" b="1" dirty="0">
                <a:hlinkClick r:id="rId4"/>
              </a:rPr>
              <a:t>http://www.montgomerymn.org/</a:t>
            </a:r>
            <a:endParaRPr lang="en-US" sz="800" b="1" dirty="0"/>
          </a:p>
        </p:txBody>
      </p:sp>
    </p:spTree>
    <p:extLst>
      <p:ext uri="{BB962C8B-B14F-4D97-AF65-F5344CB8AC3E}">
        <p14:creationId xmlns:p14="http://schemas.microsoft.com/office/powerpoint/2010/main" val="728538681"/>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9218" name="Picture 2" descr="Traditional Czech Dress - Reddemann - Talen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6449"/>
            <a:ext cx="9144000" cy="607161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701548" y="6408444"/>
            <a:ext cx="1736373" cy="369332"/>
          </a:xfrm>
          <a:prstGeom prst="rect">
            <a:avLst/>
          </a:prstGeom>
        </p:spPr>
        <p:txBody>
          <a:bodyPr wrap="none">
            <a:spAutoFit/>
          </a:bodyPr>
          <a:lstStyle/>
          <a:p>
            <a:pPr algn="ctr"/>
            <a:r>
              <a:rPr lang="en-US" sz="1000" b="1" dirty="0">
                <a:hlinkClick r:id="rId3"/>
              </a:rPr>
              <a:t>Montgomery, Minnesota</a:t>
            </a:r>
            <a:endParaRPr lang="en-US" sz="900" b="1" dirty="0"/>
          </a:p>
          <a:p>
            <a:pPr algn="ctr"/>
            <a:r>
              <a:rPr lang="en-US" sz="800" b="1" dirty="0">
                <a:hlinkClick r:id="rId4"/>
              </a:rPr>
              <a:t>http://www.montgomerymn.org/</a:t>
            </a:r>
            <a:endParaRPr lang="en-US" sz="800" b="1" dirty="0"/>
          </a:p>
        </p:txBody>
      </p:sp>
    </p:spTree>
    <p:extLst>
      <p:ext uri="{BB962C8B-B14F-4D97-AF65-F5344CB8AC3E}">
        <p14:creationId xmlns:p14="http://schemas.microsoft.com/office/powerpoint/2010/main" val="4192420616"/>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2052" name="Picture 4" descr="http://www.cityofmontgomerymn.com/vertical/Sites/%7BC9488A4E-8C1B-4BE7-847A-8154FE8966A6%7D/uploads/%7B14E20CBD-B22C-40B5-9A8E-DDD0CBAA4AAD%7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 y="-281219"/>
            <a:ext cx="9144000" cy="653567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701548" y="6408444"/>
            <a:ext cx="1736373" cy="369332"/>
          </a:xfrm>
          <a:prstGeom prst="rect">
            <a:avLst/>
          </a:prstGeom>
        </p:spPr>
        <p:txBody>
          <a:bodyPr wrap="none">
            <a:spAutoFit/>
          </a:bodyPr>
          <a:lstStyle/>
          <a:p>
            <a:pPr algn="ctr"/>
            <a:r>
              <a:rPr lang="en-US" sz="1000" b="1" dirty="0">
                <a:hlinkClick r:id="rId3"/>
              </a:rPr>
              <a:t>Montgomery, Minnesota</a:t>
            </a:r>
            <a:endParaRPr lang="en-US" sz="900" b="1" dirty="0"/>
          </a:p>
          <a:p>
            <a:pPr algn="ctr"/>
            <a:r>
              <a:rPr lang="en-US" sz="800" b="1" dirty="0">
                <a:hlinkClick r:id="rId4"/>
              </a:rPr>
              <a:t>http://www.montgomerymn.org/</a:t>
            </a:r>
            <a:endParaRPr lang="en-US" sz="800" b="1" dirty="0"/>
          </a:p>
        </p:txBody>
      </p:sp>
    </p:spTree>
    <p:extLst>
      <p:ext uri="{BB962C8B-B14F-4D97-AF65-F5344CB8AC3E}">
        <p14:creationId xmlns:p14="http://schemas.microsoft.com/office/powerpoint/2010/main" val="1405088000"/>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3701548" y="6408444"/>
            <a:ext cx="1736373" cy="369332"/>
          </a:xfrm>
          <a:prstGeom prst="rect">
            <a:avLst/>
          </a:prstGeom>
        </p:spPr>
        <p:txBody>
          <a:bodyPr wrap="none">
            <a:spAutoFit/>
          </a:bodyPr>
          <a:lstStyle/>
          <a:p>
            <a:pPr algn="ctr"/>
            <a:r>
              <a:rPr lang="en-US" sz="1000" b="1" dirty="0">
                <a:hlinkClick r:id="rId2"/>
              </a:rPr>
              <a:t>Montgomery, Minnesota</a:t>
            </a:r>
            <a:endParaRPr lang="en-US" sz="900" b="1" dirty="0"/>
          </a:p>
          <a:p>
            <a:pPr algn="ctr"/>
            <a:r>
              <a:rPr lang="en-US" sz="800" b="1" dirty="0">
                <a:hlinkClick r:id="rId3"/>
              </a:rPr>
              <a:t>http://www.montgomerymn.org/</a:t>
            </a:r>
            <a:endParaRPr lang="en-US" sz="800" b="1" dirty="0"/>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514" y="1021909"/>
            <a:ext cx="9144000" cy="5230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171918"/>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464"/>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780534" y="6553584"/>
            <a:ext cx="3549370" cy="184666"/>
          </a:xfrm>
          <a:prstGeom prst="rect">
            <a:avLst/>
          </a:prstGeom>
        </p:spPr>
        <p:txBody>
          <a:bodyPr wrap="none">
            <a:spAutoFit/>
          </a:bodyPr>
          <a:lstStyle/>
          <a:p>
            <a:pPr algn="ctr"/>
            <a:r>
              <a:rPr lang="en-US" sz="600" b="1" dirty="0">
                <a:hlinkClick r:id="rId3"/>
              </a:rPr>
              <a:t>https://fleetingfarms.wordpress.com/2014/06/25/budejovice-church-montgomery-minnesota/</a:t>
            </a:r>
            <a:endParaRPr lang="en-US" sz="600" b="1" dirty="0"/>
          </a:p>
        </p:txBody>
      </p:sp>
      <p:sp>
        <p:nvSpPr>
          <p:cNvPr id="10" name="Rectangle 9"/>
          <p:cNvSpPr/>
          <p:nvPr/>
        </p:nvSpPr>
        <p:spPr>
          <a:xfrm>
            <a:off x="580611" y="4825158"/>
            <a:ext cx="3555999" cy="1077218"/>
          </a:xfrm>
          <a:prstGeom prst="rect">
            <a:avLst/>
          </a:prstGeom>
        </p:spPr>
        <p:txBody>
          <a:bodyPr wrap="square">
            <a:spAutoFit/>
          </a:bodyPr>
          <a:lstStyle/>
          <a:p>
            <a:pPr algn="ctr"/>
            <a:r>
              <a:rPr lang="en-US" sz="2800" b="1" dirty="0">
                <a:solidFill>
                  <a:srgbClr val="FFFFFF"/>
                </a:solidFill>
              </a:rPr>
              <a:t>Budejovice Church</a:t>
            </a:r>
          </a:p>
          <a:p>
            <a:pPr algn="ctr"/>
            <a:r>
              <a:rPr lang="en-US" dirty="0">
                <a:solidFill>
                  <a:srgbClr val="FFFFFF"/>
                </a:solidFill>
              </a:rPr>
              <a:t>(St. John's Chapel)</a:t>
            </a:r>
          </a:p>
          <a:p>
            <a:pPr algn="ctr"/>
            <a:r>
              <a:rPr lang="en-US" dirty="0">
                <a:solidFill>
                  <a:srgbClr val="FFFFFF"/>
                </a:solidFill>
              </a:rPr>
              <a:t>Montgomery, Minnesota</a:t>
            </a:r>
          </a:p>
        </p:txBody>
      </p:sp>
    </p:spTree>
    <p:extLst>
      <p:ext uri="{BB962C8B-B14F-4D97-AF65-F5344CB8AC3E}">
        <p14:creationId xmlns:p14="http://schemas.microsoft.com/office/powerpoint/2010/main" val="3350182290"/>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1"/>
          <p:cNvSpPr/>
          <p:nvPr/>
        </p:nvSpPr>
        <p:spPr>
          <a:xfrm>
            <a:off x="2714098" y="6132678"/>
            <a:ext cx="3711273" cy="646331"/>
          </a:xfrm>
          <a:prstGeom prst="rect">
            <a:avLst/>
          </a:prstGeom>
        </p:spPr>
        <p:txBody>
          <a:bodyPr wrap="none">
            <a:spAutoFit/>
          </a:bodyPr>
          <a:lstStyle/>
          <a:p>
            <a:pPr algn="ctr"/>
            <a:r>
              <a:rPr lang="en-US" b="1" dirty="0">
                <a:hlinkClick r:id="rId2"/>
              </a:rPr>
              <a:t>Montgomery, Minnesota</a:t>
            </a:r>
            <a:endParaRPr lang="en-US" b="1" dirty="0"/>
          </a:p>
          <a:p>
            <a:pPr algn="ctr"/>
            <a:r>
              <a:rPr lang="en-US" b="1" dirty="0" err="1">
                <a:hlinkClick r:id="rId3"/>
              </a:rPr>
              <a:t>Kolacky</a:t>
            </a:r>
            <a:r>
              <a:rPr lang="en-US" b="1" dirty="0">
                <a:hlinkClick r:id="rId3"/>
              </a:rPr>
              <a:t> Days Festival</a:t>
            </a:r>
            <a:r>
              <a:rPr lang="en-US" b="1" dirty="0"/>
              <a:t>, est. 1929</a:t>
            </a:r>
          </a:p>
        </p:txBody>
      </p:sp>
      <p:pic>
        <p:nvPicPr>
          <p:cNvPr id="5121"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7879" y="1386854"/>
            <a:ext cx="5160410" cy="30962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783768" y="4626429"/>
            <a:ext cx="7561943" cy="1446550"/>
          </a:xfrm>
          <a:prstGeom prst="rect">
            <a:avLst/>
          </a:prstGeom>
        </p:spPr>
        <p:txBody>
          <a:bodyPr wrap="square">
            <a:spAutoFit/>
          </a:bodyPr>
          <a:lstStyle/>
          <a:p>
            <a:pPr algn="ctr"/>
            <a:r>
              <a:rPr lang="en-US" sz="2000" b="1" dirty="0"/>
              <a:t>“</a:t>
            </a:r>
            <a:r>
              <a:rPr lang="en-US" sz="2000" b="1" dirty="0" err="1"/>
              <a:t>Dvořák</a:t>
            </a:r>
            <a:r>
              <a:rPr lang="en-US" sz="2000" b="1" dirty="0"/>
              <a:t> or Dvorak is a common Czech surname, originally referring to a rich landowner with a manor house </a:t>
            </a:r>
            <a:br>
              <a:rPr lang="en-US" sz="2000" b="1" dirty="0"/>
            </a:br>
            <a:r>
              <a:rPr lang="en-US" sz="2000" b="1" dirty="0"/>
              <a:t>(Czech </a:t>
            </a:r>
            <a:r>
              <a:rPr lang="en-US" sz="2000" b="1" i="1" dirty="0" err="1"/>
              <a:t>dvůr</a:t>
            </a:r>
            <a:r>
              <a:rPr lang="en-US" sz="2000" b="1" dirty="0"/>
              <a:t>. . . .)</a:t>
            </a:r>
          </a:p>
          <a:p>
            <a:pPr algn="ctr"/>
            <a:r>
              <a:rPr lang="en-US" sz="2000" b="1" dirty="0"/>
              <a:t>It is the fourth most common surname in the Czech lands.” </a:t>
            </a:r>
            <a:r>
              <a:rPr lang="en-US" sz="700" dirty="0"/>
              <a:t>-- Wikipedia</a:t>
            </a:r>
          </a:p>
        </p:txBody>
      </p:sp>
    </p:spTree>
    <p:extLst>
      <p:ext uri="{BB962C8B-B14F-4D97-AF65-F5344CB8AC3E}">
        <p14:creationId xmlns:p14="http://schemas.microsoft.com/office/powerpoint/2010/main" val="1906514056"/>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descr="2016 royalty welcome sig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35" y="530446"/>
            <a:ext cx="8229600" cy="548091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714098" y="6132678"/>
            <a:ext cx="3711273" cy="646331"/>
          </a:xfrm>
          <a:prstGeom prst="rect">
            <a:avLst/>
          </a:prstGeom>
        </p:spPr>
        <p:txBody>
          <a:bodyPr wrap="none">
            <a:spAutoFit/>
          </a:bodyPr>
          <a:lstStyle/>
          <a:p>
            <a:pPr algn="ctr"/>
            <a:r>
              <a:rPr lang="en-US" b="1" dirty="0">
                <a:hlinkClick r:id="rId3"/>
              </a:rPr>
              <a:t>Montgomery, Minnesota</a:t>
            </a:r>
            <a:endParaRPr lang="en-US" b="1" dirty="0"/>
          </a:p>
          <a:p>
            <a:pPr algn="ctr"/>
            <a:r>
              <a:rPr lang="en-US" b="1" dirty="0" err="1">
                <a:hlinkClick r:id="rId4"/>
              </a:rPr>
              <a:t>Kolacky</a:t>
            </a:r>
            <a:r>
              <a:rPr lang="en-US" b="1" dirty="0">
                <a:hlinkClick r:id="rId4"/>
              </a:rPr>
              <a:t> Days Festival</a:t>
            </a:r>
            <a:r>
              <a:rPr lang="en-US" b="1" dirty="0"/>
              <a:t>, est. 1929</a:t>
            </a:r>
          </a:p>
        </p:txBody>
      </p:sp>
      <p:sp>
        <p:nvSpPr>
          <p:cNvPr id="3" name="Rectangle 2"/>
          <p:cNvSpPr/>
          <p:nvPr/>
        </p:nvSpPr>
        <p:spPr>
          <a:xfrm>
            <a:off x="3308575" y="3500904"/>
            <a:ext cx="4872872" cy="2431435"/>
          </a:xfrm>
          <a:prstGeom prst="rect">
            <a:avLst/>
          </a:prstGeom>
        </p:spPr>
        <p:txBody>
          <a:bodyPr wrap="none">
            <a:spAutoFit/>
          </a:bodyPr>
          <a:lstStyle/>
          <a:p>
            <a:pPr algn="ctr"/>
            <a:r>
              <a:rPr lang="en-US" sz="5400" b="1" dirty="0">
                <a:solidFill>
                  <a:srgbClr val="FFFFFF"/>
                </a:solidFill>
              </a:rPr>
              <a:t>Motto:</a:t>
            </a:r>
          </a:p>
          <a:p>
            <a:pPr algn="ctr"/>
            <a:r>
              <a:rPr lang="en-US" sz="5400" i="1" dirty="0" err="1">
                <a:solidFill>
                  <a:srgbClr val="FFFFFF"/>
                </a:solidFill>
              </a:rPr>
              <a:t>Vitáme</a:t>
            </a:r>
            <a:r>
              <a:rPr lang="en-US" sz="5400" i="1" dirty="0">
                <a:solidFill>
                  <a:srgbClr val="FFFFFF"/>
                </a:solidFill>
              </a:rPr>
              <a:t> </a:t>
            </a:r>
            <a:r>
              <a:rPr lang="en-US" sz="5400" i="1" dirty="0" err="1">
                <a:solidFill>
                  <a:srgbClr val="FFFFFF"/>
                </a:solidFill>
              </a:rPr>
              <a:t>Vás</a:t>
            </a:r>
            <a:r>
              <a:rPr lang="en-US" sz="5400" i="1" dirty="0">
                <a:solidFill>
                  <a:srgbClr val="FFFFFF"/>
                </a:solidFill>
              </a:rPr>
              <a:t> </a:t>
            </a:r>
          </a:p>
          <a:p>
            <a:pPr algn="ctr"/>
            <a:r>
              <a:rPr lang="en-US" sz="4400" dirty="0">
                <a:solidFill>
                  <a:srgbClr val="FFFFFF"/>
                </a:solidFill>
              </a:rPr>
              <a:t>"We welcome you"</a:t>
            </a:r>
            <a:endParaRPr lang="en-US" sz="4400" b="1" dirty="0">
              <a:solidFill>
                <a:srgbClr val="FFFFFF"/>
              </a:solidFill>
            </a:endParaRPr>
          </a:p>
        </p:txBody>
      </p:sp>
    </p:spTree>
    <p:extLst>
      <p:ext uri="{BB962C8B-B14F-4D97-AF65-F5344CB8AC3E}">
        <p14:creationId xmlns:p14="http://schemas.microsoft.com/office/powerpoint/2010/main" val="4229537364"/>
      </p:ext>
    </p:extLst>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1407910"/>
            <a:ext cx="7784196" cy="4644555"/>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endParaRPr lang="en-US" sz="2800" b="1" dirty="0">
              <a:solidFill>
                <a:srgbClr val="000000"/>
              </a:solidFill>
            </a:endParaRPr>
          </a:p>
          <a:p>
            <a:pPr algn="ctr"/>
            <a:endParaRPr lang="en-US" sz="2800" b="1" dirty="0">
              <a:solidFill>
                <a:srgbClr val="000000"/>
              </a:solidFill>
            </a:endParaRPr>
          </a:p>
          <a:p>
            <a:pPr algn="ctr"/>
            <a:endParaRPr lang="en-US" sz="2800" b="1" dirty="0">
              <a:solidFill>
                <a:srgbClr val="000000"/>
              </a:solidFill>
            </a:endParaRPr>
          </a:p>
          <a:p>
            <a:pPr algn="ctr"/>
            <a:r>
              <a:rPr lang="en-US" sz="4000" b="1" dirty="0">
                <a:solidFill>
                  <a:srgbClr val="000000"/>
                </a:solidFill>
              </a:rPr>
              <a:t>there are many </a:t>
            </a:r>
            <a:r>
              <a:rPr lang="en-US" sz="4000" b="1" dirty="0" err="1">
                <a:solidFill>
                  <a:srgbClr val="000000"/>
                </a:solidFill>
              </a:rPr>
              <a:t>microcultures</a:t>
            </a:r>
            <a:r>
              <a:rPr lang="en-US" sz="4000" b="1" dirty="0">
                <a:solidFill>
                  <a:srgbClr val="000000"/>
                </a:solidFill>
              </a:rPr>
              <a:t> . . . </a:t>
            </a:r>
          </a:p>
          <a:p>
            <a:pPr algn="ctr"/>
            <a:br>
              <a:rPr lang="en-US" sz="4000" b="1" dirty="0">
                <a:solidFill>
                  <a:srgbClr val="000000"/>
                </a:solidFill>
              </a:rPr>
            </a:br>
            <a:r>
              <a:rPr lang="en-US" sz="4000" b="1" dirty="0">
                <a:solidFill>
                  <a:srgbClr val="000000"/>
                </a:solidFill>
              </a:rPr>
              <a:t>for example . . .</a:t>
            </a:r>
          </a:p>
        </p:txBody>
      </p:sp>
    </p:spTree>
    <p:extLst>
      <p:ext uri="{BB962C8B-B14F-4D97-AF65-F5344CB8AC3E}">
        <p14:creationId xmlns:p14="http://schemas.microsoft.com/office/powerpoint/2010/main" val="1029808440"/>
      </p:ext>
    </p:extLst>
  </p:cSld>
  <p:clrMapOvr>
    <a:masterClrMapping/>
  </p:clrMapOvr>
  <p:transition/>
</p:sld>
</file>

<file path=ppt/slides/slide16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3234913"/>
            <a:ext cx="6908800" cy="130625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Ely,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3804642551"/>
      </p:ext>
    </p:extLst>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http://www.duluthbudgeteer.com/community/4121672-simple-cooking-leads-success</a:t>
            </a:r>
            <a:endParaRPr lang="en-US" sz="800" dirty="0">
              <a:solidFill>
                <a:srgbClr val="000000"/>
              </a:solidFill>
              <a:latin typeface="Verdana" pitchFamily="34" charset="0"/>
            </a:endParaRPr>
          </a:p>
        </p:txBody>
      </p:sp>
      <p:pic>
        <p:nvPicPr>
          <p:cNvPr id="1127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866775"/>
            <a:ext cx="8674100" cy="5678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123338" y="1199634"/>
            <a:ext cx="1069524" cy="369332"/>
          </a:xfrm>
          <a:prstGeom prst="rect">
            <a:avLst/>
          </a:prstGeom>
        </p:spPr>
        <p:txBody>
          <a:bodyPr wrap="none">
            <a:spAutoFit/>
          </a:bodyPr>
          <a:lstStyle/>
          <a:p>
            <a:r>
              <a:rPr lang="en-US" dirty="0">
                <a:hlinkClick r:id="rId5"/>
              </a:rPr>
              <a:t>Slovenia</a:t>
            </a:r>
            <a:endParaRPr lang="en-US" dirty="0"/>
          </a:p>
        </p:txBody>
      </p:sp>
      <p:pic>
        <p:nvPicPr>
          <p:cNvPr id="11273" name="Picture 9" descr="Flag of Sloven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5600" y="250825"/>
            <a:ext cx="1905000" cy="952500"/>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383504" y="4355426"/>
            <a:ext cx="8425384" cy="1292662"/>
          </a:xfrm>
          <a:prstGeom prst="rect">
            <a:avLst/>
          </a:prstGeom>
          <a:solidFill>
            <a:srgbClr val="FFFFFF"/>
          </a:solidFill>
          <a:ln w="38100">
            <a:solidFill>
              <a:schemeClr val="accent6">
                <a:lumMod val="75000"/>
              </a:schemeClr>
            </a:solidFill>
          </a:ln>
        </p:spPr>
        <p:txBody>
          <a:bodyPr wrap="none" lIns="228600" tIns="228600" rIns="228600" bIns="228600">
            <a:spAutoFit/>
          </a:bodyPr>
          <a:lstStyle/>
          <a:p>
            <a:pPr algn="ctr"/>
            <a:r>
              <a:rPr lang="en-US" sz="5400" b="1" i="1" dirty="0" err="1">
                <a:solidFill>
                  <a:srgbClr val="800000"/>
                </a:solidFill>
              </a:rPr>
              <a:t>potica</a:t>
            </a:r>
            <a:r>
              <a:rPr lang="en-US" sz="5400" b="1" i="1" dirty="0">
                <a:solidFill>
                  <a:srgbClr val="800000"/>
                </a:solidFill>
              </a:rPr>
              <a:t>, </a:t>
            </a:r>
            <a:r>
              <a:rPr lang="en-US" sz="5400" b="1" dirty="0">
                <a:solidFill>
                  <a:srgbClr val="800000"/>
                </a:solidFill>
              </a:rPr>
              <a:t>a Slovenian treat</a:t>
            </a:r>
            <a:endParaRPr lang="en-US" sz="2000" b="1" i="1" dirty="0">
              <a:solidFill>
                <a:srgbClr val="800000"/>
              </a:solidFill>
            </a:endParaRPr>
          </a:p>
        </p:txBody>
      </p:sp>
    </p:spTree>
    <p:extLst>
      <p:ext uri="{BB962C8B-B14F-4D97-AF65-F5344CB8AC3E}">
        <p14:creationId xmlns:p14="http://schemas.microsoft.com/office/powerpoint/2010/main" val="1035515902"/>
      </p:ext>
    </p:extLst>
  </p:cSld>
  <p:clrMapOvr>
    <a:masterClrMapping/>
  </p:clrMapOvr>
  <p:transition/>
</p:sld>
</file>

<file path=ppt/slides/slide16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http://www.duluthbudgeteer.com/community/4121672-simple-cooking-leads-success</a:t>
            </a:r>
            <a:endParaRPr lang="en-US" sz="800" dirty="0">
              <a:solidFill>
                <a:srgbClr val="000000"/>
              </a:solidFill>
              <a:latin typeface="Verdana" pitchFamily="34" charset="0"/>
            </a:endParaRPr>
          </a:p>
        </p:txBody>
      </p:sp>
      <p:pic>
        <p:nvPicPr>
          <p:cNvPr id="1127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866775"/>
            <a:ext cx="8674100" cy="5678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123338" y="1199634"/>
            <a:ext cx="1069524" cy="369332"/>
          </a:xfrm>
          <a:prstGeom prst="rect">
            <a:avLst/>
          </a:prstGeom>
        </p:spPr>
        <p:txBody>
          <a:bodyPr wrap="none">
            <a:spAutoFit/>
          </a:bodyPr>
          <a:lstStyle/>
          <a:p>
            <a:r>
              <a:rPr lang="en-US" dirty="0">
                <a:hlinkClick r:id="rId5"/>
              </a:rPr>
              <a:t>Slovenia</a:t>
            </a:r>
            <a:endParaRPr lang="en-US" dirty="0"/>
          </a:p>
        </p:txBody>
      </p:sp>
      <p:pic>
        <p:nvPicPr>
          <p:cNvPr id="11273" name="Picture 9" descr="Flag of Sloven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5600" y="250825"/>
            <a:ext cx="1905000" cy="952500"/>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1697194"/>
      </p:ext>
    </p:extLst>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8700" y="457200"/>
            <a:ext cx="4168858" cy="5943600"/>
          </a:xfrm>
          <a:prstGeom prst="rect">
            <a:avLst/>
          </a:prstGeom>
        </p:spPr>
      </p:pic>
      <p:sp>
        <p:nvSpPr>
          <p:cNvPr id="4" name="Rectangle 3"/>
          <p:cNvSpPr/>
          <p:nvPr/>
        </p:nvSpPr>
        <p:spPr>
          <a:xfrm>
            <a:off x="3355488" y="5606534"/>
            <a:ext cx="2435282" cy="707886"/>
          </a:xfrm>
          <a:prstGeom prst="rect">
            <a:avLst/>
          </a:prstGeom>
        </p:spPr>
        <p:txBody>
          <a:bodyPr wrap="none">
            <a:spAutoFit/>
          </a:bodyPr>
          <a:lstStyle/>
          <a:p>
            <a:pPr algn="ctr"/>
            <a:r>
              <a:rPr lang="en-US" sz="2000" b="1" dirty="0">
                <a:solidFill>
                  <a:srgbClr val="FFFFFF"/>
                </a:solidFill>
              </a:rPr>
              <a:t> Greenwood Press</a:t>
            </a:r>
          </a:p>
          <a:p>
            <a:pPr algn="ctr"/>
            <a:r>
              <a:rPr lang="en-US" sz="2000" b="1" dirty="0">
                <a:solidFill>
                  <a:srgbClr val="FFFFFF"/>
                </a:solidFill>
              </a:rPr>
              <a:t> 31 May 2018</a:t>
            </a:r>
          </a:p>
        </p:txBody>
      </p:sp>
      <p:sp>
        <p:nvSpPr>
          <p:cNvPr id="5" name="Rectangle 4"/>
          <p:cNvSpPr/>
          <p:nvPr/>
        </p:nvSpPr>
        <p:spPr>
          <a:xfrm>
            <a:off x="325754" y="1400470"/>
            <a:ext cx="2034210" cy="1200329"/>
          </a:xfrm>
          <a:prstGeom prst="rect">
            <a:avLst/>
          </a:prstGeom>
          <a:noFill/>
          <a:ln w="38100">
            <a:noFill/>
          </a:ln>
        </p:spPr>
        <p:txBody>
          <a:bodyPr wrap="none" lIns="228600" tIns="228600" rIns="228600" bIns="228600">
            <a:spAutoFit/>
          </a:bodyPr>
          <a:lstStyle/>
          <a:p>
            <a:pPr algn="ctr"/>
            <a:r>
              <a:rPr lang="en-US" sz="2400" b="1" i="1" dirty="0" err="1">
                <a:solidFill>
                  <a:schemeClr val="bg1"/>
                </a:solidFill>
              </a:rPr>
              <a:t>potica</a:t>
            </a:r>
            <a:endParaRPr lang="en-US" sz="2400" b="1" i="1" dirty="0">
              <a:solidFill>
                <a:schemeClr val="bg1"/>
              </a:solidFill>
            </a:endParaRPr>
          </a:p>
          <a:p>
            <a:pPr algn="ctr"/>
            <a:r>
              <a:rPr lang="en-US" sz="2400" b="1" dirty="0">
                <a:solidFill>
                  <a:schemeClr val="bg1"/>
                </a:solidFill>
              </a:rPr>
              <a:t>featured in</a:t>
            </a:r>
          </a:p>
        </p:txBody>
      </p:sp>
    </p:spTree>
    <p:extLst>
      <p:ext uri="{BB962C8B-B14F-4D97-AF65-F5344CB8AC3E}">
        <p14:creationId xmlns:p14="http://schemas.microsoft.com/office/powerpoint/2010/main" val="2884517159"/>
      </p:ext>
    </p:extLst>
  </p:cSld>
  <p:clrMapOvr>
    <a:masterClrMapping/>
  </p:clrMapOvr>
  <p:transition/>
</p:sld>
</file>

<file path=ppt/slides/slide16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26" name="Picture 2" descr="https://img.washingtonpost.com/wp-apps/imrs.php?src=https://img.washingtonpost.com/news/in-sight/wp-content/uploads/sites/35/2017/06/Melania-Home-town-01.jpg&amp;w=148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 y="402104"/>
            <a:ext cx="9144000" cy="609394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467429" y="5816084"/>
            <a:ext cx="4211409" cy="646331"/>
          </a:xfrm>
          <a:prstGeom prst="rect">
            <a:avLst/>
          </a:prstGeom>
        </p:spPr>
        <p:txBody>
          <a:bodyPr wrap="none">
            <a:spAutoFit/>
          </a:bodyPr>
          <a:lstStyle/>
          <a:p>
            <a:pPr algn="ctr"/>
            <a:r>
              <a:rPr lang="en-US" sz="3600" b="1" dirty="0">
                <a:solidFill>
                  <a:srgbClr val="FFFFFF"/>
                </a:solidFill>
              </a:rPr>
              <a:t> </a:t>
            </a:r>
            <a:r>
              <a:rPr lang="en-US" sz="3600" b="1" dirty="0" err="1">
                <a:solidFill>
                  <a:srgbClr val="FFFFFF"/>
                </a:solidFill>
              </a:rPr>
              <a:t>Sevnica</a:t>
            </a:r>
            <a:r>
              <a:rPr lang="en-US" sz="3600" b="1" dirty="0">
                <a:solidFill>
                  <a:srgbClr val="FFFFFF"/>
                </a:solidFill>
              </a:rPr>
              <a:t>, Slovenia</a:t>
            </a:r>
          </a:p>
        </p:txBody>
      </p:sp>
      <p:pic>
        <p:nvPicPr>
          <p:cNvPr id="1028" name="Picture 4" descr="Flag of Slovenia.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25" y="639763"/>
            <a:ext cx="2428875" cy="121920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1466168" y="6501884"/>
            <a:ext cx="6252032" cy="215444"/>
          </a:xfrm>
          <a:prstGeom prst="rect">
            <a:avLst/>
          </a:prstGeom>
        </p:spPr>
        <p:txBody>
          <a:bodyPr wrap="none">
            <a:spAutoFit/>
          </a:bodyPr>
          <a:lstStyle/>
          <a:p>
            <a:pPr algn="ctr"/>
            <a:r>
              <a:rPr lang="en-US" sz="800" b="1" dirty="0">
                <a:solidFill>
                  <a:srgbClr val="FFFFFF"/>
                </a:solidFill>
                <a:hlinkClick r:id="rId5"/>
              </a:rPr>
              <a:t>https://www.washingtonpost.com/news/in-sight/wp/2017/06/19/inside-melania-trumps-home-town/?utm_term=.f78c5c044104</a:t>
            </a:r>
            <a:endParaRPr lang="en-US" sz="800" b="1" dirty="0">
              <a:solidFill>
                <a:srgbClr val="FFFFFF"/>
              </a:solidFill>
            </a:endParaRPr>
          </a:p>
        </p:txBody>
      </p:sp>
    </p:spTree>
    <p:extLst>
      <p:ext uri="{BB962C8B-B14F-4D97-AF65-F5344CB8AC3E}">
        <p14:creationId xmlns:p14="http://schemas.microsoft.com/office/powerpoint/2010/main" val="754992197"/>
      </p:ext>
    </p:extLst>
  </p:cSld>
  <p:clrMapOvr>
    <a:masterClrMapping/>
  </p:clrMapOvr>
  <p:transition/>
</p:sld>
</file>

<file path=ppt/slides/slide16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 name="Rectangle 6"/>
          <p:cNvSpPr/>
          <p:nvPr/>
        </p:nvSpPr>
        <p:spPr>
          <a:xfrm>
            <a:off x="1466168" y="6501884"/>
            <a:ext cx="6252032" cy="215444"/>
          </a:xfrm>
          <a:prstGeom prst="rect">
            <a:avLst/>
          </a:prstGeom>
        </p:spPr>
        <p:txBody>
          <a:bodyPr wrap="none">
            <a:spAutoFit/>
          </a:bodyPr>
          <a:lstStyle/>
          <a:p>
            <a:pPr algn="ctr"/>
            <a:r>
              <a:rPr lang="en-US" sz="800" b="1" dirty="0">
                <a:solidFill>
                  <a:srgbClr val="FFFFFF"/>
                </a:solidFill>
                <a:hlinkClick r:id="rId3"/>
              </a:rPr>
              <a:t>https://www.washingtonpost.com/news/in-sight/wp/2017/06/19/inside-melania-trumps-home-town/?utm_term=.f78c5c044104</a:t>
            </a:r>
            <a:endParaRPr lang="en-US" sz="800" b="1" dirty="0">
              <a:solidFill>
                <a:srgbClr val="FFFFFF"/>
              </a:solidFill>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84" y="361950"/>
            <a:ext cx="9144000" cy="60939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805342" y="5587484"/>
            <a:ext cx="3535584" cy="707886"/>
          </a:xfrm>
          <a:prstGeom prst="rect">
            <a:avLst/>
          </a:prstGeom>
        </p:spPr>
        <p:txBody>
          <a:bodyPr wrap="none">
            <a:spAutoFit/>
          </a:bodyPr>
          <a:lstStyle/>
          <a:p>
            <a:pPr algn="ctr"/>
            <a:r>
              <a:rPr lang="en-US" sz="1600" b="1" dirty="0">
                <a:solidFill>
                  <a:srgbClr val="FFFFFF"/>
                </a:solidFill>
              </a:rPr>
              <a:t>hometown of </a:t>
            </a:r>
            <a:br>
              <a:rPr lang="en-US" sz="1600" b="1" dirty="0">
                <a:solidFill>
                  <a:srgbClr val="FFFFFF"/>
                </a:solidFill>
              </a:rPr>
            </a:br>
            <a:r>
              <a:rPr lang="en-US" sz="2400" b="1" dirty="0">
                <a:solidFill>
                  <a:srgbClr val="FFFFFF"/>
                </a:solidFill>
              </a:rPr>
              <a:t>Melania </a:t>
            </a:r>
            <a:r>
              <a:rPr lang="en-US" sz="2400" b="1" dirty="0" err="1">
                <a:solidFill>
                  <a:srgbClr val="FFFFFF"/>
                </a:solidFill>
              </a:rPr>
              <a:t>Knauss</a:t>
            </a:r>
            <a:r>
              <a:rPr lang="en-US" sz="2400" b="1" dirty="0">
                <a:solidFill>
                  <a:srgbClr val="FFFFFF"/>
                </a:solidFill>
              </a:rPr>
              <a:t> Trump</a:t>
            </a:r>
            <a:endParaRPr lang="en-US" sz="3600" b="1" dirty="0">
              <a:solidFill>
                <a:srgbClr val="FFFFFF"/>
              </a:solidFill>
            </a:endParaRPr>
          </a:p>
        </p:txBody>
      </p:sp>
    </p:spTree>
    <p:extLst>
      <p:ext uri="{BB962C8B-B14F-4D97-AF65-F5344CB8AC3E}">
        <p14:creationId xmlns:p14="http://schemas.microsoft.com/office/powerpoint/2010/main" val="702996420"/>
      </p:ext>
    </p:extLst>
  </p:cSld>
  <p:clrMapOvr>
    <a:masterClrMapping/>
  </p:clrMapOvr>
  <p:transition/>
</p:sld>
</file>

<file path=ppt/slides/slide16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275" y="177733"/>
            <a:ext cx="4279451" cy="64263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2611513" y="6609606"/>
            <a:ext cx="3961342" cy="215444"/>
          </a:xfrm>
          <a:prstGeom prst="rect">
            <a:avLst/>
          </a:prstGeom>
        </p:spPr>
        <p:txBody>
          <a:bodyPr wrap="none">
            <a:spAutoFit/>
          </a:bodyPr>
          <a:lstStyle/>
          <a:p>
            <a:pPr algn="ctr"/>
            <a:r>
              <a:rPr lang="en-US" sz="800" b="1" dirty="0">
                <a:solidFill>
                  <a:srgbClr val="FFFFFF"/>
                </a:solidFill>
                <a:hlinkClick r:id="rId4"/>
              </a:rPr>
              <a:t>https://commons.wikimedia.org/wiki/File:Melania_Trump_Official_Portrait.jpg</a:t>
            </a:r>
            <a:endParaRPr lang="en-US" sz="800" b="1" dirty="0">
              <a:solidFill>
                <a:srgbClr val="FFFFFF"/>
              </a:solidFill>
            </a:endParaRPr>
          </a:p>
        </p:txBody>
      </p:sp>
      <p:sp>
        <p:nvSpPr>
          <p:cNvPr id="11" name="Rectangle 10"/>
          <p:cNvSpPr/>
          <p:nvPr/>
        </p:nvSpPr>
        <p:spPr>
          <a:xfrm>
            <a:off x="2805342" y="5797034"/>
            <a:ext cx="3535583" cy="461665"/>
          </a:xfrm>
          <a:prstGeom prst="rect">
            <a:avLst/>
          </a:prstGeom>
        </p:spPr>
        <p:txBody>
          <a:bodyPr wrap="none">
            <a:spAutoFit/>
          </a:bodyPr>
          <a:lstStyle/>
          <a:p>
            <a:pPr algn="ctr"/>
            <a:r>
              <a:rPr lang="en-US" sz="2400" b="1" dirty="0">
                <a:solidFill>
                  <a:srgbClr val="FFFFFF"/>
                </a:solidFill>
              </a:rPr>
              <a:t>Melania </a:t>
            </a:r>
            <a:r>
              <a:rPr lang="en-US" sz="2400" b="1" dirty="0" err="1">
                <a:solidFill>
                  <a:srgbClr val="FFFFFF"/>
                </a:solidFill>
              </a:rPr>
              <a:t>Knauss</a:t>
            </a:r>
            <a:r>
              <a:rPr lang="en-US" sz="2400" b="1" dirty="0">
                <a:solidFill>
                  <a:srgbClr val="FFFFFF"/>
                </a:solidFill>
              </a:rPr>
              <a:t> Trump</a:t>
            </a:r>
            <a:endParaRPr lang="en-US" sz="3600" b="1" dirty="0">
              <a:solidFill>
                <a:srgbClr val="FFFFFF"/>
              </a:solidFill>
            </a:endParaRPr>
          </a:p>
        </p:txBody>
      </p:sp>
    </p:spTree>
    <p:extLst>
      <p:ext uri="{BB962C8B-B14F-4D97-AF65-F5344CB8AC3E}">
        <p14:creationId xmlns:p14="http://schemas.microsoft.com/office/powerpoint/2010/main" val="80429509"/>
      </p:ext>
    </p:extLst>
  </p:cSld>
  <p:clrMapOvr>
    <a:masterClrMapping/>
  </p:clrMapOvr>
  <p:transition/>
</p:sld>
</file>

<file path=ppt/slides/slide16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3234913"/>
            <a:ext cx="6908800" cy="130625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Duluth,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552094513"/>
      </p:ext>
    </p:extLst>
  </p:cSld>
  <p:clrMapOvr>
    <a:masterClrMapping/>
  </p:clrMapOvr>
  <p:transition/>
</p:sld>
</file>

<file path=ppt/slides/slide16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1268" name="Picture 4" descr="http://www.duluthbudgeteer.com/sites/default/files/styles/16x9_860/public/field/image/0925.F.DBN_.BeaOjakangas.BeaInKitchen.JPG?itok=2C9tW0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 y="393700"/>
            <a:ext cx="9144000" cy="616215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81000" y="5189835"/>
            <a:ext cx="8343900" cy="830997"/>
          </a:xfrm>
          <a:prstGeom prst="rect">
            <a:avLst/>
          </a:prstGeom>
        </p:spPr>
        <p:txBody>
          <a:bodyPr wrap="square">
            <a:spAutoFit/>
          </a:bodyPr>
          <a:lstStyle/>
          <a:p>
            <a:pPr algn="ctr"/>
            <a:r>
              <a:rPr lang="en-US" sz="2400" b="1" dirty="0" err="1">
                <a:solidFill>
                  <a:srgbClr val="FFFFFF"/>
                </a:solidFill>
              </a:rPr>
              <a:t>Duluthian</a:t>
            </a:r>
            <a:r>
              <a:rPr lang="en-US" sz="2400" b="1" dirty="0">
                <a:solidFill>
                  <a:srgbClr val="FFFFFF"/>
                </a:solidFill>
              </a:rPr>
              <a:t> Beatrice </a:t>
            </a:r>
            <a:r>
              <a:rPr lang="en-US" sz="2400" b="1" dirty="0" err="1">
                <a:solidFill>
                  <a:srgbClr val="FFFFFF"/>
                </a:solidFill>
              </a:rPr>
              <a:t>Ojakangas</a:t>
            </a:r>
            <a:r>
              <a:rPr lang="en-US" sz="2400" b="1" dirty="0">
                <a:solidFill>
                  <a:srgbClr val="FFFFFF"/>
                </a:solidFill>
              </a:rPr>
              <a:t> inducted into the Scandinavian-American Hall of Fame </a:t>
            </a:r>
          </a:p>
        </p:txBody>
      </p:sp>
      <p:pic>
        <p:nvPicPr>
          <p:cNvPr id="11270" name="Picture 6" descr="Flag of Finl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9875" y="1222374"/>
            <a:ext cx="1905000" cy="11715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7101733" y="2444234"/>
            <a:ext cx="941283" cy="369332"/>
          </a:xfrm>
          <a:prstGeom prst="rect">
            <a:avLst/>
          </a:prstGeom>
        </p:spPr>
        <p:txBody>
          <a:bodyPr wrap="none">
            <a:spAutoFit/>
          </a:bodyPr>
          <a:lstStyle/>
          <a:p>
            <a:r>
              <a:rPr lang="en-US" dirty="0">
                <a:solidFill>
                  <a:srgbClr val="185CF4"/>
                </a:solidFill>
              </a:rPr>
              <a:t>Finland</a:t>
            </a:r>
          </a:p>
        </p:txBody>
      </p:sp>
      <p:sp>
        <p:nvSpPr>
          <p:cNvPr id="7"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5"/>
              </a:rPr>
              <a:t>http://www.duluthbudgeteer.com/community/4121672-simple-cooking-leads-success</a:t>
            </a:r>
            <a:endParaRPr lang="en-US" sz="800" dirty="0">
              <a:solidFill>
                <a:srgbClr val="000000"/>
              </a:solidFill>
              <a:latin typeface="Verdana" pitchFamily="34" charset="0"/>
            </a:endParaRPr>
          </a:p>
        </p:txBody>
      </p:sp>
    </p:spTree>
    <p:extLst>
      <p:ext uri="{BB962C8B-B14F-4D97-AF65-F5344CB8AC3E}">
        <p14:creationId xmlns:p14="http://schemas.microsoft.com/office/powerpoint/2010/main" val="701711209"/>
      </p:ext>
    </p:extLst>
  </p:cSld>
  <p:clrMapOvr>
    <a:masterClrMapping/>
  </p:clrMapOvr>
  <p:transition/>
</p:sld>
</file>

<file path=ppt/slides/slide17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94969" y="119213"/>
            <a:ext cx="8672050" cy="6598913"/>
          </a:xfrm>
          <a:prstGeom prst="rect">
            <a:avLst/>
          </a:prstGeom>
        </p:spPr>
      </p:pic>
      <p:sp>
        <p:nvSpPr>
          <p:cNvPr id="8" name="Text Box 2"/>
          <p:cNvSpPr txBox="1">
            <a:spLocks noChangeArrowheads="1"/>
          </p:cNvSpPr>
          <p:nvPr/>
        </p:nvSpPr>
        <p:spPr bwMode="auto">
          <a:xfrm>
            <a:off x="4735414" y="6296202"/>
            <a:ext cx="2518639"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4"/>
              </a:rPr>
              <a:t>https://www.swedishculturalsociety.org/lucia</a:t>
            </a:r>
            <a:endParaRPr lang="en-US" sz="800" dirty="0">
              <a:solidFill>
                <a:srgbClr val="000000"/>
              </a:solidFill>
              <a:latin typeface="Verdana" pitchFamily="34" charset="0"/>
            </a:endParaRPr>
          </a:p>
        </p:txBody>
      </p:sp>
    </p:spTree>
    <p:extLst>
      <p:ext uri="{BB962C8B-B14F-4D97-AF65-F5344CB8AC3E}">
        <p14:creationId xmlns:p14="http://schemas.microsoft.com/office/powerpoint/2010/main" val="324692048"/>
      </p:ext>
    </p:extLst>
  </p:cSld>
  <p:clrMapOvr>
    <a:masterClrMapping/>
  </p:clrMapOvr>
  <p:transition/>
</p:sld>
</file>

<file path=ppt/slides/slide17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1916727" y="6551842"/>
            <a:ext cx="5304658"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http://www.duluthnewstribune.com/pursuits/scrapbook/3895745-linnea-hinkel-chosen-santa-lucia</a:t>
            </a:r>
            <a:endParaRPr lang="en-US" sz="800" dirty="0">
              <a:solidFill>
                <a:srgbClr val="000000"/>
              </a:solidFill>
              <a:latin typeface="Verdana"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5200" y="534987"/>
            <a:ext cx="2058168" cy="301628"/>
          </a:xfrm>
          <a:prstGeom prst="rect">
            <a:avLst/>
          </a:prstGeom>
        </p:spPr>
      </p:pic>
      <p:pic>
        <p:nvPicPr>
          <p:cNvPr id="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077" y="109538"/>
            <a:ext cx="7443955"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4" name="Picture 2" descr="Flag of Sweden.  Click for national anthe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43800" y="252413"/>
            <a:ext cx="982510" cy="65261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520783" y="961664"/>
            <a:ext cx="1018227" cy="369332"/>
          </a:xfrm>
          <a:prstGeom prst="rect">
            <a:avLst/>
          </a:prstGeom>
        </p:spPr>
        <p:txBody>
          <a:bodyPr wrap="none">
            <a:spAutoFit/>
          </a:bodyPr>
          <a:lstStyle/>
          <a:p>
            <a:r>
              <a:rPr lang="en-US" dirty="0">
                <a:hlinkClick r:id="rId7"/>
              </a:rPr>
              <a:t>Sweden</a:t>
            </a:r>
            <a:endParaRPr lang="en-US" dirty="0"/>
          </a:p>
        </p:txBody>
      </p:sp>
    </p:spTree>
    <p:extLst>
      <p:ext uri="{BB962C8B-B14F-4D97-AF65-F5344CB8AC3E}">
        <p14:creationId xmlns:p14="http://schemas.microsoft.com/office/powerpoint/2010/main" val="3174925308"/>
      </p:ext>
    </p:extLst>
  </p:cSld>
  <p:clrMapOvr>
    <a:masterClrMapping/>
  </p:clrMapOvr>
  <p:transition/>
</p:sld>
</file>

<file path=ppt/slides/slide17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3555797" y="6551842"/>
            <a:ext cx="2026517"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http://www.samiculturalcenter.org/</a:t>
            </a:r>
            <a:endParaRPr lang="en-US" sz="800" dirty="0">
              <a:solidFill>
                <a:srgbClr val="000000"/>
              </a:solidFill>
              <a:latin typeface="Verdana"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5200" y="534987"/>
            <a:ext cx="2058168" cy="301628"/>
          </a:xfrm>
          <a:prstGeom prst="rect">
            <a:avLst/>
          </a:prstGeom>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8714" y="204108"/>
            <a:ext cx="6886575" cy="6362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8661547"/>
      </p:ext>
    </p:extLst>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3555797" y="6551842"/>
            <a:ext cx="2026517"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http://www.samiculturalcenter.org/</a:t>
            </a:r>
            <a:endParaRPr lang="en-US" sz="800" dirty="0">
              <a:solidFill>
                <a:srgbClr val="000000"/>
              </a:solidFill>
              <a:latin typeface="Verdana"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5200" y="534987"/>
            <a:ext cx="2058168" cy="301628"/>
          </a:xfrm>
          <a:prstGeom prst="rect">
            <a:avLst/>
          </a:prstGeom>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8714" y="204108"/>
            <a:ext cx="6886575" cy="6362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10234" y="2154552"/>
            <a:ext cx="5101771" cy="3539430"/>
          </a:xfrm>
          <a:prstGeom prst="rect">
            <a:avLst/>
          </a:prstGeom>
          <a:solidFill>
            <a:srgbClr val="FF0000"/>
          </a:solidFill>
        </p:spPr>
        <p:txBody>
          <a:bodyPr wrap="square">
            <a:spAutoFit/>
          </a:bodyPr>
          <a:lstStyle/>
          <a:p>
            <a:pPr algn="ctr"/>
            <a:endParaRPr lang="en-US" sz="2800" b="1" dirty="0">
              <a:solidFill>
                <a:srgbClr val="0070C0"/>
              </a:solidFill>
            </a:endParaRPr>
          </a:p>
          <a:p>
            <a:pPr algn="ctr"/>
            <a:r>
              <a:rPr lang="en-US" sz="2800" b="1" dirty="0">
                <a:solidFill>
                  <a:srgbClr val="0070C0"/>
                </a:solidFill>
              </a:rPr>
              <a:t>Sami Cultural Center of North America </a:t>
            </a:r>
          </a:p>
          <a:p>
            <a:pPr algn="ctr"/>
            <a:r>
              <a:rPr lang="en-US" sz="2800" b="1" dirty="0">
                <a:solidFill>
                  <a:srgbClr val="0070C0"/>
                </a:solidFill>
              </a:rPr>
              <a:t>Lakeside Professional Building</a:t>
            </a:r>
          </a:p>
          <a:p>
            <a:pPr algn="ctr"/>
            <a:r>
              <a:rPr lang="en-US" sz="2800" b="1" dirty="0">
                <a:solidFill>
                  <a:srgbClr val="0070C0"/>
                </a:solidFill>
              </a:rPr>
              <a:t>4915 E Superior St, Duluth, MN 55804, USA</a:t>
            </a:r>
          </a:p>
          <a:p>
            <a:pPr algn="ctr"/>
            <a:endParaRPr lang="en-US" sz="2800" b="1" dirty="0">
              <a:solidFill>
                <a:srgbClr val="0070C0"/>
              </a:solidFill>
            </a:endParaRPr>
          </a:p>
        </p:txBody>
      </p:sp>
    </p:spTree>
    <p:extLst>
      <p:ext uri="{BB962C8B-B14F-4D97-AF65-F5344CB8AC3E}">
        <p14:creationId xmlns:p14="http://schemas.microsoft.com/office/powerpoint/2010/main" val="1612555957"/>
      </p:ext>
    </p:extLst>
  </p:cSld>
  <p:clrMapOvr>
    <a:masterClrMapping/>
  </p:clrMapOvr>
  <p:transition/>
</p:sld>
</file>

<file path=ppt/slides/slide1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330200" y="3140485"/>
            <a:ext cx="8458200" cy="200311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Norwegian-Americans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in Duluth</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280612356"/>
      </p:ext>
    </p:extLst>
  </p:cSld>
  <p:clrMapOvr>
    <a:masterClrMapping/>
  </p:clrMapOvr>
  <p:transition/>
</p:sld>
</file>

<file path=ppt/slides/slide17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2227708" y="6551842"/>
            <a:ext cx="468269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http://www.duluthnewstribune.com/news/4034988-duluthians-celebrate-syttende-mai</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9706" y="437244"/>
            <a:ext cx="6937416"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65200" y="534987"/>
            <a:ext cx="2058168" cy="301628"/>
          </a:xfrm>
          <a:prstGeom prst="rect">
            <a:avLst/>
          </a:prstGeom>
        </p:spPr>
      </p:pic>
      <p:pic>
        <p:nvPicPr>
          <p:cNvPr id="1028" name="Picture 4" descr="http://www.duluthnewstribune.com/sites/default/files/styles/16x9_860/public/field/image/austinPARADE0518c1.jpg?itok=-toQSp-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55696" y="1522495"/>
            <a:ext cx="6782184" cy="3816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7537451"/>
      </p:ext>
    </p:extLst>
  </p:cSld>
  <p:clrMapOvr>
    <a:masterClrMapping/>
  </p:clrMapOvr>
  <p:transition/>
</p:sld>
</file>

<file path=ppt/slides/slide17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2227708" y="6551842"/>
            <a:ext cx="468269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http://www.duluthnewstribune.com/news/4034988-duluthians-celebrate-syttende-mai</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5200" y="534987"/>
            <a:ext cx="2058168" cy="301628"/>
          </a:xfrm>
          <a:prstGeom prst="rect">
            <a:avLst/>
          </a:prstGeom>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8532" y="417741"/>
            <a:ext cx="6892253"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52071" y="1501323"/>
            <a:ext cx="6784848" cy="3818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8918" y="571275"/>
            <a:ext cx="2058168" cy="301628"/>
          </a:xfrm>
          <a:prstGeom prst="rect">
            <a:avLst/>
          </a:prstGeom>
        </p:spPr>
      </p:pic>
    </p:spTree>
    <p:extLst>
      <p:ext uri="{BB962C8B-B14F-4D97-AF65-F5344CB8AC3E}">
        <p14:creationId xmlns:p14="http://schemas.microsoft.com/office/powerpoint/2010/main" val="1043969864"/>
      </p:ext>
    </p:extLst>
  </p:cSld>
  <p:clrMapOvr>
    <a:masterClrMapping/>
  </p:clrMapOvr>
  <p:transition/>
</p:sld>
</file>

<file path=ppt/slides/slide17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52400" y="2437520"/>
            <a:ext cx="8851900" cy="292644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err="1">
                <a:ln>
                  <a:noFill/>
                </a:ln>
                <a:solidFill>
                  <a:srgbClr val="FFFFFF"/>
                </a:solidFill>
                <a:effectLst/>
                <a:uLnTx/>
                <a:uFillTx/>
                <a:latin typeface="Arial" charset="0"/>
                <a:ea typeface="+mn-ea"/>
                <a:cs typeface="+mn-cs"/>
              </a:rPr>
              <a:t>Duluthian</a:t>
            </a:r>
            <a:r>
              <a:rPr kumimoji="1" lang="en-US" sz="6000"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Norwegian-Americans in Norway</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82494877"/>
      </p:ext>
    </p:extLst>
  </p:cSld>
  <p:clrMapOvr>
    <a:masterClrMapping/>
  </p:clrMapOvr>
  <p:transition/>
</p:sld>
</file>

<file path=ppt/slides/slide17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0163" y="531813"/>
            <a:ext cx="6543675" cy="5743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7503799"/>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170" name="Picture 2" descr="Image may contain: 1 person, smiling, standing, outdoor and na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288"/>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2"/>
          <p:cNvSpPr txBox="1">
            <a:spLocks noChangeArrowheads="1"/>
          </p:cNvSpPr>
          <p:nvPr/>
        </p:nvSpPr>
        <p:spPr bwMode="auto">
          <a:xfrm>
            <a:off x="4088921" y="6628042"/>
            <a:ext cx="93487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rPr>
              <a:t>C.N. </a:t>
            </a:r>
            <a:r>
              <a:rPr kumimoji="0" lang="en-US" sz="800" b="0" i="0" u="none" strike="noStrike" kern="1200" cap="none" spc="0" normalizeH="0" baseline="0" noProof="0" dirty="0" err="1">
                <a:ln>
                  <a:noFill/>
                </a:ln>
                <a:solidFill>
                  <a:srgbClr val="FFFFFF"/>
                </a:solidFill>
                <a:effectLst/>
                <a:uLnTx/>
                <a:uFillTx/>
                <a:latin typeface="Verdana" pitchFamily="34" charset="0"/>
                <a:ea typeface="+mn-ea"/>
                <a:cs typeface="+mn-cs"/>
              </a:rPr>
              <a:t>FaceBook</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2" name="Rectangle 1"/>
          <p:cNvSpPr/>
          <p:nvPr/>
        </p:nvSpPr>
        <p:spPr>
          <a:xfrm>
            <a:off x="7684730" y="1262102"/>
            <a:ext cx="966931"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hlinkClick r:id="rId4"/>
              </a:rPr>
              <a:t>Norway</a:t>
            </a:r>
            <a:endPar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7172" name="Picture 4" descr="Flag of Norwa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7518" y="366970"/>
            <a:ext cx="1217147" cy="882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976223"/>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194" name="Picture 2" descr="Image may contain: 1 person, smiling, standing and indo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1340" y="25400"/>
            <a:ext cx="5466079" cy="6832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2"/>
          <p:cNvSpPr txBox="1">
            <a:spLocks noChangeArrowheads="1"/>
          </p:cNvSpPr>
          <p:nvPr/>
        </p:nvSpPr>
        <p:spPr bwMode="auto">
          <a:xfrm>
            <a:off x="4088921" y="6628042"/>
            <a:ext cx="93487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rPr>
              <a:t>C.N. </a:t>
            </a:r>
            <a:r>
              <a:rPr kumimoji="0" lang="en-US" sz="800" b="0" i="0" u="none" strike="noStrike" kern="1200" cap="none" spc="0" normalizeH="0" baseline="0" noProof="0" dirty="0" err="1">
                <a:ln>
                  <a:noFill/>
                </a:ln>
                <a:solidFill>
                  <a:srgbClr val="FFFFFF"/>
                </a:solidFill>
                <a:effectLst/>
                <a:uLnTx/>
                <a:uFillTx/>
                <a:latin typeface="Verdana" pitchFamily="34" charset="0"/>
                <a:ea typeface="+mn-ea"/>
                <a:cs typeface="+mn-cs"/>
              </a:rPr>
              <a:t>FaceBook</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1481152628"/>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122" name="Picture 2" descr="Image may contain: 5 people, people smi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4235" y="214542"/>
            <a:ext cx="4493895" cy="6400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2"/>
          <p:cNvSpPr txBox="1">
            <a:spLocks noChangeArrowheads="1"/>
          </p:cNvSpPr>
          <p:nvPr/>
        </p:nvSpPr>
        <p:spPr bwMode="auto">
          <a:xfrm>
            <a:off x="4088921" y="6628042"/>
            <a:ext cx="93487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rPr>
              <a:t>C.N. </a:t>
            </a:r>
            <a:r>
              <a:rPr kumimoji="0" lang="en-US" sz="800" b="0" i="0" u="none" strike="noStrike" kern="1200" cap="none" spc="0" normalizeH="0" baseline="0" noProof="0" dirty="0" err="1">
                <a:ln>
                  <a:noFill/>
                </a:ln>
                <a:solidFill>
                  <a:srgbClr val="FFFFFF"/>
                </a:solidFill>
                <a:effectLst/>
                <a:uLnTx/>
                <a:uFillTx/>
                <a:latin typeface="Verdana" pitchFamily="34" charset="0"/>
                <a:ea typeface="+mn-ea"/>
                <a:cs typeface="+mn-cs"/>
              </a:rPr>
              <a:t>FaceBook</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1150780306"/>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52400" y="1943795"/>
            <a:ext cx="8851900" cy="391389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Friends of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err="1">
                <a:ln>
                  <a:noFill/>
                </a:ln>
                <a:solidFill>
                  <a:srgbClr val="FFFFFF"/>
                </a:solidFill>
                <a:effectLst/>
                <a:uLnTx/>
                <a:uFillTx/>
                <a:latin typeface="Arial" charset="0"/>
                <a:ea typeface="+mn-ea"/>
                <a:cs typeface="+mn-cs"/>
              </a:rPr>
              <a:t>Duluthian</a:t>
            </a:r>
            <a:r>
              <a:rPr kumimoji="1" lang="en-US" sz="6000"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Norwegian-Americans in Duluth</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139157731"/>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9220" name="Picture 4" descr="https://scontent-ort2-2.xx.fbcdn.net/v/t1.0-9/14264254_10207786964773625_6318876985898348358_n.jpg?oh=6044ed06e1aaf408a4a3ea847d2e1c4b&amp;oe=5A1C1F1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78" y="-23812"/>
            <a:ext cx="9147469"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2"/>
          <p:cNvSpPr txBox="1">
            <a:spLocks noChangeArrowheads="1"/>
          </p:cNvSpPr>
          <p:nvPr/>
        </p:nvSpPr>
        <p:spPr bwMode="auto">
          <a:xfrm>
            <a:off x="4088921" y="6628042"/>
            <a:ext cx="93487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rPr>
              <a:t>C.N. </a:t>
            </a:r>
            <a:r>
              <a:rPr kumimoji="0" lang="en-US" sz="800" b="0" i="0" u="none" strike="noStrike" kern="1200" cap="none" spc="0" normalizeH="0" baseline="0" noProof="0" dirty="0" err="1">
                <a:ln>
                  <a:noFill/>
                </a:ln>
                <a:solidFill>
                  <a:srgbClr val="FFFFFF"/>
                </a:solidFill>
                <a:effectLst/>
                <a:uLnTx/>
                <a:uFillTx/>
                <a:latin typeface="Verdana" pitchFamily="34" charset="0"/>
                <a:ea typeface="+mn-ea"/>
                <a:cs typeface="+mn-cs"/>
              </a:rPr>
              <a:t>FaceBook</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3" name="Rectangle 2"/>
          <p:cNvSpPr/>
          <p:nvPr/>
        </p:nvSpPr>
        <p:spPr>
          <a:xfrm>
            <a:off x="2047937" y="6146800"/>
            <a:ext cx="5019516"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rPr>
              <a:t>Ecuadorian Friends at Duluth’s </a:t>
            </a:r>
            <a:r>
              <a:rPr kumimoji="0" lang="en-US" sz="1800" b="0" i="0" u="none" strike="noStrike" kern="1200" cap="none" spc="0" normalizeH="0" baseline="0" noProof="0" dirty="0" err="1">
                <a:ln>
                  <a:noFill/>
                </a:ln>
                <a:solidFill>
                  <a:srgbClr val="FFFFFF"/>
                </a:solidFill>
                <a:effectLst/>
                <a:uLnTx/>
                <a:uFillTx/>
                <a:latin typeface="Arial" pitchFamily="34" charset="0"/>
                <a:ea typeface="+mn-ea"/>
                <a:cs typeface="+mn-cs"/>
              </a:rPr>
              <a:t>Vikre</a:t>
            </a:r>
            <a:r>
              <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rPr>
              <a:t> Distillery</a:t>
            </a:r>
          </a:p>
        </p:txBody>
      </p:sp>
    </p:spTree>
    <p:extLst>
      <p:ext uri="{BB962C8B-B14F-4D97-AF65-F5344CB8AC3E}">
        <p14:creationId xmlns:p14="http://schemas.microsoft.com/office/powerpoint/2010/main" val="3607316903"/>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52400" y="2899185"/>
            <a:ext cx="8851900" cy="200311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Others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in Duluth</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254384485"/>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502FCE-B492-407B-A5E4-628C51F7D215}"/>
              </a:ext>
            </a:extLst>
          </p:cNvPr>
          <p:cNvPicPr>
            <a:picLocks noChangeAspect="1"/>
          </p:cNvPicPr>
          <p:nvPr/>
        </p:nvPicPr>
        <p:blipFill>
          <a:blip r:embed="rId3"/>
          <a:stretch>
            <a:fillRect/>
          </a:stretch>
        </p:blipFill>
        <p:spPr>
          <a:xfrm>
            <a:off x="0" y="880533"/>
            <a:ext cx="9144000" cy="5147733"/>
          </a:xfrm>
          <a:prstGeom prst="rect">
            <a:avLst/>
          </a:prstGeom>
        </p:spPr>
      </p:pic>
      <p:sp>
        <p:nvSpPr>
          <p:cNvPr id="11" name="TextBox 10">
            <a:extLst>
              <a:ext uri="{FF2B5EF4-FFF2-40B4-BE49-F238E27FC236}">
                <a16:creationId xmlns:a16="http://schemas.microsoft.com/office/drawing/2014/main" id="{977555EA-CF81-4ABE-826A-878D2958CEF2}"/>
              </a:ext>
            </a:extLst>
          </p:cNvPr>
          <p:cNvSpPr txBox="1"/>
          <p:nvPr/>
        </p:nvSpPr>
        <p:spPr>
          <a:xfrm>
            <a:off x="2286000" y="6180667"/>
            <a:ext cx="4572000" cy="646331"/>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sz="1800" b="1" i="0" u="none" strike="noStrike" kern="1200" cap="none" spc="0" normalizeH="0" baseline="0" noProof="0" dirty="0">
                <a:ln>
                  <a:noFill/>
                </a:ln>
                <a:solidFill>
                  <a:srgbClr val="FFFFFF"/>
                </a:solidFill>
                <a:effectLst/>
                <a:uLnTx/>
                <a:uFillTx/>
                <a:latin typeface="Arial" charset="0"/>
                <a:ea typeface="+mn-ea"/>
                <a:cs typeface="+mn-cs"/>
              </a:rPr>
              <a:t>309 East Central Entrance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sz="1800" b="1" i="0" u="none" strike="noStrike" kern="1200" cap="none" spc="0" normalizeH="0" baseline="0" noProof="0" dirty="0">
                <a:ln>
                  <a:noFill/>
                </a:ln>
                <a:solidFill>
                  <a:srgbClr val="FFFFFF"/>
                </a:solidFill>
                <a:effectLst/>
                <a:uLnTx/>
                <a:uFillTx/>
                <a:latin typeface="Arial" charset="0"/>
                <a:ea typeface="+mn-ea"/>
                <a:cs typeface="+mn-cs"/>
              </a:rPr>
              <a:t>Duluth, MN 55811</a:t>
            </a: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4140583432"/>
      </p:ext>
    </p:extLst>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8219" y="816647"/>
            <a:ext cx="6583680" cy="5534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 Box 2"/>
          <p:cNvSpPr txBox="1">
            <a:spLocks noChangeArrowheads="1"/>
          </p:cNvSpPr>
          <p:nvPr/>
        </p:nvSpPr>
        <p:spPr bwMode="auto">
          <a:xfrm>
            <a:off x="2294235" y="6551842"/>
            <a:ext cx="454964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http://www.mprnews.org/story/2016/09/13/npr-pho-central-to-vietnamese-identity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9218" name="Picture 2" descr="Flag of Vietn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51725" y="421359"/>
            <a:ext cx="1190625" cy="790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4076193"/>
      </p:ext>
    </p:extLst>
  </p:cSld>
  <p:clrMapOvr>
    <a:masterClrMapping/>
  </p:clrMapOvr>
  <p:transition/>
</p:sld>
</file>

<file path=ppt/slides/slide187.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542416"/>
            <a:ext cx="6908800" cy="269125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Elsewhere in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3375737610"/>
      </p:ext>
    </p:extLst>
  </p:cSld>
  <p:clrMapOvr>
    <a:masterClrMapping/>
  </p:clrMapOvr>
  <p:transition/>
</p:sld>
</file>

<file path=ppt/slides/slide18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542416"/>
            <a:ext cx="6908800" cy="269125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Green Bay, Wisconsin</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559533644"/>
      </p:ext>
    </p:extLst>
  </p:cSld>
  <p:clrMapOvr>
    <a:masterClrMapping/>
  </p:clrMapOvr>
  <p:transition/>
</p:sld>
</file>

<file path=ppt/slides/slide1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1" y="205479"/>
            <a:ext cx="9057213" cy="6126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286000" y="6516470"/>
            <a:ext cx="4572000" cy="253916"/>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https://www.travelwisconsin.com/events/fairs-festivals/booya-days-40367</a:t>
            </a:r>
            <a:endParaRPr kumimoji="0" lang="en-US" sz="105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0" name="Rectangle 9"/>
          <p:cNvSpPr/>
          <p:nvPr/>
        </p:nvSpPr>
        <p:spPr>
          <a:xfrm>
            <a:off x="3559810" y="6216134"/>
            <a:ext cx="1973425" cy="33855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pitchFamily="34" charset="0"/>
                <a:ea typeface="+mn-ea"/>
                <a:cs typeface="+mn-cs"/>
              </a:rPr>
              <a:t>Cadott, Wisconsin</a:t>
            </a:r>
            <a:endParaRPr kumimoji="0" lang="en-US" sz="16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2" name="Rectangle 1"/>
          <p:cNvSpPr/>
          <p:nvPr/>
        </p:nvSpPr>
        <p:spPr>
          <a:xfrm>
            <a:off x="7316266" y="1034534"/>
            <a:ext cx="1125052" cy="584775"/>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Wallonia</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itchFamily="34" charset="0"/>
                <a:ea typeface="+mn-ea"/>
                <a:cs typeface="+mn-cs"/>
              </a:rPr>
              <a:t>(Belgium)</a:t>
            </a:r>
          </a:p>
        </p:txBody>
      </p:sp>
      <p:pic>
        <p:nvPicPr>
          <p:cNvPr id="15365" name="Picture 5" descr="http://www.d.umn.edu/cla/faculty/troufs/anth1095/images/flag_walloni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1899" y="442912"/>
            <a:ext cx="685800" cy="51435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324647" y="2235460"/>
            <a:ext cx="7927170" cy="3877985"/>
          </a:xfrm>
          <a:prstGeom prst="rect">
            <a:avLst/>
          </a:prstGeom>
          <a:ln w="76200">
            <a:noFill/>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 The Green Bay and UPER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err="1">
                <a:ln>
                  <a:noFill/>
                </a:ln>
                <a:solidFill>
                  <a:srgbClr val="FFFFFF"/>
                </a:solidFill>
                <a:effectLst/>
                <a:uLnTx/>
                <a:uFillTx/>
                <a:latin typeface="Arial" pitchFamily="34" charset="0"/>
                <a:ea typeface="+mn-ea"/>
                <a:cs typeface="+mn-cs"/>
              </a:rPr>
              <a:t>Wallonians</a:t>
            </a: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 celebrate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with Booyah</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5400" b="1" i="0" u="none" strike="noStrike" kern="1200" cap="none" spc="0" normalizeH="0" baseline="0" noProof="0" dirty="0">
              <a:ln>
                <a:noFill/>
              </a:ln>
              <a:solidFill>
                <a:srgbClr val="FFFFFF"/>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(French-speaking Belgian)</a:t>
            </a:r>
            <a:endParaRPr kumimoji="0" lang="en-US" sz="4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755701085"/>
      </p:ext>
    </p:extLst>
  </p:cSld>
  <p:clrMapOvr>
    <a:masterClrMapping/>
  </p:clrMapOvr>
  <p:transition/>
</p:sld>
</file>

<file path=ppt/slides/slide1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1" y="205479"/>
            <a:ext cx="9057213" cy="6126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286000" y="6516470"/>
            <a:ext cx="4572000" cy="253916"/>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https://www.travelwisconsin.com/events/fairs-festivals/booya-days-40367</a:t>
            </a:r>
            <a:endParaRPr kumimoji="0" lang="en-US" sz="105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0" name="Rectangle 9"/>
          <p:cNvSpPr/>
          <p:nvPr/>
        </p:nvSpPr>
        <p:spPr>
          <a:xfrm>
            <a:off x="3559810" y="6216134"/>
            <a:ext cx="1973425" cy="33855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pitchFamily="34" charset="0"/>
                <a:ea typeface="+mn-ea"/>
                <a:cs typeface="+mn-cs"/>
              </a:rPr>
              <a:t>Cadott, Wisconsin</a:t>
            </a:r>
            <a:endParaRPr kumimoji="0" lang="en-US" sz="16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2" name="Rectangle 1"/>
          <p:cNvSpPr/>
          <p:nvPr/>
        </p:nvSpPr>
        <p:spPr>
          <a:xfrm>
            <a:off x="7316266" y="1034534"/>
            <a:ext cx="1125052" cy="584775"/>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Wallonia</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itchFamily="34" charset="0"/>
                <a:ea typeface="+mn-ea"/>
                <a:cs typeface="+mn-cs"/>
              </a:rPr>
              <a:t>(Belgium)</a:t>
            </a:r>
          </a:p>
        </p:txBody>
      </p:sp>
      <p:pic>
        <p:nvPicPr>
          <p:cNvPr id="15365" name="Picture 5" descr="http://www.d.umn.edu/cla/faculty/troufs/anth1095/images/flag_walloni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1899" y="442912"/>
            <a:ext cx="685800" cy="51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360441"/>
      </p:ext>
    </p:extLst>
  </p:cSld>
  <p:clrMapOvr>
    <a:masterClrMapping/>
  </p:clrMapOvr>
  <p:transition/>
</p:sld>
</file>

<file path=ppt/slides/slide19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09650"/>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382010" y="6165334"/>
            <a:ext cx="2334870" cy="33855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Green Bay, Wisconsin</a:t>
            </a:r>
            <a:endParaRPr kumimoji="0" lang="en-US" sz="16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8" name="Rectangle 7"/>
          <p:cNvSpPr/>
          <p:nvPr/>
        </p:nvSpPr>
        <p:spPr>
          <a:xfrm>
            <a:off x="2286000" y="6496735"/>
            <a:ext cx="4572000" cy="276999"/>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https://www.facebook.com/TheBooyahShed/</a:t>
            </a:r>
            <a:endParaRPr kumimoji="0" lang="en-US" sz="12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 name="Picture 5" descr="http://www.d.umn.edu/cla/faculty/troufs/anth1095/images/flag_walloni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1899" y="442912"/>
            <a:ext cx="685800" cy="51435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7316266" y="1034534"/>
            <a:ext cx="1125052" cy="584775"/>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5DA13"/>
                </a:solidFill>
                <a:effectLst/>
                <a:uLnTx/>
                <a:uFillTx/>
                <a:latin typeface="Arial" pitchFamily="34" charset="0"/>
                <a:ea typeface="+mn-ea"/>
                <a:cs typeface="+mn-cs"/>
              </a:rPr>
              <a:t>Wallonia</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F5DA13"/>
                </a:solidFill>
                <a:effectLst/>
                <a:uLnTx/>
                <a:uFillTx/>
                <a:latin typeface="Arial" pitchFamily="34" charset="0"/>
                <a:ea typeface="+mn-ea"/>
                <a:cs typeface="+mn-cs"/>
              </a:rPr>
              <a:t>(Belgium)</a:t>
            </a:r>
          </a:p>
        </p:txBody>
      </p:sp>
    </p:spTree>
    <p:extLst>
      <p:ext uri="{BB962C8B-B14F-4D97-AF65-F5344CB8AC3E}">
        <p14:creationId xmlns:p14="http://schemas.microsoft.com/office/powerpoint/2010/main" val="2202853953"/>
      </p:ext>
    </p:extLst>
  </p:cSld>
  <p:clrMapOvr>
    <a:masterClrMapping/>
  </p:clrMapOvr>
  <p:transition/>
</p:sld>
</file>

<file path=ppt/slides/slide19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8700" y="457200"/>
            <a:ext cx="4168858" cy="5943600"/>
          </a:xfrm>
          <a:prstGeom prst="rect">
            <a:avLst/>
          </a:prstGeom>
        </p:spPr>
      </p:pic>
      <p:sp>
        <p:nvSpPr>
          <p:cNvPr id="4" name="Rectangle 3"/>
          <p:cNvSpPr/>
          <p:nvPr/>
        </p:nvSpPr>
        <p:spPr>
          <a:xfrm>
            <a:off x="3355488" y="5606534"/>
            <a:ext cx="2435282" cy="707886"/>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mn-ea"/>
                <a:cs typeface="+mn-cs"/>
              </a:rPr>
              <a:t> Greenwood Press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mn-ea"/>
                <a:cs typeface="+mn-cs"/>
              </a:rPr>
              <a:t> 31 May 2018</a:t>
            </a:r>
          </a:p>
        </p:txBody>
      </p:sp>
      <p:sp>
        <p:nvSpPr>
          <p:cNvPr id="5" name="Rectangle 4"/>
          <p:cNvSpPr/>
          <p:nvPr/>
        </p:nvSpPr>
        <p:spPr>
          <a:xfrm>
            <a:off x="325754" y="1400470"/>
            <a:ext cx="2034211" cy="1200329"/>
          </a:xfrm>
          <a:prstGeom prst="rect">
            <a:avLst/>
          </a:prstGeom>
          <a:noFill/>
          <a:ln w="38100">
            <a:noFill/>
          </a:ln>
        </p:spPr>
        <p:txBody>
          <a:bodyPr wrap="non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err="1">
                <a:ln>
                  <a:noFill/>
                </a:ln>
                <a:solidFill>
                  <a:srgbClr val="FFFFFF"/>
                </a:solidFill>
                <a:effectLst/>
                <a:uLnTx/>
                <a:uFillTx/>
                <a:latin typeface="Arial" pitchFamily="34" charset="0"/>
                <a:ea typeface="+mn-ea"/>
                <a:cs typeface="+mn-cs"/>
              </a:rPr>
              <a:t>booyah</a:t>
            </a:r>
            <a:endParaRPr kumimoji="0" lang="en-US" sz="2400" b="1" i="0" u="none" strike="noStrike" kern="1200" cap="none" spc="0" normalizeH="0" baseline="0" noProof="0" dirty="0">
              <a:ln>
                <a:noFill/>
              </a:ln>
              <a:solidFill>
                <a:srgbClr val="FFFFFF"/>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pitchFamily="34" charset="0"/>
                <a:ea typeface="+mn-ea"/>
                <a:cs typeface="+mn-cs"/>
              </a:rPr>
              <a:t>featured in</a:t>
            </a:r>
          </a:p>
        </p:txBody>
      </p:sp>
    </p:spTree>
    <p:extLst>
      <p:ext uri="{BB962C8B-B14F-4D97-AF65-F5344CB8AC3E}">
        <p14:creationId xmlns:p14="http://schemas.microsoft.com/office/powerpoint/2010/main" val="1391649299"/>
      </p:ext>
    </p:extLst>
  </p:cSld>
  <p:clrMapOvr>
    <a:masterClrMapping/>
  </p:clrMapOvr>
  <p:transition/>
</p:sld>
</file>

<file path=ppt/slides/slide1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83"/>
            <a:ext cx="7769225" cy="4456605"/>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2000" b="1" dirty="0">
                <a:latin typeface="Verdana" pitchFamily="34" charset="0"/>
              </a:rPr>
              <a:t>e.g., Greek-Americans</a:t>
            </a: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Cajun</a:t>
            </a: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Tree>
    <p:extLst>
      <p:ext uri="{BB962C8B-B14F-4D97-AF65-F5344CB8AC3E}">
        <p14:creationId xmlns:p14="http://schemas.microsoft.com/office/powerpoint/2010/main" val="2957991474"/>
      </p:ext>
    </p:extLst>
  </p:cSld>
  <p:clrMapOvr>
    <a:masterClrMapping/>
  </p:clrMapOvr>
  <p:transition/>
</p:sld>
</file>

<file path=ppt/slides/slide194.xml><?xml version="1.0" encoding="utf-8"?>
<p:sld xmlns:a="http://schemas.openxmlformats.org/drawingml/2006/main" xmlns:r="http://schemas.openxmlformats.org/officeDocument/2006/relationships" xmlns:p="http://schemas.openxmlformats.org/presentationml/2006/main" show="0">
  <p:cSld>
    <p:bg>
      <p:bgPr>
        <a:solidFill>
          <a:srgbClr val="92D05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769BE9-0348-4CB6-8668-7861BED306C4}"/>
              </a:ext>
            </a:extLst>
          </p:cNvPr>
          <p:cNvSpPr txBox="1"/>
          <p:nvPr/>
        </p:nvSpPr>
        <p:spPr>
          <a:xfrm>
            <a:off x="469900" y="2304534"/>
            <a:ext cx="8229600" cy="3046988"/>
          </a:xfrm>
          <a:prstGeom prst="rect">
            <a:avLst/>
          </a:prstGeom>
          <a:noFill/>
        </p:spPr>
        <p:txBody>
          <a:bodyPr wrap="square">
            <a:spAutoFit/>
          </a:bodyPr>
          <a:lstStyle/>
          <a:p>
            <a:pPr algn="ctr"/>
            <a:r>
              <a:rPr lang="en-US" sz="9600" b="1" dirty="0">
                <a:solidFill>
                  <a:srgbClr val="800000"/>
                </a:solidFill>
              </a:rPr>
              <a:t>ANTH 3888</a:t>
            </a:r>
          </a:p>
          <a:p>
            <a:pPr algn="ctr"/>
            <a:r>
              <a:rPr lang="en-US" sz="9600" b="1" dirty="0">
                <a:solidFill>
                  <a:srgbClr val="800000"/>
                </a:solidFill>
              </a:rPr>
              <a:t>FOOD</a:t>
            </a:r>
            <a:endParaRPr lang="en-US" sz="9600" dirty="0"/>
          </a:p>
        </p:txBody>
      </p:sp>
    </p:spTree>
    <p:extLst>
      <p:ext uri="{BB962C8B-B14F-4D97-AF65-F5344CB8AC3E}">
        <p14:creationId xmlns:p14="http://schemas.microsoft.com/office/powerpoint/2010/main" val="1885667465"/>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dirty="0">
                <a:solidFill>
                  <a:srgbClr val="000000"/>
                </a:solidFill>
              </a:rPr>
              <a:t>The Concept of Culture</a:t>
            </a:r>
          </a:p>
        </p:txBody>
      </p:sp>
      <p:sp>
        <p:nvSpPr>
          <p:cNvPr id="6" name="TextBox 5"/>
          <p:cNvSpPr txBox="1"/>
          <p:nvPr/>
        </p:nvSpPr>
        <p:spPr>
          <a:xfrm>
            <a:off x="1248269" y="2786834"/>
            <a:ext cx="6686447" cy="3323987"/>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t>. . . most often</a:t>
            </a:r>
          </a:p>
          <a:p>
            <a:pPr algn="ctr">
              <a:lnSpc>
                <a:spcPct val="150000"/>
              </a:lnSpc>
            </a:pPr>
            <a:r>
              <a:rPr lang="en-US" sz="2800" b="1" dirty="0"/>
              <a:t>these cultures are associated with their cuisine . . .</a:t>
            </a:r>
          </a:p>
          <a:p>
            <a:pPr algn="ctr">
              <a:lnSpc>
                <a:spcPct val="150000"/>
              </a:lnSpc>
            </a:pPr>
            <a:r>
              <a:rPr lang="en-US" sz="2800" b="1" dirty="0">
                <a:solidFill>
                  <a:schemeClr val="bg1"/>
                </a:solidFill>
              </a:rPr>
              <a:t>and can sometimes even be defined by their cuisine …</a:t>
            </a:r>
            <a:endParaRPr lang="en-US" b="1" dirty="0">
              <a:solidFill>
                <a:schemeClr val="bg1"/>
              </a:solidFill>
            </a:endParaRPr>
          </a:p>
        </p:txBody>
      </p:sp>
      <p:sp>
        <p:nvSpPr>
          <p:cNvPr id="3" name="Rectangle 2"/>
          <p:cNvSpPr/>
          <p:nvPr/>
        </p:nvSpPr>
        <p:spPr>
          <a:xfrm>
            <a:off x="4063186" y="573024"/>
            <a:ext cx="982961" cy="523220"/>
          </a:xfrm>
          <a:prstGeom prst="rect">
            <a:avLst/>
          </a:prstGeom>
        </p:spPr>
        <p:txBody>
          <a:bodyPr wrap="none">
            <a:spAutoFit/>
          </a:bodyPr>
          <a:lstStyle/>
          <a:p>
            <a:r>
              <a:rPr lang="en-US" sz="2800" dirty="0"/>
              <a:t>REM</a:t>
            </a:r>
          </a:p>
        </p:txBody>
      </p:sp>
    </p:spTree>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4" name="TextBox 3"/>
          <p:cNvSpPr txBox="1"/>
          <p:nvPr/>
        </p:nvSpPr>
        <p:spPr>
          <a:xfrm>
            <a:off x="1248269" y="2786834"/>
            <a:ext cx="6686447" cy="3323987"/>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solidFill>
                  <a:srgbClr val="BADDE1"/>
                </a:solidFill>
              </a:rPr>
              <a:t>. . . most often</a:t>
            </a:r>
          </a:p>
          <a:p>
            <a:pPr algn="ctr">
              <a:lnSpc>
                <a:spcPct val="150000"/>
              </a:lnSpc>
            </a:pPr>
            <a:r>
              <a:rPr lang="en-US" sz="2800" b="1" dirty="0">
                <a:solidFill>
                  <a:srgbClr val="BADDE1"/>
                </a:solidFill>
              </a:rPr>
              <a:t>these cultures  are associated with their cuisine . . .</a:t>
            </a:r>
          </a:p>
          <a:p>
            <a:pPr algn="ctr">
              <a:lnSpc>
                <a:spcPct val="150000"/>
              </a:lnSpc>
            </a:pPr>
            <a:r>
              <a:rPr lang="en-US" sz="2800" b="1" dirty="0">
                <a:solidFill>
                  <a:schemeClr val="bg1"/>
                </a:solidFill>
              </a:rPr>
              <a:t>and can sometimes even be defined by their cuisine …</a:t>
            </a:r>
            <a:endParaRPr lang="en-US" b="1" dirty="0">
              <a:solidFill>
                <a:schemeClr val="bg1"/>
              </a:solidFill>
            </a:endParaRPr>
          </a:p>
        </p:txBody>
      </p:sp>
      <p:sp>
        <p:nvSpPr>
          <p:cNvPr id="5" name="Rectangle 4"/>
          <p:cNvSpPr/>
          <p:nvPr/>
        </p:nvSpPr>
        <p:spPr>
          <a:xfrm>
            <a:off x="1248229" y="4694599"/>
            <a:ext cx="6705600" cy="1384995"/>
          </a:xfrm>
          <a:prstGeom prst="rect">
            <a:avLst/>
          </a:prstGeom>
        </p:spPr>
        <p:txBody>
          <a:bodyPr wrap="square">
            <a:spAutoFit/>
          </a:bodyPr>
          <a:lstStyle/>
          <a:p>
            <a:pPr algn="ctr">
              <a:lnSpc>
                <a:spcPct val="150000"/>
              </a:lnSpc>
            </a:pPr>
            <a:r>
              <a:rPr lang="en-US" sz="2800" b="1" dirty="0"/>
              <a:t>and cultures sometimes can even be defined by their cuisine . . .</a:t>
            </a:r>
          </a:p>
        </p:txBody>
      </p:sp>
      <p:sp>
        <p:nvSpPr>
          <p:cNvPr id="6" name="Rectangle 5"/>
          <p:cNvSpPr/>
          <p:nvPr/>
        </p:nvSpPr>
        <p:spPr>
          <a:xfrm>
            <a:off x="4063186" y="573024"/>
            <a:ext cx="982961" cy="523220"/>
          </a:xfrm>
          <a:prstGeom prst="rect">
            <a:avLst/>
          </a:prstGeom>
        </p:spPr>
        <p:txBody>
          <a:bodyPr wrap="none">
            <a:spAutoFit/>
          </a:bodyPr>
          <a:lstStyle/>
          <a:p>
            <a:r>
              <a:rPr lang="en-US" sz="2800" dirty="0"/>
              <a:t>REM</a:t>
            </a:r>
          </a:p>
        </p:txBody>
      </p:sp>
    </p:spTree>
  </p:cSld>
  <p:clrMapOvr>
    <a:masterClrMapping/>
  </p:clrMapOvr>
  <p:transition/>
</p:sld>
</file>

<file path=ppt/slides/slide197.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4" name="TextBox 3"/>
          <p:cNvSpPr txBox="1"/>
          <p:nvPr/>
        </p:nvSpPr>
        <p:spPr>
          <a:xfrm>
            <a:off x="1248269" y="2786834"/>
            <a:ext cx="6686447" cy="3323987"/>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solidFill>
                  <a:schemeClr val="accent1"/>
                </a:solidFill>
              </a:rPr>
              <a:t>. . . most often</a:t>
            </a:r>
          </a:p>
          <a:p>
            <a:pPr algn="ctr">
              <a:lnSpc>
                <a:spcPct val="150000"/>
              </a:lnSpc>
            </a:pPr>
            <a:r>
              <a:rPr lang="en-US" sz="2800" b="1" dirty="0">
                <a:solidFill>
                  <a:schemeClr val="accent1"/>
                </a:solidFill>
              </a:rPr>
              <a:t>these cultures  are associated with their </a:t>
            </a:r>
            <a:r>
              <a:rPr lang="en-US" sz="2800" b="1" i="1" dirty="0"/>
              <a:t>cuisine</a:t>
            </a:r>
            <a:r>
              <a:rPr lang="en-US" sz="2800" b="1" dirty="0"/>
              <a:t> . . .</a:t>
            </a:r>
            <a:endParaRPr lang="en-US" sz="2800" b="1" dirty="0">
              <a:solidFill>
                <a:schemeClr val="accent1"/>
              </a:solidFill>
            </a:endParaRPr>
          </a:p>
          <a:p>
            <a:pPr algn="ctr">
              <a:lnSpc>
                <a:spcPct val="150000"/>
              </a:lnSpc>
            </a:pPr>
            <a:r>
              <a:rPr lang="en-US" sz="2800" b="1" dirty="0">
                <a:solidFill>
                  <a:schemeClr val="bg1"/>
                </a:solidFill>
              </a:rPr>
              <a:t>and can sometimes even be defined by their cuisine …</a:t>
            </a:r>
            <a:endParaRPr lang="en-US" b="1" dirty="0">
              <a:solidFill>
                <a:schemeClr val="bg1"/>
              </a:solidFill>
            </a:endParaRPr>
          </a:p>
        </p:txBody>
      </p:sp>
      <p:sp>
        <p:nvSpPr>
          <p:cNvPr id="5" name="Rectangle 4"/>
          <p:cNvSpPr/>
          <p:nvPr/>
        </p:nvSpPr>
        <p:spPr>
          <a:xfrm>
            <a:off x="1248229" y="4694599"/>
            <a:ext cx="6705600" cy="1384995"/>
          </a:xfrm>
          <a:prstGeom prst="rect">
            <a:avLst/>
          </a:prstGeom>
        </p:spPr>
        <p:txBody>
          <a:bodyPr wrap="square">
            <a:spAutoFit/>
          </a:bodyPr>
          <a:lstStyle/>
          <a:p>
            <a:pPr algn="ctr">
              <a:lnSpc>
                <a:spcPct val="150000"/>
              </a:lnSpc>
            </a:pPr>
            <a:r>
              <a:rPr lang="en-US" sz="2800" b="1" dirty="0">
                <a:solidFill>
                  <a:schemeClr val="accent1"/>
                </a:solidFill>
              </a:rPr>
              <a:t>and </a:t>
            </a:r>
            <a:r>
              <a:rPr lang="en-US" sz="2800" b="1" i="1" dirty="0">
                <a:solidFill>
                  <a:schemeClr val="accent1"/>
                </a:solidFill>
              </a:rPr>
              <a:t>can sometimes even be defined by their </a:t>
            </a:r>
            <a:r>
              <a:rPr lang="en-US" sz="2800" b="1" i="1" dirty="0"/>
              <a:t>cuisine</a:t>
            </a:r>
            <a:r>
              <a:rPr lang="en-US" sz="2800" b="1" dirty="0"/>
              <a:t> . . .</a:t>
            </a:r>
            <a:endParaRPr lang="en-US" sz="2800" b="1" dirty="0">
              <a:solidFill>
                <a:schemeClr val="accent1"/>
              </a:solidFill>
            </a:endParaRPr>
          </a:p>
        </p:txBody>
      </p:sp>
      <p:sp>
        <p:nvSpPr>
          <p:cNvPr id="6" name="Rectangle 5"/>
          <p:cNvSpPr/>
          <p:nvPr/>
        </p:nvSpPr>
        <p:spPr>
          <a:xfrm>
            <a:off x="4063186" y="573024"/>
            <a:ext cx="982961" cy="523220"/>
          </a:xfrm>
          <a:prstGeom prst="rect">
            <a:avLst/>
          </a:prstGeom>
        </p:spPr>
        <p:txBody>
          <a:bodyPr wrap="none">
            <a:spAutoFit/>
          </a:bodyPr>
          <a:lstStyle/>
          <a:p>
            <a:r>
              <a:rPr lang="en-US" sz="2800" dirty="0"/>
              <a:t>REM</a:t>
            </a:r>
          </a:p>
        </p:txBody>
      </p:sp>
    </p:spTree>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solidFill>
                  <a:schemeClr val="accent5">
                    <a:lumMod val="90000"/>
                  </a:schemeClr>
                </a:solidFill>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4" name="TextBox 3"/>
          <p:cNvSpPr txBox="1"/>
          <p:nvPr/>
        </p:nvSpPr>
        <p:spPr>
          <a:xfrm>
            <a:off x="1248269" y="3106093"/>
            <a:ext cx="6686447" cy="3046988"/>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t>“cuisine”</a:t>
            </a:r>
          </a:p>
          <a:p>
            <a:pPr algn="ctr">
              <a:lnSpc>
                <a:spcPct val="150000"/>
              </a:lnSpc>
            </a:pPr>
            <a:r>
              <a:rPr lang="en-US" sz="2000" b="1" dirty="0"/>
              <a:t>“. . . from French </a:t>
            </a:r>
            <a:r>
              <a:rPr lang="en-US" sz="2000" b="1" i="1" dirty="0"/>
              <a:t>cuisine</a:t>
            </a:r>
            <a:r>
              <a:rPr lang="en-US" sz="2000" b="1" dirty="0"/>
              <a:t>, ‘cooking; culinary art; kitchen’; </a:t>
            </a:r>
          </a:p>
          <a:p>
            <a:pPr algn="ctr">
              <a:lnSpc>
                <a:spcPct val="150000"/>
              </a:lnSpc>
            </a:pPr>
            <a:r>
              <a:rPr lang="en-US" sz="2000" b="1" dirty="0"/>
              <a:t>ultimately from Latin </a:t>
            </a:r>
            <a:r>
              <a:rPr lang="en-US" sz="2000" b="1" i="1" dirty="0" err="1"/>
              <a:t>coquere</a:t>
            </a:r>
            <a:r>
              <a:rPr lang="en-US" sz="2000" b="1" dirty="0"/>
              <a:t>, ‘to cook’“</a:t>
            </a:r>
          </a:p>
          <a:p>
            <a:pPr algn="ctr">
              <a:lnSpc>
                <a:spcPct val="150000"/>
              </a:lnSpc>
            </a:pPr>
            <a:r>
              <a:rPr lang="en-US" sz="2000" b="1" dirty="0"/>
              <a:t>“. . . a specific set of cooking traditions and practices, often associated with a specific culture” . . .</a:t>
            </a:r>
            <a:endParaRPr lang="en-US" b="1" dirty="0">
              <a:solidFill>
                <a:schemeClr val="bg1"/>
              </a:solidFill>
            </a:endParaRPr>
          </a:p>
        </p:txBody>
      </p:sp>
    </p:spTree>
  </p:cSld>
  <p:clrMapOvr>
    <a:masterClrMapping/>
  </p:clrMapOvr>
  <p:transition/>
</p:sld>
</file>

<file path=ppt/slides/slide1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4" name="TextBox 3"/>
          <p:cNvSpPr txBox="1"/>
          <p:nvPr/>
        </p:nvSpPr>
        <p:spPr>
          <a:xfrm>
            <a:off x="1219241" y="3091530"/>
            <a:ext cx="6686447" cy="3093154"/>
          </a:xfrm>
          <a:prstGeom prst="rect">
            <a:avLst/>
          </a:prstGeom>
          <a:solidFill>
            <a:schemeClr val="bg1"/>
          </a:solidFill>
          <a:ln w="76200">
            <a:solidFill>
              <a:srgbClr val="FFC000"/>
            </a:solidFill>
          </a:ln>
        </p:spPr>
        <p:txBody>
          <a:bodyPr wrap="square" rtlCol="0">
            <a:spAutoFit/>
          </a:bodyPr>
          <a:lstStyle/>
          <a:p>
            <a:pPr algn="ctr">
              <a:lnSpc>
                <a:spcPct val="150000"/>
              </a:lnSpc>
            </a:pPr>
            <a:endParaRPr lang="en-US" sz="2800" b="1" dirty="0"/>
          </a:p>
          <a:p>
            <a:pPr algn="ctr">
              <a:lnSpc>
                <a:spcPct val="150000"/>
              </a:lnSpc>
            </a:pPr>
            <a:r>
              <a:rPr lang="en-US" sz="2800" b="1" dirty="0"/>
              <a:t>. . . and one’s cuisine is often a key factor in one’s own individual and collective identity . . .</a:t>
            </a:r>
          </a:p>
          <a:p>
            <a:pPr algn="ctr">
              <a:lnSpc>
                <a:spcPct val="150000"/>
              </a:lnSpc>
            </a:pPr>
            <a:endParaRPr lang="en-US" b="1" dirty="0">
              <a:solidFill>
                <a:schemeClr val="bg1"/>
              </a:solidFill>
            </a:endParaRPr>
          </a:p>
        </p:txBody>
      </p:sp>
    </p:spTree>
  </p:cSld>
  <p:clrMapOvr>
    <a:masterClrMapping/>
  </p:clrMapOvr>
  <p:transition/>
</p:sld>
</file>

<file path=ppt/slides/slide2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4" name="TextBox 3"/>
          <p:cNvSpPr txBox="1"/>
          <p:nvPr/>
        </p:nvSpPr>
        <p:spPr>
          <a:xfrm>
            <a:off x="1219241" y="3091530"/>
            <a:ext cx="6686447" cy="2446824"/>
          </a:xfrm>
          <a:prstGeom prst="rect">
            <a:avLst/>
          </a:prstGeom>
          <a:solidFill>
            <a:schemeClr val="bg1"/>
          </a:solidFill>
          <a:ln w="76200">
            <a:solidFill>
              <a:srgbClr val="FFC000"/>
            </a:solidFill>
          </a:ln>
        </p:spPr>
        <p:txBody>
          <a:bodyPr wrap="square" rtlCol="0">
            <a:spAutoFit/>
          </a:bodyPr>
          <a:lstStyle/>
          <a:p>
            <a:pPr algn="ctr">
              <a:lnSpc>
                <a:spcPct val="150000"/>
              </a:lnSpc>
            </a:pPr>
            <a:endParaRPr lang="en-US" sz="2800" b="1" dirty="0"/>
          </a:p>
          <a:p>
            <a:pPr algn="ctr">
              <a:lnSpc>
                <a:spcPct val="150000"/>
              </a:lnSpc>
            </a:pPr>
            <a:r>
              <a:rPr lang="en-US" sz="2800" b="1" dirty="0"/>
              <a:t>. . . the most famous food and culture quote of all time is . . .</a:t>
            </a:r>
          </a:p>
          <a:p>
            <a:pPr algn="ctr">
              <a:lnSpc>
                <a:spcPct val="150000"/>
              </a:lnSpc>
            </a:pPr>
            <a:endParaRPr lang="en-US" b="1" dirty="0">
              <a:solidFill>
                <a:schemeClr val="bg1"/>
              </a:solidFill>
            </a:endParaRPr>
          </a:p>
        </p:txBody>
      </p:sp>
    </p:spTree>
    <p:extLst>
      <p:ext uri="{BB962C8B-B14F-4D97-AF65-F5344CB8AC3E}">
        <p14:creationId xmlns:p14="http://schemas.microsoft.com/office/powerpoint/2010/main" val="1152180115"/>
      </p:ext>
    </p:extLst>
  </p:cSld>
  <p:clrMapOvr>
    <a:masterClrMapping/>
  </p:clrMapOvr>
  <p:transition/>
</p:sld>
</file>

<file path=ppt/slides/slide2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4" name="TextBox 3"/>
          <p:cNvSpPr txBox="1"/>
          <p:nvPr/>
        </p:nvSpPr>
        <p:spPr>
          <a:xfrm>
            <a:off x="1219241" y="3077108"/>
            <a:ext cx="6686447" cy="3554819"/>
          </a:xfrm>
          <a:prstGeom prst="rect">
            <a:avLst/>
          </a:prstGeom>
          <a:solidFill>
            <a:schemeClr val="bg1"/>
          </a:solidFill>
          <a:ln w="76200">
            <a:solidFill>
              <a:srgbClr val="FFC000"/>
            </a:solidFill>
          </a:ln>
        </p:spPr>
        <p:txBody>
          <a:bodyPr wrap="square" rtlCol="0">
            <a:spAutoFit/>
          </a:bodyPr>
          <a:lstStyle/>
          <a:p>
            <a:pPr algn="ctr">
              <a:lnSpc>
                <a:spcPct val="150000"/>
              </a:lnSpc>
            </a:pPr>
            <a:endParaRPr lang="en-US" sz="2800" dirty="0"/>
          </a:p>
          <a:p>
            <a:pPr algn="ctr">
              <a:lnSpc>
                <a:spcPct val="150000"/>
              </a:lnSpc>
            </a:pPr>
            <a:r>
              <a:rPr lang="en-US" sz="2800" b="1" dirty="0"/>
              <a:t>“Tell me what you eat, and I will tell you what you are</a:t>
            </a:r>
            <a:r>
              <a:rPr lang="en-US" sz="2800" dirty="0"/>
              <a:t>“ </a:t>
            </a:r>
          </a:p>
          <a:p>
            <a:pPr algn="ctr">
              <a:lnSpc>
                <a:spcPct val="150000"/>
              </a:lnSpc>
            </a:pPr>
            <a:r>
              <a:rPr lang="en-US" dirty="0"/>
              <a:t>-- Jean </a:t>
            </a:r>
            <a:r>
              <a:rPr lang="en-US" dirty="0" err="1"/>
              <a:t>Anthelme</a:t>
            </a:r>
            <a:r>
              <a:rPr lang="en-US" dirty="0"/>
              <a:t> Brillat-Savarin</a:t>
            </a:r>
            <a:r>
              <a:rPr lang="en-US" b="1" dirty="0"/>
              <a:t> </a:t>
            </a:r>
            <a:r>
              <a:rPr lang="en-US" dirty="0" err="1"/>
              <a:t>Brillat-Savarin</a:t>
            </a:r>
            <a:r>
              <a:rPr lang="en-US" dirty="0"/>
              <a:t>, </a:t>
            </a:r>
            <a:r>
              <a:rPr lang="en-US" i="1" dirty="0" err="1"/>
              <a:t>Physiologie</a:t>
            </a:r>
            <a:r>
              <a:rPr lang="en-US" i="1" dirty="0"/>
              <a:t> du </a:t>
            </a:r>
            <a:r>
              <a:rPr lang="en-US" i="1" dirty="0" err="1"/>
              <a:t>goût</a:t>
            </a:r>
            <a:r>
              <a:rPr lang="en-US" dirty="0"/>
              <a:t> (</a:t>
            </a:r>
            <a:r>
              <a:rPr lang="en-US" i="1" dirty="0"/>
              <a:t>The Physiology of Taste</a:t>
            </a:r>
            <a:r>
              <a:rPr lang="en-US" dirty="0"/>
              <a:t>), 1875</a:t>
            </a:r>
          </a:p>
          <a:p>
            <a:pPr algn="ctr">
              <a:lnSpc>
                <a:spcPct val="150000"/>
              </a:lnSpc>
            </a:pPr>
            <a:endParaRPr lang="en-US" dirty="0"/>
          </a:p>
          <a:p>
            <a:pPr algn="ctr">
              <a:lnSpc>
                <a:spcPct val="150000"/>
              </a:lnSpc>
            </a:pPr>
            <a:endParaRPr lang="en-US" sz="1200" b="1" i="1" dirty="0">
              <a:solidFill>
                <a:schemeClr val="bg1"/>
              </a:solidFill>
            </a:endParaRPr>
          </a:p>
        </p:txBody>
      </p:sp>
    </p:spTree>
  </p:cSld>
  <p:clrMapOvr>
    <a:masterClrMapping/>
  </p:clrMapOvr>
  <p:transition/>
</p:sld>
</file>

<file path=ppt/slides/slide20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8" name="Text Box 10"/>
          <p:cNvSpPr txBox="1">
            <a:spLocks noChangeArrowheads="1"/>
          </p:cNvSpPr>
          <p:nvPr/>
        </p:nvSpPr>
        <p:spPr bwMode="auto">
          <a:xfrm>
            <a:off x="3075236" y="6327884"/>
            <a:ext cx="2972289" cy="276999"/>
          </a:xfrm>
          <a:prstGeom prst="rect">
            <a:avLst/>
          </a:prstGeom>
          <a:noFill/>
          <a:ln w="9525">
            <a:noFill/>
            <a:miter lim="800000"/>
            <a:headEnd/>
            <a:tailEnd/>
          </a:ln>
        </p:spPr>
        <p:txBody>
          <a:bodyPr wrap="none">
            <a:spAutoFit/>
          </a:bodyPr>
          <a:lstStyle/>
          <a:p>
            <a:r>
              <a:rPr lang="en-US" sz="1200" dirty="0">
                <a:solidFill>
                  <a:srgbClr val="000000"/>
                </a:solidFill>
                <a:hlinkClick r:id="rId3"/>
              </a:rPr>
              <a:t>http://en.wikipedia.org/wiki/Brillat-Savarin</a:t>
            </a:r>
            <a:endParaRPr lang="en-US" sz="1200" dirty="0">
              <a:solidFill>
                <a:srgbClr val="000000"/>
              </a:solidFill>
            </a:endParaRPr>
          </a:p>
        </p:txBody>
      </p:sp>
      <p:pic>
        <p:nvPicPr>
          <p:cNvPr id="2050" name="Picture 2"/>
          <p:cNvPicPr>
            <a:picLocks noChangeAspect="1" noChangeArrowheads="1"/>
          </p:cNvPicPr>
          <p:nvPr/>
        </p:nvPicPr>
        <p:blipFill>
          <a:blip r:embed="rId4" cstate="print"/>
          <a:srcRect/>
          <a:stretch>
            <a:fillRect/>
          </a:stretch>
        </p:blipFill>
        <p:spPr bwMode="auto">
          <a:xfrm>
            <a:off x="1000129" y="455388"/>
            <a:ext cx="7143750" cy="5715000"/>
          </a:xfrm>
          <a:prstGeom prst="rect">
            <a:avLst/>
          </a:prstGeom>
          <a:noFill/>
          <a:ln w="9525">
            <a:noFill/>
            <a:miter lim="800000"/>
            <a:headEnd/>
            <a:tailEnd/>
          </a:ln>
        </p:spPr>
      </p:pic>
      <p:sp>
        <p:nvSpPr>
          <p:cNvPr id="2" name="Rectangle 1"/>
          <p:cNvSpPr/>
          <p:nvPr/>
        </p:nvSpPr>
        <p:spPr>
          <a:xfrm>
            <a:off x="5899587" y="5502786"/>
            <a:ext cx="697627" cy="507831"/>
          </a:xfrm>
          <a:prstGeom prst="rect">
            <a:avLst/>
          </a:prstGeom>
        </p:spPr>
        <p:txBody>
          <a:bodyPr wrap="none">
            <a:spAutoFit/>
          </a:bodyPr>
          <a:lstStyle/>
          <a:p>
            <a:pPr algn="ctr">
              <a:lnSpc>
                <a:spcPct val="150000"/>
              </a:lnSpc>
            </a:pPr>
            <a:r>
              <a:rPr lang="en-US" dirty="0"/>
              <a:t>1875</a:t>
            </a:r>
          </a:p>
        </p:txBody>
      </p:sp>
    </p:spTree>
    <p:extLst>
      <p:ext uri="{BB962C8B-B14F-4D97-AF65-F5344CB8AC3E}">
        <p14:creationId xmlns:p14="http://schemas.microsoft.com/office/powerpoint/2010/main" val="3550944523"/>
      </p:ext>
    </p:extLst>
  </p:cSld>
  <p:clrMapOvr>
    <a:masterClrMapping/>
  </p:clrMapOvr>
  <p:transition/>
</p:sld>
</file>

<file path=ppt/slides/slide20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8" name="Text Box 10"/>
          <p:cNvSpPr txBox="1">
            <a:spLocks noChangeArrowheads="1"/>
          </p:cNvSpPr>
          <p:nvPr/>
        </p:nvSpPr>
        <p:spPr bwMode="auto">
          <a:xfrm>
            <a:off x="3075236" y="6327884"/>
            <a:ext cx="2972289" cy="276999"/>
          </a:xfrm>
          <a:prstGeom prst="rect">
            <a:avLst/>
          </a:prstGeom>
          <a:noFill/>
          <a:ln w="9525">
            <a:noFill/>
            <a:miter lim="800000"/>
            <a:headEnd/>
            <a:tailEnd/>
          </a:ln>
        </p:spPr>
        <p:txBody>
          <a:bodyPr wrap="none">
            <a:spAutoFit/>
          </a:bodyPr>
          <a:lstStyle/>
          <a:p>
            <a:r>
              <a:rPr lang="en-US" sz="1200" dirty="0">
                <a:solidFill>
                  <a:srgbClr val="000000"/>
                </a:solidFill>
                <a:hlinkClick r:id="rId3"/>
              </a:rPr>
              <a:t>http://en.wikipedia.org/wiki/Brillat-Savarin</a:t>
            </a:r>
            <a:endParaRPr lang="en-US" sz="1200" dirty="0">
              <a:solidFill>
                <a:srgbClr val="000000"/>
              </a:solidFill>
            </a:endParaRPr>
          </a:p>
        </p:txBody>
      </p:sp>
      <p:pic>
        <p:nvPicPr>
          <p:cNvPr id="2050" name="Picture 2"/>
          <p:cNvPicPr>
            <a:picLocks noChangeAspect="1" noChangeArrowheads="1"/>
          </p:cNvPicPr>
          <p:nvPr/>
        </p:nvPicPr>
        <p:blipFill>
          <a:blip r:embed="rId4" cstate="print"/>
          <a:srcRect/>
          <a:stretch>
            <a:fillRect/>
          </a:stretch>
        </p:blipFill>
        <p:spPr bwMode="auto">
          <a:xfrm>
            <a:off x="1000129" y="455388"/>
            <a:ext cx="7143750" cy="5715000"/>
          </a:xfrm>
          <a:prstGeom prst="rect">
            <a:avLst/>
          </a:prstGeom>
          <a:noFill/>
          <a:ln w="9525">
            <a:noFill/>
            <a:miter lim="800000"/>
            <a:headEnd/>
            <a:tailEnd/>
          </a:ln>
        </p:spPr>
      </p:pic>
      <p:sp>
        <p:nvSpPr>
          <p:cNvPr id="2" name="Rectangle 1"/>
          <p:cNvSpPr/>
          <p:nvPr/>
        </p:nvSpPr>
        <p:spPr>
          <a:xfrm>
            <a:off x="5899587" y="5502786"/>
            <a:ext cx="697627" cy="507831"/>
          </a:xfrm>
          <a:prstGeom prst="rect">
            <a:avLst/>
          </a:prstGeom>
        </p:spPr>
        <p:txBody>
          <a:bodyPr wrap="none">
            <a:spAutoFit/>
          </a:bodyPr>
          <a:lstStyle/>
          <a:p>
            <a:pPr algn="ctr">
              <a:lnSpc>
                <a:spcPct val="150000"/>
              </a:lnSpc>
            </a:pPr>
            <a:r>
              <a:rPr lang="en-US" dirty="0"/>
              <a:t>1875</a:t>
            </a:r>
          </a:p>
        </p:txBody>
      </p:sp>
      <p:sp>
        <p:nvSpPr>
          <p:cNvPr id="13" name="TextBox 12"/>
          <p:cNvSpPr txBox="1"/>
          <p:nvPr/>
        </p:nvSpPr>
        <p:spPr>
          <a:xfrm>
            <a:off x="1219241" y="3286613"/>
            <a:ext cx="6686447" cy="2308324"/>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t>. . . This is one of the few books next to the Bible said to have never been out of print since its first edition</a:t>
            </a:r>
            <a:endParaRPr lang="en-US" dirty="0"/>
          </a:p>
          <a:p>
            <a:pPr algn="ctr">
              <a:lnSpc>
                <a:spcPct val="150000"/>
              </a:lnSpc>
            </a:pPr>
            <a:endParaRPr lang="en-US" sz="1200" b="1" i="1" dirty="0">
              <a:solidFill>
                <a:schemeClr val="bg1"/>
              </a:solidFill>
            </a:endParaRPr>
          </a:p>
        </p:txBody>
      </p:sp>
    </p:spTree>
  </p:cSld>
  <p:clrMapOvr>
    <a:masterClrMapping/>
  </p:clrMapOvr>
  <p:transition/>
</p:sld>
</file>

<file path=ppt/slides/slide2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255"/>
            <a:ext cx="7769225" cy="4456605"/>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2000" b="1" dirty="0">
                <a:latin typeface="Verdana" pitchFamily="34" charset="0"/>
              </a:rPr>
              <a:t>e.g., Greek-Americans</a:t>
            </a: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Cajun</a:t>
            </a: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3511009385"/>
      </p:ext>
    </p:extLst>
  </p:cSld>
  <p:clrMapOvr>
    <a:masterClrMapping/>
  </p:clrMapOvr>
  <p:transition/>
</p:sld>
</file>

<file path=ppt/slides/slide20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Rectangle 12"/>
          <p:cNvSpPr>
            <a:spLocks noChangeArrowheads="1"/>
          </p:cNvSpPr>
          <p:nvPr/>
        </p:nvSpPr>
        <p:spPr bwMode="auto">
          <a:xfrm>
            <a:off x="666750" y="1489579"/>
            <a:ext cx="7772400" cy="4524315"/>
          </a:xfrm>
          <a:prstGeom prst="rect">
            <a:avLst/>
          </a:prstGeom>
          <a:solidFill>
            <a:schemeClr val="bg1"/>
          </a:solidFill>
          <a:ln w="76200">
            <a:solidFill>
              <a:srgbClr val="FFC000"/>
            </a:solidFill>
            <a:miter lim="800000"/>
            <a:headEnd/>
            <a:tailEnd/>
          </a:ln>
        </p:spPr>
        <p:txBody>
          <a:bodyPr wrap="square" anchor="ctr">
            <a:spAutoFit/>
          </a:bodyPr>
          <a:lstStyle/>
          <a:p>
            <a:pPr algn="ctr">
              <a:lnSpc>
                <a:spcPct val="150000"/>
              </a:lnSpc>
            </a:pPr>
            <a:br>
              <a:rPr lang="en-US" sz="3600" b="1" dirty="0">
                <a:solidFill>
                  <a:srgbClr val="000000"/>
                </a:solidFill>
                <a:latin typeface="Arial"/>
              </a:rPr>
            </a:br>
            <a:r>
              <a:rPr lang="en-US" sz="4000" b="1" dirty="0">
                <a:solidFill>
                  <a:srgbClr val="000000"/>
                </a:solidFill>
                <a:latin typeface="Arial"/>
              </a:rPr>
              <a:t>every region has its own </a:t>
            </a:r>
            <a:br>
              <a:rPr lang="en-US" sz="4000" b="1" dirty="0">
                <a:solidFill>
                  <a:srgbClr val="000000"/>
                </a:solidFill>
                <a:latin typeface="Arial"/>
              </a:rPr>
            </a:br>
            <a:r>
              <a:rPr lang="en-US" sz="4000" b="1" dirty="0">
                <a:solidFill>
                  <a:srgbClr val="000000"/>
                </a:solidFill>
                <a:latin typeface="Arial"/>
              </a:rPr>
              <a:t>local cultures, </a:t>
            </a:r>
            <a:br>
              <a:rPr lang="en-US" sz="4000" b="1" dirty="0">
                <a:solidFill>
                  <a:srgbClr val="000000"/>
                </a:solidFill>
                <a:latin typeface="Arial"/>
              </a:rPr>
            </a:br>
            <a:r>
              <a:rPr lang="en-US" sz="4000" b="1" dirty="0">
                <a:solidFill>
                  <a:srgbClr val="000000"/>
                </a:solidFill>
                <a:latin typeface="Arial"/>
              </a:rPr>
              <a:t>or </a:t>
            </a:r>
            <a:r>
              <a:rPr lang="en-US" sz="4000" b="1" dirty="0" err="1">
                <a:solidFill>
                  <a:srgbClr val="000000"/>
                </a:solidFill>
                <a:latin typeface="Arial"/>
              </a:rPr>
              <a:t>microcultures</a:t>
            </a:r>
            <a:r>
              <a:rPr lang="en-US" sz="4000" b="1" dirty="0">
                <a:solidFill>
                  <a:srgbClr val="000000"/>
                </a:solidFill>
                <a:latin typeface="Arial"/>
              </a:rPr>
              <a:t> . . . </a:t>
            </a:r>
          </a:p>
          <a:p>
            <a:pPr algn="ctr">
              <a:lnSpc>
                <a:spcPct val="150000"/>
              </a:lnSpc>
            </a:pPr>
            <a:endParaRPr lang="en-US" sz="3600" b="1" dirty="0">
              <a:solidFill>
                <a:srgbClr val="000000"/>
              </a:solidFill>
              <a:latin typeface="Arial"/>
            </a:endParaRPr>
          </a:p>
        </p:txBody>
      </p:sp>
      <p:sp>
        <p:nvSpPr>
          <p:cNvPr id="11"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2922574312"/>
      </p:ext>
    </p:extLst>
  </p:cSld>
  <p:clrMapOvr>
    <a:masterClrMapping/>
  </p:clrMapOvr>
  <p:transition/>
</p:sld>
</file>

<file path=ppt/slides/slide20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5" name="Rectangle 14"/>
          <p:cNvSpPr>
            <a:spLocks noChangeArrowheads="1"/>
          </p:cNvSpPr>
          <p:nvPr/>
        </p:nvSpPr>
        <p:spPr bwMode="auto">
          <a:xfrm>
            <a:off x="666750" y="2717182"/>
            <a:ext cx="7772400" cy="2185214"/>
          </a:xfrm>
          <a:prstGeom prst="rect">
            <a:avLst/>
          </a:prstGeom>
          <a:solidFill>
            <a:schemeClr val="bg1"/>
          </a:solidFill>
          <a:ln w="76200">
            <a:solidFill>
              <a:srgbClr val="FFC000"/>
            </a:solidFill>
            <a:miter lim="800000"/>
            <a:headEnd/>
            <a:tailEnd/>
          </a:ln>
        </p:spPr>
        <p:txBody>
          <a:bodyPr wrap="square" anchor="ctr">
            <a:spAutoFit/>
          </a:bodyPr>
          <a:lstStyle/>
          <a:p>
            <a:pPr algn="ctr"/>
            <a:endParaRPr lang="en-US" sz="2800" b="1" dirty="0">
              <a:solidFill>
                <a:srgbClr val="000000"/>
              </a:solidFill>
              <a:latin typeface="Arial"/>
            </a:endParaRPr>
          </a:p>
          <a:p>
            <a:pPr algn="ctr">
              <a:lnSpc>
                <a:spcPct val="150000"/>
              </a:lnSpc>
            </a:pPr>
            <a:r>
              <a:rPr lang="en-US" sz="2800" b="1" dirty="0">
                <a:solidFill>
                  <a:srgbClr val="000000"/>
                </a:solidFill>
                <a:latin typeface="Arial"/>
              </a:rPr>
              <a:t>even in places like Minnesota</a:t>
            </a:r>
          </a:p>
          <a:p>
            <a:pPr algn="ctr">
              <a:lnSpc>
                <a:spcPct val="150000"/>
              </a:lnSpc>
            </a:pPr>
            <a:r>
              <a:rPr lang="en-US" sz="2800" b="1" dirty="0">
                <a:solidFill>
                  <a:srgbClr val="000000"/>
                </a:solidFill>
                <a:latin typeface="Arial"/>
              </a:rPr>
              <a:t>there are many </a:t>
            </a:r>
            <a:r>
              <a:rPr lang="en-US" sz="2800" b="1" dirty="0" err="1">
                <a:solidFill>
                  <a:srgbClr val="000000"/>
                </a:solidFill>
                <a:latin typeface="Arial"/>
              </a:rPr>
              <a:t>microcultures</a:t>
            </a:r>
            <a:r>
              <a:rPr lang="en-US" sz="2800" b="1" dirty="0">
                <a:solidFill>
                  <a:srgbClr val="000000"/>
                </a:solidFill>
                <a:latin typeface="Arial"/>
              </a:rPr>
              <a:t> . . .</a:t>
            </a:r>
          </a:p>
          <a:p>
            <a:pPr algn="ctr"/>
            <a:endParaRPr lang="en-US" sz="1200" b="1" dirty="0">
              <a:solidFill>
                <a:srgbClr val="000000"/>
              </a:solidFill>
              <a:latin typeface="Arial"/>
            </a:endParaRPr>
          </a:p>
          <a:p>
            <a:pPr algn="ctr"/>
            <a:endParaRPr lang="en-US" sz="1200" b="1" dirty="0">
              <a:solidFill>
                <a:srgbClr val="000000"/>
              </a:solidFill>
              <a:latin typeface="Arial"/>
            </a:endParaRPr>
          </a:p>
        </p:txBody>
      </p:sp>
      <p:sp>
        <p:nvSpPr>
          <p:cNvPr id="11"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610528714"/>
      </p:ext>
    </p:extLst>
  </p:cSld>
  <p:clrMapOvr>
    <a:masterClrMapping/>
  </p:clrMapOvr>
  <p:transition/>
</p:sld>
</file>

<file path=ppt/slides/slide2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391972"/>
          </a:xfrm>
          <a:ln>
            <a:noFill/>
          </a:ln>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2000" b="1" dirty="0">
                <a:solidFill>
                  <a:schemeClr val="bg1">
                    <a:lumMod val="85000"/>
                  </a:schemeClr>
                </a:solidFill>
                <a:latin typeface="Verdana" pitchFamily="34" charset="0"/>
              </a:rPr>
              <a:t>e.g., Greek-Americans</a:t>
            </a:r>
          </a:p>
          <a:p>
            <a:pPr marL="566738" lvl="1" indent="-109538" eaLnBrk="1" hangingPunct="1"/>
            <a:r>
              <a:rPr lang="en-US" sz="2400" b="1" dirty="0">
                <a:latin typeface="Verdana" pitchFamily="34" charset="0"/>
              </a:rPr>
              <a:t> e.g., </a:t>
            </a:r>
            <a:r>
              <a:rPr lang="en-US" sz="2400" b="1" i="1" dirty="0" err="1">
                <a:latin typeface="Verdana" pitchFamily="34" charset="0"/>
              </a:rPr>
              <a:t>Anishinabe</a:t>
            </a:r>
            <a:r>
              <a:rPr lang="en-US" sz="2400" b="1" dirty="0">
                <a:latin typeface="Verdana" pitchFamily="34" charset="0"/>
              </a:rPr>
              <a:t> (Chippewa; Ojibwa)</a:t>
            </a:r>
          </a:p>
          <a:p>
            <a:pPr marL="566738" lvl="1" indent="-109538" eaLnBrk="1" hangingPunct="1"/>
            <a:r>
              <a:rPr lang="en-US" sz="2000" b="1" dirty="0">
                <a:solidFill>
                  <a:schemeClr val="bg1">
                    <a:lumMod val="85000"/>
                  </a:schemeClr>
                </a:solidFill>
                <a:latin typeface="Verdana" pitchFamily="34" charset="0"/>
              </a:rPr>
              <a:t> e.g., Irish “</a:t>
            </a:r>
            <a:r>
              <a:rPr lang="en-US" sz="2000" b="1" dirty="0" err="1">
                <a:solidFill>
                  <a:schemeClr val="bg1">
                    <a:lumMod val="85000"/>
                  </a:schemeClr>
                </a:solidFill>
                <a:latin typeface="Verdana" pitchFamily="34" charset="0"/>
              </a:rPr>
              <a:t>Travellers</a:t>
            </a:r>
            <a:r>
              <a:rPr lang="en-US" sz="2000" b="1" dirty="0">
                <a:solidFill>
                  <a:schemeClr val="bg1">
                    <a:lumMod val="85000"/>
                  </a:schemeClr>
                </a:solidFill>
                <a:latin typeface="Verdana" pitchFamily="34" charset="0"/>
              </a:rPr>
              <a:t>”</a:t>
            </a:r>
          </a:p>
          <a:p>
            <a:pPr lvl="2" indent="-163513" eaLnBrk="1" hangingPunct="1"/>
            <a:r>
              <a:rPr lang="en-US" sz="1800" b="1" dirty="0">
                <a:solidFill>
                  <a:schemeClr val="bg1">
                    <a:lumMod val="85000"/>
                  </a:schemeClr>
                </a:solidFill>
                <a:latin typeface="Verdana" pitchFamily="34" charset="0"/>
              </a:rPr>
              <a:t>sometimes incorrectly called “Gypsies”</a:t>
            </a:r>
            <a:endParaRPr lang="en-US" sz="2000" b="1" dirty="0">
              <a:solidFill>
                <a:schemeClr val="bg1">
                  <a:lumMod val="85000"/>
                </a:schemeClr>
              </a:solidFill>
              <a:latin typeface="Verdana" pitchFamily="34" charset="0"/>
            </a:endParaRPr>
          </a:p>
          <a:p>
            <a:pPr marL="739775" lvl="1" indent="-282575" eaLnBrk="1" hangingPunct="1"/>
            <a:r>
              <a:rPr lang="en-US" sz="2000" b="1" dirty="0">
                <a:solidFill>
                  <a:schemeClr val="bg1">
                    <a:lumMod val="85000"/>
                  </a:schemeClr>
                </a:solidFill>
                <a:latin typeface="Verdana" pitchFamily="34" charset="0"/>
              </a:rPr>
              <a:t>e.g., Australian Aboriginals</a:t>
            </a:r>
          </a:p>
          <a:p>
            <a:pPr marL="739775" lvl="1" indent="-282575" eaLnBrk="1" hangingPunct="1"/>
            <a:r>
              <a:rPr lang="en-US" sz="2000" b="1" dirty="0">
                <a:solidFill>
                  <a:schemeClr val="bg1">
                    <a:lumMod val="85000"/>
                  </a:schemeClr>
                </a:solidFill>
                <a:latin typeface="Verdana" pitchFamily="34" charset="0"/>
              </a:rPr>
              <a:t>e.g., Cajun</a:t>
            </a:r>
          </a:p>
          <a:p>
            <a:pPr marL="739775" lvl="1" indent="-282575" eaLnBrk="1" hangingPunct="1"/>
            <a:r>
              <a:rPr lang="en-US" sz="2000" b="1" dirty="0">
                <a:solidFill>
                  <a:schemeClr val="bg1">
                    <a:lumMod val="85000"/>
                  </a:schemeClr>
                </a:solidFill>
                <a:latin typeface="Verdana" pitchFamily="34" charset="0"/>
              </a:rPr>
              <a:t>e.g., Rom (Gypsies)</a:t>
            </a:r>
          </a:p>
          <a:p>
            <a:pPr marL="739775" lvl="1" indent="-282575" eaLnBrk="1" hangingPunct="1"/>
            <a:r>
              <a:rPr lang="en-US" sz="2000" b="1" dirty="0">
                <a:solidFill>
                  <a:schemeClr val="bg1">
                    <a:lumMod val="85000"/>
                  </a:schemeClr>
                </a:solidFill>
                <a:latin typeface="Verdana" pitchFamily="34" charset="0"/>
              </a:rPr>
              <a:t>e.g., Basques</a:t>
            </a:r>
          </a:p>
          <a:p>
            <a:pPr marL="739775" lvl="1" indent="-282575" eaLnBrk="1" hangingPunct="1"/>
            <a:r>
              <a:rPr lang="en-US" sz="2000" b="1" dirty="0">
                <a:solidFill>
                  <a:schemeClr val="bg1">
                    <a:lumMod val="85000"/>
                  </a:schemeClr>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4254898948"/>
      </p:ext>
    </p:extLst>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391972"/>
          </a:xfrm>
          <a:ln>
            <a:noFill/>
          </a:ln>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2000" b="1" dirty="0">
                <a:solidFill>
                  <a:schemeClr val="bg1">
                    <a:lumMod val="85000"/>
                  </a:schemeClr>
                </a:solidFill>
                <a:latin typeface="Verdana" pitchFamily="34" charset="0"/>
              </a:rPr>
              <a:t>e.g., Greek-Americans</a:t>
            </a:r>
          </a:p>
          <a:p>
            <a:pPr marL="566738" lvl="1" indent="-109538" eaLnBrk="1" hangingPunct="1"/>
            <a:r>
              <a:rPr lang="en-US" sz="2400" b="1" dirty="0">
                <a:latin typeface="Verdana" pitchFamily="34" charset="0"/>
              </a:rPr>
              <a:t> e.g., </a:t>
            </a:r>
            <a:r>
              <a:rPr lang="en-US" sz="2400" b="1" i="1" dirty="0" err="1">
                <a:latin typeface="Verdana" pitchFamily="34" charset="0"/>
              </a:rPr>
              <a:t>Anishinabe</a:t>
            </a:r>
            <a:r>
              <a:rPr lang="en-US" sz="2400" b="1" dirty="0">
                <a:latin typeface="Verdana" pitchFamily="34" charset="0"/>
              </a:rPr>
              <a:t> (Chippewa; Ojibwa)</a:t>
            </a:r>
          </a:p>
          <a:p>
            <a:pPr marL="566738" lvl="1" indent="-109538" eaLnBrk="1" hangingPunct="1"/>
            <a:r>
              <a:rPr lang="en-US" sz="2000" b="1" dirty="0">
                <a:solidFill>
                  <a:schemeClr val="bg1">
                    <a:lumMod val="85000"/>
                  </a:schemeClr>
                </a:solidFill>
                <a:latin typeface="Verdana" pitchFamily="34" charset="0"/>
              </a:rPr>
              <a:t> e.g., Irish “</a:t>
            </a:r>
            <a:r>
              <a:rPr lang="en-US" sz="2000" b="1" dirty="0" err="1">
                <a:solidFill>
                  <a:schemeClr val="bg1">
                    <a:lumMod val="85000"/>
                  </a:schemeClr>
                </a:solidFill>
                <a:latin typeface="Verdana" pitchFamily="34" charset="0"/>
              </a:rPr>
              <a:t>Travellers</a:t>
            </a:r>
            <a:r>
              <a:rPr lang="en-US" sz="2000" b="1" dirty="0">
                <a:solidFill>
                  <a:schemeClr val="bg1">
                    <a:lumMod val="85000"/>
                  </a:schemeClr>
                </a:solidFill>
                <a:latin typeface="Verdana" pitchFamily="34" charset="0"/>
              </a:rPr>
              <a:t>”</a:t>
            </a:r>
          </a:p>
          <a:p>
            <a:pPr lvl="2" indent="-163513" eaLnBrk="1" hangingPunct="1"/>
            <a:r>
              <a:rPr lang="en-US" sz="1800" b="1" dirty="0">
                <a:solidFill>
                  <a:schemeClr val="bg1">
                    <a:lumMod val="85000"/>
                  </a:schemeClr>
                </a:solidFill>
                <a:latin typeface="Verdana" pitchFamily="34" charset="0"/>
              </a:rPr>
              <a:t>sometimes incorrectly called “Gypsies”</a:t>
            </a:r>
            <a:endParaRPr lang="en-US" sz="2000" b="1" dirty="0">
              <a:solidFill>
                <a:schemeClr val="bg1">
                  <a:lumMod val="85000"/>
                </a:schemeClr>
              </a:solidFill>
              <a:latin typeface="Verdana" pitchFamily="34" charset="0"/>
            </a:endParaRPr>
          </a:p>
          <a:p>
            <a:pPr marL="739775" lvl="1" indent="-282575" eaLnBrk="1" hangingPunct="1"/>
            <a:r>
              <a:rPr lang="en-US" sz="2000" b="1" dirty="0">
                <a:solidFill>
                  <a:schemeClr val="bg1">
                    <a:lumMod val="85000"/>
                  </a:schemeClr>
                </a:solidFill>
                <a:latin typeface="Verdana" pitchFamily="34" charset="0"/>
              </a:rPr>
              <a:t>e.g., Australian Aboriginals</a:t>
            </a:r>
          </a:p>
          <a:p>
            <a:pPr marL="739775" lvl="1" indent="-282575" eaLnBrk="1" hangingPunct="1"/>
            <a:r>
              <a:rPr lang="en-US" sz="2000" b="1" dirty="0">
                <a:solidFill>
                  <a:schemeClr val="bg1">
                    <a:lumMod val="85000"/>
                  </a:schemeClr>
                </a:solidFill>
                <a:latin typeface="Verdana" pitchFamily="34" charset="0"/>
              </a:rPr>
              <a:t>e.g., Cajun</a:t>
            </a:r>
          </a:p>
          <a:p>
            <a:pPr marL="739775" lvl="1" indent="-282575" eaLnBrk="1" hangingPunct="1"/>
            <a:r>
              <a:rPr lang="en-US" sz="2000" b="1" dirty="0">
                <a:solidFill>
                  <a:schemeClr val="bg1">
                    <a:lumMod val="85000"/>
                  </a:schemeClr>
                </a:solidFill>
                <a:latin typeface="Verdana" pitchFamily="34" charset="0"/>
              </a:rPr>
              <a:t>e.g., Rom (Gypsies)</a:t>
            </a:r>
          </a:p>
          <a:p>
            <a:pPr marL="739775" lvl="1" indent="-282575" eaLnBrk="1" hangingPunct="1"/>
            <a:r>
              <a:rPr lang="en-US" sz="2000" b="1" dirty="0">
                <a:solidFill>
                  <a:schemeClr val="bg1">
                    <a:lumMod val="85000"/>
                  </a:schemeClr>
                </a:solidFill>
                <a:latin typeface="Verdana" pitchFamily="34" charset="0"/>
              </a:rPr>
              <a:t>e.g., Basques</a:t>
            </a:r>
          </a:p>
          <a:p>
            <a:pPr marL="739775" lvl="1" indent="-282575" eaLnBrk="1" hangingPunct="1"/>
            <a:r>
              <a:rPr lang="en-US" sz="2000" b="1" dirty="0">
                <a:solidFill>
                  <a:schemeClr val="bg1">
                    <a:lumMod val="85000"/>
                  </a:schemeClr>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Rectangle 4"/>
          <p:cNvSpPr>
            <a:spLocks noChangeArrowheads="1"/>
          </p:cNvSpPr>
          <p:nvPr/>
        </p:nvSpPr>
        <p:spPr bwMode="auto">
          <a:xfrm>
            <a:off x="666750" y="4087263"/>
            <a:ext cx="7772400" cy="2492990"/>
          </a:xfrm>
          <a:prstGeom prst="rect">
            <a:avLst/>
          </a:prstGeom>
          <a:solidFill>
            <a:schemeClr val="bg1"/>
          </a:solidFill>
          <a:ln w="76200">
            <a:solidFill>
              <a:srgbClr val="FFC000"/>
            </a:solidFill>
            <a:miter lim="800000"/>
            <a:headEnd/>
            <a:tailEnd/>
          </a:ln>
        </p:spPr>
        <p:txBody>
          <a:bodyPr wrap="square" anchor="ctr">
            <a:spAutoFit/>
          </a:bodyPr>
          <a:lstStyle/>
          <a:p>
            <a:pPr algn="ctr"/>
            <a:endParaRPr lang="en-US" sz="3600" b="1" dirty="0">
              <a:solidFill>
                <a:srgbClr val="000000"/>
              </a:solidFill>
              <a:latin typeface="Arial"/>
            </a:endParaRPr>
          </a:p>
          <a:p>
            <a:pPr algn="ctr"/>
            <a:r>
              <a:rPr lang="en-US" sz="3600" b="1" dirty="0">
                <a:solidFill>
                  <a:srgbClr val="000000"/>
                </a:solidFill>
                <a:latin typeface="Arial"/>
              </a:rPr>
              <a:t>for e.g., </a:t>
            </a:r>
            <a:r>
              <a:rPr lang="en-US" sz="3600" b="1" i="1" dirty="0">
                <a:solidFill>
                  <a:srgbClr val="000000"/>
                </a:solidFill>
                <a:latin typeface="Arial"/>
              </a:rPr>
              <a:t>Anishinabe</a:t>
            </a:r>
          </a:p>
          <a:p>
            <a:pPr algn="ctr"/>
            <a:r>
              <a:rPr lang="en-US" sz="2400" dirty="0">
                <a:solidFill>
                  <a:srgbClr val="000000"/>
                </a:solidFill>
                <a:latin typeface="Arial"/>
              </a:rPr>
              <a:t>(known less appropriately as </a:t>
            </a:r>
          </a:p>
          <a:p>
            <a:pPr algn="ctr"/>
            <a:r>
              <a:rPr lang="en-US" sz="2400" dirty="0">
                <a:solidFill>
                  <a:srgbClr val="000000"/>
                </a:solidFill>
                <a:latin typeface="Arial"/>
              </a:rPr>
              <a:t>“The Ojibwa,” and “The Chippewa”)</a:t>
            </a:r>
          </a:p>
          <a:p>
            <a:pPr algn="ctr"/>
            <a:r>
              <a:rPr lang="en-US" sz="3600" b="1" dirty="0">
                <a:solidFill>
                  <a:srgbClr val="000000"/>
                </a:solidFill>
                <a:latin typeface="Arial"/>
              </a:rPr>
              <a:t>. . . </a:t>
            </a:r>
          </a:p>
        </p:txBody>
      </p:sp>
    </p:spTree>
    <p:extLst>
      <p:ext uri="{BB962C8B-B14F-4D97-AF65-F5344CB8AC3E}">
        <p14:creationId xmlns:p14="http://schemas.microsoft.com/office/powerpoint/2010/main" val="2049081723"/>
      </p:ext>
    </p:extLst>
  </p:cSld>
  <p:clrMapOvr>
    <a:masterClrMapping/>
  </p:clrMapOvr>
  <p:transition/>
</p:sld>
</file>

<file path=ppt/slides/slide2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1683966" y="3875178"/>
            <a:ext cx="5762625" cy="2431435"/>
          </a:xfrm>
          <a:prstGeom prst="rect">
            <a:avLst/>
          </a:prstGeom>
          <a:solidFill>
            <a:schemeClr val="bg1"/>
          </a:solidFill>
          <a:ln w="76200">
            <a:solidFill>
              <a:srgbClr val="FFC000"/>
            </a:solidFill>
            <a:miter lim="800000"/>
            <a:headEnd/>
            <a:tailEnd/>
          </a:ln>
        </p:spPr>
        <p:txBody>
          <a:bodyPr lIns="228600" tIns="228600" rIns="228600" bIns="228600">
            <a:spAutoFit/>
          </a:bodyPr>
          <a:lstStyle/>
          <a:p>
            <a:pPr algn="ctr"/>
            <a:r>
              <a:rPr lang="en-US" sz="3200" b="1" dirty="0">
                <a:solidFill>
                  <a:srgbClr val="000000"/>
                </a:solidFill>
              </a:rPr>
              <a:t>as we have seen,</a:t>
            </a:r>
          </a:p>
          <a:p>
            <a:pPr algn="ctr"/>
            <a:r>
              <a:rPr lang="en-US" sz="3200" b="1" dirty="0">
                <a:solidFill>
                  <a:srgbClr val="000000"/>
                </a:solidFill>
              </a:rPr>
              <a:t>local groups generally strive to preserve their cultural identity, for e.g.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2388674990"/>
      </p:ext>
    </p:extLst>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4034"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5"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6"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8"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9"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40"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41"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42" name="Text Box 10"/>
          <p:cNvSpPr txBox="1">
            <a:spLocks noChangeArrowheads="1"/>
          </p:cNvSpPr>
          <p:nvPr/>
        </p:nvSpPr>
        <p:spPr bwMode="auto">
          <a:xfrm>
            <a:off x="2813050" y="6474414"/>
            <a:ext cx="3544112" cy="276999"/>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hlinkClick r:id="rId3"/>
              </a:rPr>
              <a:t>www.worldlicenceplates.com/usa/US_MNXX.html</a:t>
            </a:r>
            <a:endPar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44043" name="Picture 7"/>
          <p:cNvPicPr>
            <a:picLocks noChangeAspect="1" noChangeArrowheads="1"/>
          </p:cNvPicPr>
          <p:nvPr/>
        </p:nvPicPr>
        <p:blipFill>
          <a:blip r:embed="rId4" cstate="print"/>
          <a:srcRect/>
          <a:stretch>
            <a:fillRect/>
          </a:stretch>
        </p:blipFill>
        <p:spPr bwMode="auto">
          <a:xfrm>
            <a:off x="598555" y="874847"/>
            <a:ext cx="7589837" cy="3387725"/>
          </a:xfrm>
          <a:prstGeom prst="rect">
            <a:avLst/>
          </a:prstGeom>
          <a:noFill/>
          <a:ln w="28575">
            <a:noFill/>
            <a:miter lim="800000"/>
            <a:headEnd/>
            <a:tailEnd/>
          </a:ln>
        </p:spPr>
      </p:pic>
      <p:pic>
        <p:nvPicPr>
          <p:cNvPr id="44044" name="Picture 6"/>
          <p:cNvPicPr>
            <a:picLocks noChangeAspect="1" noChangeArrowheads="1"/>
          </p:cNvPicPr>
          <p:nvPr/>
        </p:nvPicPr>
        <p:blipFill>
          <a:blip r:embed="rId5" cstate="print"/>
          <a:srcRect/>
          <a:stretch>
            <a:fillRect/>
          </a:stretch>
        </p:blipFill>
        <p:spPr bwMode="auto">
          <a:xfrm>
            <a:off x="3395663" y="3932238"/>
            <a:ext cx="2381250" cy="2419350"/>
          </a:xfrm>
          <a:prstGeom prst="rect">
            <a:avLst/>
          </a:prstGeom>
          <a:noFill/>
          <a:ln w="28575">
            <a:noFill/>
            <a:miter lim="800000"/>
            <a:headEnd/>
            <a:tailEnd/>
          </a:ln>
        </p:spPr>
      </p:pic>
      <p:sp>
        <p:nvSpPr>
          <p:cNvPr id="13" name="Rectangle 12"/>
          <p:cNvSpPr>
            <a:spLocks noChangeArrowheads="1"/>
          </p:cNvSpPr>
          <p:nvPr/>
        </p:nvSpPr>
        <p:spPr bwMode="auto">
          <a:xfrm>
            <a:off x="666750" y="4573314"/>
            <a:ext cx="7772400" cy="1446550"/>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a:ea typeface="+mn-ea"/>
                <a:cs typeface="+mn-cs"/>
              </a:rPr>
              <a:t>you can probably see signs of this in your area . . . </a:t>
            </a:r>
          </a:p>
        </p:txBody>
      </p:sp>
    </p:spTree>
    <p:extLst>
      <p:ext uri="{BB962C8B-B14F-4D97-AF65-F5344CB8AC3E}">
        <p14:creationId xmlns:p14="http://schemas.microsoft.com/office/powerpoint/2010/main" val="108520341"/>
      </p:ext>
    </p:extLst>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5042" name="AutoShape 2"/>
          <p:cNvSpPr>
            <a:spLocks noChangeArrowheads="1"/>
          </p:cNvSpPr>
          <p:nvPr/>
        </p:nvSpPr>
        <p:spPr bwMode="auto">
          <a:xfrm>
            <a:off x="2914653" y="4610003"/>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215043" name="AutoShape 3"/>
          <p:cNvSpPr>
            <a:spLocks noChangeArrowheads="1"/>
          </p:cNvSpPr>
          <p:nvPr/>
        </p:nvSpPr>
        <p:spPr bwMode="auto">
          <a:xfrm>
            <a:off x="2533653" y="3943372"/>
            <a:ext cx="1795463" cy="733425"/>
          </a:xfrm>
          <a:prstGeom prst="leftArrow">
            <a:avLst>
              <a:gd name="adj1" fmla="val 50000"/>
              <a:gd name="adj2" fmla="val 40291"/>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215044" name="AutoShape 4"/>
          <p:cNvSpPr>
            <a:spLocks noChangeArrowheads="1"/>
          </p:cNvSpPr>
          <p:nvPr/>
        </p:nvSpPr>
        <p:spPr bwMode="auto">
          <a:xfrm flipV="1">
            <a:off x="1847852" y="4867297"/>
            <a:ext cx="976313" cy="733425"/>
          </a:xfrm>
          <a:prstGeom prst="leftArrow">
            <a:avLst>
              <a:gd name="adj1" fmla="val 50000"/>
              <a:gd name="adj2" fmla="val 25009"/>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215045" name="AutoShape 5"/>
          <p:cNvSpPr>
            <a:spLocks noChangeArrowheads="1"/>
          </p:cNvSpPr>
          <p:nvPr/>
        </p:nvSpPr>
        <p:spPr bwMode="auto">
          <a:xfrm>
            <a:off x="1847852" y="6572252"/>
            <a:ext cx="976313" cy="733425"/>
          </a:xfrm>
          <a:prstGeom prst="leftArrow">
            <a:avLst>
              <a:gd name="adj1" fmla="val 50000"/>
              <a:gd name="adj2" fmla="val 50264"/>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215046" name="AutoShape 6"/>
          <p:cNvSpPr>
            <a:spLocks noChangeArrowheads="1"/>
          </p:cNvSpPr>
          <p:nvPr/>
        </p:nvSpPr>
        <p:spPr bwMode="auto">
          <a:xfrm>
            <a:off x="2495550" y="4610003"/>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215047" name="AutoShape 7"/>
          <p:cNvSpPr>
            <a:spLocks noChangeArrowheads="1"/>
          </p:cNvSpPr>
          <p:nvPr/>
        </p:nvSpPr>
        <p:spPr bwMode="auto">
          <a:xfrm>
            <a:off x="3181350" y="5010053"/>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215048" name="AutoShape 8"/>
          <p:cNvSpPr>
            <a:spLocks noChangeArrowheads="1"/>
          </p:cNvSpPr>
          <p:nvPr/>
        </p:nvSpPr>
        <p:spPr bwMode="auto">
          <a:xfrm>
            <a:off x="3238501" y="5295803"/>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215049" name="AutoShape 9"/>
          <p:cNvSpPr>
            <a:spLocks noChangeArrowheads="1"/>
          </p:cNvSpPr>
          <p:nvPr/>
        </p:nvSpPr>
        <p:spPr bwMode="auto">
          <a:xfrm>
            <a:off x="2724150" y="5333903"/>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215050" name="Text Box 10"/>
          <p:cNvSpPr txBox="1">
            <a:spLocks noChangeArrowheads="1"/>
          </p:cNvSpPr>
          <p:nvPr/>
        </p:nvSpPr>
        <p:spPr bwMode="auto">
          <a:xfrm>
            <a:off x="2689412" y="6590549"/>
            <a:ext cx="3724096" cy="21636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Arial" charset="0"/>
                <a:ea typeface="+mn-ea"/>
                <a:cs typeface="+mn-cs"/>
                <a:hlinkClick r:id="rId3"/>
              </a:rPr>
              <a:t>://www.blackbearcasinoresort.com/</a:t>
            </a:r>
            <a:endParaRPr kumimoji="0" lang="en-US" sz="800" b="0" i="1" u="none" strike="noStrike" kern="1200" cap="none" spc="0" normalizeH="0" baseline="0" noProof="0" dirty="0">
              <a:ln>
                <a:noFill/>
              </a:ln>
              <a:solidFill>
                <a:srgbClr val="000000"/>
              </a:solidFill>
              <a:effectLst/>
              <a:uLnTx/>
              <a:uFillTx/>
              <a:latin typeface="Arial" charset="0"/>
              <a:ea typeface="+mn-ea"/>
              <a:cs typeface="+mn-cs"/>
            </a:endParaRPr>
          </a:p>
        </p:txBody>
      </p:sp>
      <p:pic>
        <p:nvPicPr>
          <p:cNvPr id="405506" name="Picture 2"/>
          <p:cNvPicPr>
            <a:picLocks noChangeAspect="1" noChangeArrowheads="1"/>
          </p:cNvPicPr>
          <p:nvPr/>
        </p:nvPicPr>
        <p:blipFill>
          <a:blip r:embed="rId4" cstate="print"/>
          <a:srcRect/>
          <a:stretch>
            <a:fillRect/>
          </a:stretch>
        </p:blipFill>
        <p:spPr bwMode="auto">
          <a:xfrm>
            <a:off x="672353" y="591468"/>
            <a:ext cx="7772400" cy="4857750"/>
          </a:xfrm>
          <a:prstGeom prst="rect">
            <a:avLst/>
          </a:prstGeom>
          <a:noFill/>
          <a:ln w="9525">
            <a:noFill/>
            <a:miter lim="800000"/>
            <a:headEnd/>
            <a:tailEnd/>
          </a:ln>
        </p:spPr>
      </p:pic>
      <p:pic>
        <p:nvPicPr>
          <p:cNvPr id="405507" name="Picture 3"/>
          <p:cNvPicPr>
            <a:picLocks noChangeAspect="1" noChangeArrowheads="1"/>
          </p:cNvPicPr>
          <p:nvPr/>
        </p:nvPicPr>
        <p:blipFill>
          <a:blip r:embed="rId5" cstate="print"/>
          <a:srcRect/>
          <a:stretch>
            <a:fillRect/>
          </a:stretch>
        </p:blipFill>
        <p:spPr bwMode="auto">
          <a:xfrm>
            <a:off x="3381375" y="3543765"/>
            <a:ext cx="2381250" cy="1590675"/>
          </a:xfrm>
          <a:prstGeom prst="rect">
            <a:avLst/>
          </a:prstGeom>
          <a:noFill/>
          <a:ln w="9525">
            <a:noFill/>
            <a:miter lim="800000"/>
            <a:headEnd/>
            <a:tailEnd/>
          </a:ln>
        </p:spPr>
      </p:pic>
      <p:sp>
        <p:nvSpPr>
          <p:cNvPr id="15" name="Text Box 4"/>
          <p:cNvSpPr txBox="1">
            <a:spLocks noChangeArrowheads="1"/>
          </p:cNvSpPr>
          <p:nvPr/>
        </p:nvSpPr>
        <p:spPr bwMode="auto">
          <a:xfrm>
            <a:off x="4495800" y="5544456"/>
            <a:ext cx="611065"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000000"/>
                </a:solidFill>
                <a:effectLst/>
                <a:uLnTx/>
                <a:uFillTx/>
                <a:latin typeface="Times New Roman" pitchFamily="18" charset="0"/>
                <a:ea typeface="+mn-ea"/>
                <a:cs typeface="+mn-cs"/>
              </a:rPr>
              <a:t>Wikipedia</a:t>
            </a:r>
          </a:p>
        </p:txBody>
      </p:sp>
      <p:pic>
        <p:nvPicPr>
          <p:cNvPr id="405508" name="Picture 4"/>
          <p:cNvPicPr>
            <a:picLocks noChangeAspect="1" noChangeArrowheads="1"/>
          </p:cNvPicPr>
          <p:nvPr/>
        </p:nvPicPr>
        <p:blipFill>
          <a:blip r:embed="rId6" cstate="print"/>
          <a:srcRect/>
          <a:stretch>
            <a:fillRect/>
          </a:stretch>
        </p:blipFill>
        <p:spPr bwMode="auto">
          <a:xfrm>
            <a:off x="1781628" y="1578438"/>
            <a:ext cx="1371600" cy="1514475"/>
          </a:xfrm>
          <a:prstGeom prst="rect">
            <a:avLst/>
          </a:prstGeom>
          <a:noFill/>
          <a:ln w="9525">
            <a:noFill/>
            <a:miter lim="800000"/>
            <a:headEnd/>
            <a:tailEnd/>
          </a:ln>
        </p:spPr>
      </p:pic>
      <p:sp>
        <p:nvSpPr>
          <p:cNvPr id="17" name="Rectangle 16"/>
          <p:cNvSpPr>
            <a:spLocks noChangeArrowheads="1"/>
          </p:cNvSpPr>
          <p:nvPr/>
        </p:nvSpPr>
        <p:spPr bwMode="auto">
          <a:xfrm>
            <a:off x="406399" y="5617805"/>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a:ea typeface="+mn-ea"/>
                <a:cs typeface="+mn-cs"/>
              </a:rPr>
              <a:t>you can see signs of this in tourism . . . </a:t>
            </a:r>
          </a:p>
        </p:txBody>
      </p:sp>
    </p:spTree>
    <p:extLst>
      <p:ext uri="{BB962C8B-B14F-4D97-AF65-F5344CB8AC3E}">
        <p14:creationId xmlns:p14="http://schemas.microsoft.com/office/powerpoint/2010/main" val="373233987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550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5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1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pic>
        <p:nvPicPr>
          <p:cNvPr id="31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432" y="1016006"/>
            <a:ext cx="8254895" cy="21592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4871" y="3267396"/>
            <a:ext cx="4349748" cy="3262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Text Box 10"/>
          <p:cNvSpPr txBox="1">
            <a:spLocks noChangeArrowheads="1"/>
          </p:cNvSpPr>
          <p:nvPr/>
        </p:nvSpPr>
        <p:spPr bwMode="auto">
          <a:xfrm>
            <a:off x="2465602" y="6632708"/>
            <a:ext cx="4225837" cy="21544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5"/>
              </a:rPr>
              <a:t>http://news.minnesota.publicradio.org/features/2005/02/24_hemphills_fonduluth/?refid=0</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16" name="Rectangle 15"/>
          <p:cNvSpPr>
            <a:spLocks noChangeArrowheads="1"/>
          </p:cNvSpPr>
          <p:nvPr/>
        </p:nvSpPr>
        <p:spPr bwMode="auto">
          <a:xfrm>
            <a:off x="406399" y="5617805"/>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a:ea typeface="+mn-ea"/>
                <a:cs typeface="+mn-cs"/>
              </a:rPr>
              <a:t>you can see signs of this in tourism . . . </a:t>
            </a:r>
          </a:p>
        </p:txBody>
      </p:sp>
    </p:spTree>
    <p:extLst>
      <p:ext uri="{BB962C8B-B14F-4D97-AF65-F5344CB8AC3E}">
        <p14:creationId xmlns:p14="http://schemas.microsoft.com/office/powerpoint/2010/main" val="1530089960"/>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8" name="Text Box 10"/>
          <p:cNvSpPr txBox="1">
            <a:spLocks noChangeArrowheads="1"/>
          </p:cNvSpPr>
          <p:nvPr/>
        </p:nvSpPr>
        <p:spPr bwMode="auto">
          <a:xfrm>
            <a:off x="2741368" y="6400372"/>
            <a:ext cx="3667992" cy="21544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http://minnesota.publicradio.org/display/web/2010/05/04/ojibwe-treaty-rights/</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1027" name="Picture 3"/>
          <p:cNvPicPr>
            <a:picLocks noChangeAspect="1" noChangeArrowheads="1"/>
          </p:cNvPicPr>
          <p:nvPr/>
        </p:nvPicPr>
        <p:blipFill>
          <a:blip r:embed="rId4" cstate="print"/>
          <a:srcRect/>
          <a:stretch>
            <a:fillRect/>
          </a:stretch>
        </p:blipFill>
        <p:spPr bwMode="auto">
          <a:xfrm>
            <a:off x="679222" y="407191"/>
            <a:ext cx="7772400" cy="5752365"/>
          </a:xfrm>
          <a:prstGeom prst="rect">
            <a:avLst/>
          </a:prstGeom>
          <a:noFill/>
          <a:ln w="9525">
            <a:noFill/>
            <a:miter lim="800000"/>
            <a:headEnd/>
            <a:tailEnd/>
          </a:ln>
        </p:spPr>
      </p:pic>
      <p:sp>
        <p:nvSpPr>
          <p:cNvPr id="11" name="Rectangle 10"/>
          <p:cNvSpPr>
            <a:spLocks noChangeArrowheads="1"/>
          </p:cNvSpPr>
          <p:nvPr/>
        </p:nvSpPr>
        <p:spPr bwMode="auto">
          <a:xfrm>
            <a:off x="391885" y="4834049"/>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a:ea typeface="+mn-ea"/>
                <a:cs typeface="+mn-cs"/>
              </a:rPr>
              <a:t>you can see signs of this in the news. . . </a:t>
            </a:r>
          </a:p>
        </p:txBody>
      </p:sp>
    </p:spTree>
    <p:extLst>
      <p:ext uri="{BB962C8B-B14F-4D97-AF65-F5344CB8AC3E}">
        <p14:creationId xmlns:p14="http://schemas.microsoft.com/office/powerpoint/2010/main" val="2312488706"/>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2" name="Text Box 10"/>
          <p:cNvSpPr txBox="1">
            <a:spLocks noChangeArrowheads="1"/>
          </p:cNvSpPr>
          <p:nvPr/>
        </p:nvSpPr>
        <p:spPr bwMode="auto">
          <a:xfrm>
            <a:off x="2422060" y="6618082"/>
            <a:ext cx="4256293" cy="21544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http://www.startribune.com/wild-rice-showdown-looms-in-northern-minnesota/322642951/</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307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6428" y="179395"/>
            <a:ext cx="578966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a:spLocks noChangeArrowheads="1"/>
          </p:cNvSpPr>
          <p:nvPr/>
        </p:nvSpPr>
        <p:spPr bwMode="auto">
          <a:xfrm>
            <a:off x="391885" y="4834049"/>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a:ea typeface="+mn-ea"/>
                <a:cs typeface="+mn-cs"/>
              </a:rPr>
              <a:t>you can see signs of this in the news. . . </a:t>
            </a:r>
          </a:p>
        </p:txBody>
      </p:sp>
    </p:spTree>
    <p:extLst>
      <p:ext uri="{BB962C8B-B14F-4D97-AF65-F5344CB8AC3E}">
        <p14:creationId xmlns:p14="http://schemas.microsoft.com/office/powerpoint/2010/main" val="1603743437"/>
      </p:ext>
    </p:extLst>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pic>
        <p:nvPicPr>
          <p:cNvPr id="307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5522" y="217710"/>
            <a:ext cx="4957107"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 Box 10"/>
          <p:cNvSpPr txBox="1">
            <a:spLocks noChangeArrowheads="1"/>
          </p:cNvSpPr>
          <p:nvPr/>
        </p:nvSpPr>
        <p:spPr bwMode="auto">
          <a:xfrm>
            <a:off x="2305948" y="6618082"/>
            <a:ext cx="4517583" cy="21544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4"/>
              </a:rPr>
              <a:t>http://www.startribune.com/indian-ricers-back-protesting-on-hole-in-the-day-lake/323222791/#5</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11" name="Rectangle 10"/>
          <p:cNvSpPr>
            <a:spLocks noChangeArrowheads="1"/>
          </p:cNvSpPr>
          <p:nvPr/>
        </p:nvSpPr>
        <p:spPr bwMode="auto">
          <a:xfrm>
            <a:off x="391885" y="4834049"/>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a:ea typeface="+mn-ea"/>
                <a:cs typeface="+mn-cs"/>
              </a:rPr>
              <a:t>you can see signs of this in the news. . . </a:t>
            </a:r>
          </a:p>
        </p:txBody>
      </p:sp>
    </p:spTree>
    <p:extLst>
      <p:ext uri="{BB962C8B-B14F-4D97-AF65-F5344CB8AC3E}">
        <p14:creationId xmlns:p14="http://schemas.microsoft.com/office/powerpoint/2010/main" val="751930495"/>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and, as usual, 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1712207857"/>
      </p:ext>
    </p:extLst>
  </p:cSld>
  <p:clrMapOvr>
    <a:masterClrMapping/>
  </p:clrMapOvr>
  <p:transition/>
</p:sld>
</file>

<file path=ppt/slides/slide2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and, as usual, 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1663968620"/>
      </p:ext>
    </p:extLst>
  </p:cSld>
  <p:clrMapOvr>
    <a:masterClrMapping/>
  </p:clrMapOvr>
  <p:transition/>
</p:sld>
</file>

<file path=ppt/slides/slide2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0" cap="none" spc="0" normalizeH="0" baseline="0" noProof="0" dirty="0">
                <a:ln>
                  <a:noFill/>
                </a:ln>
                <a:solidFill>
                  <a:srgbClr val="FF1B36"/>
                </a:solidFill>
                <a:effectLst/>
                <a:uLnTx/>
                <a:uFillTx/>
                <a:latin typeface="Verdana" pitchFamily="34" charset="0"/>
                <a:ea typeface="+mn-ea"/>
                <a:cs typeface="+mn-cs"/>
              </a:rPr>
              <a:t> </a:t>
            </a:r>
            <a:r>
              <a:rPr kumimoji="0" lang="en-US" sz="2800" b="1" i="0" u="none" strike="noStrike" kern="0" cap="none" spc="0" normalizeH="0" baseline="0" noProof="0" dirty="0">
                <a:ln>
                  <a:noFill/>
                </a:ln>
                <a:solidFill>
                  <a:srgbClr val="000000"/>
                </a:solidFill>
                <a:effectLst/>
                <a:uLnTx/>
                <a:uFillTx/>
                <a:latin typeface="Verdana" pitchFamily="34" charset="0"/>
                <a:ea typeface="+mn-ea"/>
                <a:cs typeface="+mn-cs"/>
              </a:rPr>
              <a:t>can include ethnic groups </a:t>
            </a:r>
            <a:r>
              <a:rPr kumimoji="0" lang="en-US" sz="2800" b="1" i="1" u="none" strike="noStrike" kern="0" cap="none" spc="0" normalizeH="0" baseline="0" noProof="0" dirty="0">
                <a:ln>
                  <a:noFill/>
                </a:ln>
                <a:solidFill>
                  <a:srgbClr val="FF1B36"/>
                </a:solidFill>
                <a:effectLst/>
                <a:uLnTx/>
                <a:uFillTx/>
                <a:latin typeface="Verdana" pitchFamily="34" charset="0"/>
                <a:ea typeface="+mn-ea"/>
                <a:cs typeface="+mn-cs"/>
              </a:rPr>
              <a:t>within</a:t>
            </a:r>
            <a:r>
              <a:rPr kumimoji="0" lang="en-US" sz="2800" b="1" i="0" u="none" strike="noStrike" kern="0" cap="none" spc="0" normalizeH="0" baseline="0" noProof="0" dirty="0">
                <a:ln>
                  <a:noFill/>
                </a:ln>
                <a:solidFill>
                  <a:srgbClr val="000000"/>
                </a:solidFill>
                <a:effectLst/>
                <a:uLnTx/>
                <a:uFillTx/>
                <a:latin typeface="Verdana" pitchFamily="34" charset="0"/>
                <a:ea typeface="+mn-ea"/>
                <a:cs typeface="+mn-cs"/>
              </a:rPr>
              <a:t> nations</a:t>
            </a:r>
          </a:p>
          <a:p>
            <a:pPr marL="342900" marR="0" lvl="0" indent="-342900" algn="l" defTabSz="914400" rtl="0" eaLnBrk="1" fontAlgn="base" latinLnBrk="0" hangingPunct="1">
              <a:lnSpc>
                <a:spcPct val="30000"/>
              </a:lnSpc>
              <a:spcBef>
                <a:spcPct val="20000"/>
              </a:spcBef>
              <a:spcAft>
                <a:spcPct val="0"/>
              </a:spcAft>
              <a:buClrTx/>
              <a:buSzTx/>
              <a:buFontTx/>
              <a:buChar char="•"/>
              <a:tabLst/>
              <a:defRPr/>
            </a:pPr>
            <a:endParaRPr kumimoji="0" lang="en-US" sz="2800" b="1" i="0" u="none" strike="noStrike" kern="0" cap="none" spc="0" normalizeH="0" baseline="0" noProof="0" dirty="0">
              <a:ln>
                <a:noFill/>
              </a:ln>
              <a:solidFill>
                <a:srgbClr val="FF1B36"/>
              </a:solidFill>
              <a:effectLst/>
              <a:uLnTx/>
              <a:uFillTx/>
              <a:latin typeface="Verdana" pitchFamily="34" charset="0"/>
              <a:ea typeface="+mn-ea"/>
              <a:cs typeface="+mn-cs"/>
            </a:endParaRP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0" cap="none" spc="0" normalizeH="0" baseline="0" noProof="0" dirty="0">
                <a:ln>
                  <a:noFill/>
                </a:ln>
                <a:solidFill>
                  <a:srgbClr val="000000"/>
                </a:solidFill>
                <a:effectLst/>
                <a:uLnTx/>
                <a:uFillTx/>
                <a:latin typeface="Verdana" pitchFamily="34" charset="0"/>
                <a:ea typeface="+mn-ea"/>
                <a:cs typeface="+mn-cs"/>
              </a:rPr>
              <a:t> e.g., </a:t>
            </a:r>
            <a:r>
              <a:rPr kumimoji="0" lang="en-US" sz="2400" b="1" i="1" u="none" strike="noStrike" kern="0" cap="none" spc="0" normalizeH="0" baseline="0" noProof="0" dirty="0" err="1">
                <a:ln>
                  <a:noFill/>
                </a:ln>
                <a:solidFill>
                  <a:srgbClr val="000000"/>
                </a:solidFill>
                <a:effectLst/>
                <a:uLnTx/>
                <a:uFillTx/>
                <a:latin typeface="Verdana" pitchFamily="34" charset="0"/>
                <a:ea typeface="+mn-ea"/>
                <a:cs typeface="+mn-cs"/>
              </a:rPr>
              <a:t>Anishinabe</a:t>
            </a:r>
            <a:r>
              <a:rPr kumimoji="0" lang="en-US" sz="2400" b="1" i="0" u="none" strike="noStrike" kern="0" cap="none" spc="0" normalizeH="0" baseline="0" noProof="0" dirty="0">
                <a:ln>
                  <a:noFill/>
                </a:ln>
                <a:solidFill>
                  <a:srgbClr val="000000"/>
                </a:solidFill>
                <a:effectLst/>
                <a:uLnTx/>
                <a:uFillTx/>
                <a:latin typeface="Verdana" pitchFamily="34" charset="0"/>
                <a:ea typeface="+mn-ea"/>
                <a:cs typeface="+mn-cs"/>
              </a:rPr>
              <a:t> (Chippewa; Ojibwa)</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Irish “</a:t>
            </a:r>
            <a:r>
              <a:rPr kumimoji="0" lang="en-US" sz="2000" b="1" i="0" u="none" strike="noStrike" kern="0" cap="none" spc="0" normalizeH="0" baseline="0" noProof="0" dirty="0" err="1">
                <a:ln>
                  <a:noFill/>
                </a:ln>
                <a:solidFill>
                  <a:srgbClr val="DAEDEF">
                    <a:lumMod val="90000"/>
                  </a:srgbClr>
                </a:solidFill>
                <a:effectLst/>
                <a:uLnTx/>
                <a:uFillTx/>
                <a:latin typeface="Verdana" pitchFamily="34" charset="0"/>
                <a:ea typeface="+mn-ea"/>
                <a:cs typeface="+mn-cs"/>
              </a:rPr>
              <a:t>Travellers</a:t>
            </a: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a:t>
            </a:r>
          </a:p>
          <a:p>
            <a:pPr marL="1143000" marR="0" lvl="2" indent="-163513" algn="l" defTabSz="914400" rtl="0" eaLnBrk="1" fontAlgn="base" latinLnBrk="0" hangingPunct="1">
              <a:lnSpc>
                <a:spcPct val="100000"/>
              </a:lnSpc>
              <a:spcBef>
                <a:spcPct val="20000"/>
              </a:spcBef>
              <a:spcAft>
                <a:spcPct val="0"/>
              </a:spcAft>
              <a:buClrTx/>
              <a:buSzTx/>
              <a:buFontTx/>
              <a:buChar char="•"/>
              <a:tabLst/>
              <a:defRPr/>
            </a:pPr>
            <a:r>
              <a:rPr kumimoji="0" lang="en-US" sz="18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sometimes incorrectly called “Gypsies”</a:t>
            </a:r>
            <a:endPar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endParaRP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e.g., Rom (Gypsies)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e.g., Basques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Kurds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Australian Aboriginals</a:t>
            </a:r>
          </a:p>
        </p:txBody>
      </p:sp>
      <p:sp>
        <p:nvSpPr>
          <p:cNvPr id="4" name="TextBox 3"/>
          <p:cNvSpPr txBox="1">
            <a:spLocks noChangeArrowheads="1"/>
          </p:cNvSpPr>
          <p:nvPr/>
        </p:nvSpPr>
        <p:spPr bwMode="auto">
          <a:xfrm>
            <a:off x="685799" y="3820704"/>
            <a:ext cx="7772400" cy="144655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and people especially love their own “soul food”. . .</a:t>
            </a:r>
          </a:p>
        </p:txBody>
      </p:sp>
    </p:spTree>
    <p:extLst>
      <p:ext uri="{BB962C8B-B14F-4D97-AF65-F5344CB8AC3E}">
        <p14:creationId xmlns:p14="http://schemas.microsoft.com/office/powerpoint/2010/main" val="543051377"/>
      </p:ext>
    </p:extLst>
  </p:cSld>
  <p:clrMapOvr>
    <a:masterClrMapping/>
  </p:clrMapOvr>
  <p:transition/>
</p:sld>
</file>

<file path=ppt/slides/slide2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907870"/>
            <a:ext cx="7772400" cy="181588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800" b="1" dirty="0">
                <a:solidFill>
                  <a:srgbClr val="000000"/>
                </a:solidFill>
              </a:rPr>
              <a:t>food is a key part of their cultural identity,</a:t>
            </a:r>
          </a:p>
          <a:p>
            <a:pPr algn="ctr"/>
            <a:endParaRPr lang="en-US" sz="2000" b="1" dirty="0">
              <a:solidFill>
                <a:srgbClr val="000000"/>
              </a:solidFill>
            </a:endParaRPr>
          </a:p>
          <a:p>
            <a:pPr algn="ctr"/>
            <a:r>
              <a:rPr lang="en-US" sz="2000" b="1" dirty="0">
                <a:solidFill>
                  <a:srgbClr val="000000"/>
                </a:solidFill>
              </a:rPr>
              <a:t>often dating back to their prehistoric past, </a:t>
            </a:r>
          </a:p>
          <a:p>
            <a:pPr algn="ctr"/>
            <a:r>
              <a:rPr lang="en-US" sz="2000" b="1" dirty="0">
                <a:solidFill>
                  <a:srgbClr val="000000"/>
                </a:solidFill>
              </a:rPr>
              <a:t>and defining their history . . .</a:t>
            </a:r>
          </a:p>
        </p:txBody>
      </p:sp>
    </p:spTree>
    <p:extLst>
      <p:ext uri="{BB962C8B-B14F-4D97-AF65-F5344CB8AC3E}">
        <p14:creationId xmlns:p14="http://schemas.microsoft.com/office/powerpoint/2010/main" val="1749518120"/>
      </p:ext>
    </p:extLst>
  </p:cSld>
  <p:clrMapOvr>
    <a:masterClrMapping/>
  </p:clrMapOvr>
  <p:transition/>
</p:sld>
</file>

<file path=ppt/slides/slide2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90"/>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15"/>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9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6148" name="Picture 4"/>
          <p:cNvPicPr>
            <a:picLocks noChangeAspect="1" noChangeArrowheads="1"/>
          </p:cNvPicPr>
          <p:nvPr/>
        </p:nvPicPr>
        <p:blipFill>
          <a:blip r:embed="rId3" cstate="print"/>
          <a:srcRect/>
          <a:stretch>
            <a:fillRect/>
          </a:stretch>
        </p:blipFill>
        <p:spPr bwMode="auto">
          <a:xfrm>
            <a:off x="2670663" y="356353"/>
            <a:ext cx="3815224" cy="5497441"/>
          </a:xfrm>
          <a:prstGeom prst="rect">
            <a:avLst/>
          </a:prstGeom>
          <a:noFill/>
          <a:ln w="9525">
            <a:noFill/>
            <a:miter lim="800000"/>
            <a:headEnd/>
            <a:tailEnd/>
          </a:ln>
          <a:effectLst/>
        </p:spPr>
      </p:pic>
      <p:sp>
        <p:nvSpPr>
          <p:cNvPr id="17" name="Rectangle 16"/>
          <p:cNvSpPr/>
          <p:nvPr/>
        </p:nvSpPr>
        <p:spPr>
          <a:xfrm>
            <a:off x="2616456" y="6060050"/>
            <a:ext cx="3736920" cy="369332"/>
          </a:xfrm>
          <a:prstGeom prst="rect">
            <a:avLst/>
          </a:prstGeom>
        </p:spPr>
        <p:txBody>
          <a:bodyPr wrap="none">
            <a:spAutoFit/>
          </a:bodyPr>
          <a:lstStyle/>
          <a:p>
            <a:r>
              <a:rPr lang="en-US" dirty="0">
                <a:solidFill>
                  <a:srgbClr val="000000"/>
                </a:solidFill>
              </a:rPr>
              <a:t>Minnesota Historical Society Press</a:t>
            </a:r>
          </a:p>
        </p:txBody>
      </p:sp>
      <p:sp>
        <p:nvSpPr>
          <p:cNvPr id="2" name="Rectangle 1"/>
          <p:cNvSpPr/>
          <p:nvPr/>
        </p:nvSpPr>
        <p:spPr>
          <a:xfrm>
            <a:off x="479291" y="743823"/>
            <a:ext cx="2045753" cy="400110"/>
          </a:xfrm>
          <a:prstGeom prst="rect">
            <a:avLst/>
          </a:prstGeom>
          <a:noFill/>
        </p:spPr>
        <p:txBody>
          <a:bodyPr wrap="none">
            <a:spAutoFit/>
          </a:bodyPr>
          <a:lstStyle/>
          <a:p>
            <a:r>
              <a:rPr lang="en-US" sz="2000" b="1" dirty="0">
                <a:solidFill>
                  <a:srgbClr val="000000"/>
                </a:solidFill>
                <a:latin typeface="Arial"/>
              </a:rPr>
              <a:t>for example . . .</a:t>
            </a:r>
            <a:endParaRPr lang="en-US" sz="2000" dirty="0">
              <a:solidFill>
                <a:srgbClr val="000000"/>
              </a:solidFill>
            </a:endParaRPr>
          </a:p>
        </p:txBody>
      </p:sp>
    </p:spTree>
    <p:extLst>
      <p:ext uri="{BB962C8B-B14F-4D97-AF65-F5344CB8AC3E}">
        <p14:creationId xmlns:p14="http://schemas.microsoft.com/office/powerpoint/2010/main" val="1476516847"/>
      </p:ext>
    </p:extLst>
  </p:cSld>
  <p:clrMapOvr>
    <a:masterClrMapping/>
  </p:clrMapOvr>
  <p:transition/>
</p:sld>
</file>

<file path=ppt/slides/slide2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90"/>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15"/>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9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Rectangle 12"/>
          <p:cNvSpPr/>
          <p:nvPr/>
        </p:nvSpPr>
        <p:spPr>
          <a:xfrm>
            <a:off x="2776110" y="6234218"/>
            <a:ext cx="3595856" cy="369332"/>
          </a:xfrm>
          <a:prstGeom prst="rect">
            <a:avLst/>
          </a:prstGeom>
        </p:spPr>
        <p:txBody>
          <a:bodyPr wrap="none">
            <a:spAutoFit/>
          </a:bodyPr>
          <a:lstStyle/>
          <a:p>
            <a:r>
              <a:rPr lang="en-US" i="1" dirty="0">
                <a:solidFill>
                  <a:srgbClr val="000000"/>
                </a:solidFill>
              </a:rPr>
              <a:t>The Minnesota Ethnic Food Book</a:t>
            </a:r>
          </a:p>
        </p:txBody>
      </p:sp>
      <p:pic>
        <p:nvPicPr>
          <p:cNvPr id="12" name="Picture 2"/>
          <p:cNvPicPr>
            <a:picLocks noChangeAspect="1" noChangeArrowheads="1"/>
          </p:cNvPicPr>
          <p:nvPr/>
        </p:nvPicPr>
        <p:blipFill>
          <a:blip r:embed="rId3" cstate="print"/>
          <a:srcRect/>
          <a:stretch>
            <a:fillRect/>
          </a:stretch>
        </p:blipFill>
        <p:spPr bwMode="auto">
          <a:xfrm>
            <a:off x="1841731" y="362630"/>
            <a:ext cx="5417435" cy="5715000"/>
          </a:xfrm>
          <a:prstGeom prst="rect">
            <a:avLst/>
          </a:prstGeom>
          <a:noFill/>
          <a:ln w="76200">
            <a:solidFill>
              <a:schemeClr val="tx1"/>
            </a:solidFill>
            <a:miter lim="800000"/>
            <a:headEnd/>
            <a:tailEnd/>
          </a:ln>
          <a:effectLst/>
        </p:spPr>
      </p:pic>
    </p:spTree>
    <p:extLst>
      <p:ext uri="{BB962C8B-B14F-4D97-AF65-F5344CB8AC3E}">
        <p14:creationId xmlns:p14="http://schemas.microsoft.com/office/powerpoint/2010/main" val="4153012679"/>
      </p:ext>
    </p:extLst>
  </p:cSld>
  <p:clrMapOvr>
    <a:masterClrMapping/>
  </p:clrMapOvr>
  <p:transition/>
</p:sld>
</file>

<file path=ppt/slides/slide22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90"/>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15"/>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9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4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7170" name="Picture 2"/>
          <p:cNvPicPr>
            <a:picLocks noChangeAspect="1" noChangeArrowheads="1"/>
          </p:cNvPicPr>
          <p:nvPr/>
        </p:nvPicPr>
        <p:blipFill>
          <a:blip r:embed="rId3" cstate="print"/>
          <a:srcRect/>
          <a:stretch>
            <a:fillRect/>
          </a:stretch>
        </p:blipFill>
        <p:spPr bwMode="auto">
          <a:xfrm>
            <a:off x="1841731" y="362630"/>
            <a:ext cx="5417435" cy="5715000"/>
          </a:xfrm>
          <a:prstGeom prst="rect">
            <a:avLst/>
          </a:prstGeom>
          <a:noFill/>
          <a:ln w="76200">
            <a:solidFill>
              <a:schemeClr val="tx1"/>
            </a:solidFill>
            <a:miter lim="800000"/>
            <a:headEnd/>
            <a:tailEnd/>
          </a:ln>
          <a:effectLst/>
        </p:spPr>
      </p:pic>
      <p:sp>
        <p:nvSpPr>
          <p:cNvPr id="13" name="Rectangle 12"/>
          <p:cNvSpPr/>
          <p:nvPr/>
        </p:nvSpPr>
        <p:spPr>
          <a:xfrm>
            <a:off x="2776110" y="6234218"/>
            <a:ext cx="3595856" cy="369332"/>
          </a:xfrm>
          <a:prstGeom prst="rect">
            <a:avLst/>
          </a:prstGeom>
        </p:spPr>
        <p:txBody>
          <a:bodyPr wrap="none">
            <a:spAutoFit/>
          </a:bodyPr>
          <a:lstStyle/>
          <a:p>
            <a:r>
              <a:rPr lang="en-US" i="1" dirty="0">
                <a:solidFill>
                  <a:srgbClr val="000000"/>
                </a:solidFill>
              </a:rPr>
              <a:t>The Minnesota Ethnic Food Book</a:t>
            </a:r>
          </a:p>
        </p:txBody>
      </p:sp>
      <p:sp>
        <p:nvSpPr>
          <p:cNvPr id="14" name="Oval 7"/>
          <p:cNvSpPr>
            <a:spLocks noChangeArrowheads="1"/>
          </p:cNvSpPr>
          <p:nvPr/>
        </p:nvSpPr>
        <p:spPr bwMode="auto">
          <a:xfrm>
            <a:off x="1882321" y="427399"/>
            <a:ext cx="2743200" cy="519351"/>
          </a:xfrm>
          <a:prstGeom prst="ellipse">
            <a:avLst/>
          </a:prstGeom>
          <a:noFill/>
          <a:ln w="101600">
            <a:solidFill>
              <a:srgbClr val="FFC000"/>
            </a:solidFill>
            <a:round/>
            <a:headEnd/>
            <a:tailEnd/>
          </a:ln>
        </p:spPr>
        <p:txBody>
          <a:bodyPr anchor="ctr">
            <a:spAutoFit/>
          </a:bodyPr>
          <a:lstStyle/>
          <a:p>
            <a:endParaRPr lang="en-US">
              <a:solidFill>
                <a:srgbClr val="000000"/>
              </a:solidFill>
            </a:endParaRPr>
          </a:p>
        </p:txBody>
      </p:sp>
      <p:sp>
        <p:nvSpPr>
          <p:cNvPr id="15" name="Rectangle 14"/>
          <p:cNvSpPr>
            <a:spLocks noChangeArrowheads="1"/>
          </p:cNvSpPr>
          <p:nvPr/>
        </p:nvSpPr>
        <p:spPr bwMode="auto">
          <a:xfrm>
            <a:off x="666750" y="2926143"/>
            <a:ext cx="7772400" cy="2492990"/>
          </a:xfrm>
          <a:prstGeom prst="rect">
            <a:avLst/>
          </a:prstGeom>
          <a:solidFill>
            <a:schemeClr val="bg1"/>
          </a:solidFill>
          <a:ln w="76200">
            <a:solidFill>
              <a:srgbClr val="FFC000"/>
            </a:solidFill>
            <a:miter lim="800000"/>
            <a:headEnd/>
            <a:tailEnd/>
          </a:ln>
        </p:spPr>
        <p:txBody>
          <a:bodyPr wrap="square" anchor="ctr">
            <a:spAutoFit/>
          </a:bodyPr>
          <a:lstStyle/>
          <a:p>
            <a:pPr algn="ctr"/>
            <a:endParaRPr lang="en-US" sz="3600" b="1" dirty="0">
              <a:solidFill>
                <a:srgbClr val="000000"/>
              </a:solidFill>
              <a:latin typeface="Arial"/>
            </a:endParaRPr>
          </a:p>
          <a:p>
            <a:pPr algn="ctr"/>
            <a:r>
              <a:rPr lang="en-US" sz="3600" b="1" dirty="0">
                <a:solidFill>
                  <a:srgbClr val="000000"/>
                </a:solidFill>
                <a:latin typeface="Arial"/>
              </a:rPr>
              <a:t>for e.g., </a:t>
            </a:r>
            <a:r>
              <a:rPr lang="en-US" sz="3600" b="1" i="1" dirty="0">
                <a:solidFill>
                  <a:srgbClr val="000000"/>
                </a:solidFill>
                <a:latin typeface="Arial"/>
              </a:rPr>
              <a:t>Anishinabe</a:t>
            </a:r>
          </a:p>
          <a:p>
            <a:pPr algn="ctr"/>
            <a:r>
              <a:rPr lang="en-US" sz="2400" dirty="0">
                <a:solidFill>
                  <a:srgbClr val="000000"/>
                </a:solidFill>
                <a:latin typeface="Arial"/>
              </a:rPr>
              <a:t>(known less appropriately as </a:t>
            </a:r>
          </a:p>
          <a:p>
            <a:pPr algn="ctr"/>
            <a:r>
              <a:rPr lang="en-US" sz="2400" dirty="0">
                <a:solidFill>
                  <a:srgbClr val="000000"/>
                </a:solidFill>
                <a:latin typeface="Arial"/>
              </a:rPr>
              <a:t>“The Ojibwa,” and “The Chippewa”)</a:t>
            </a:r>
          </a:p>
          <a:p>
            <a:pPr algn="ctr"/>
            <a:r>
              <a:rPr lang="en-US" sz="3600" b="1" dirty="0">
                <a:solidFill>
                  <a:srgbClr val="000000"/>
                </a:solidFill>
                <a:latin typeface="Arial"/>
              </a:rPr>
              <a:t>. . . </a:t>
            </a:r>
          </a:p>
        </p:txBody>
      </p:sp>
    </p:spTree>
    <p:extLst>
      <p:ext uri="{BB962C8B-B14F-4D97-AF65-F5344CB8AC3E}">
        <p14:creationId xmlns:p14="http://schemas.microsoft.com/office/powerpoint/2010/main" val="2401426940"/>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2286000" y="5863671"/>
            <a:ext cx="4572000" cy="538609"/>
          </a:xfrm>
          <a:prstGeom prst="rect">
            <a:avLst/>
          </a:prstGeom>
        </p:spPr>
        <p:txBody>
          <a:bodyPr>
            <a:spAutoFit/>
          </a:bodyPr>
          <a:lstStyle/>
          <a:p>
            <a:pPr algn="ctr"/>
            <a:r>
              <a:rPr lang="en-US" dirty="0">
                <a:solidFill>
                  <a:srgbClr val="FFFFFF"/>
                </a:solidFill>
              </a:rPr>
              <a:t>Indian hunter with deer, 1908.</a:t>
            </a:r>
          </a:p>
          <a:p>
            <a:pPr algn="ctr"/>
            <a:r>
              <a:rPr lang="en-US" sz="1100" dirty="0">
                <a:solidFill>
                  <a:srgbClr val="FFFFFF"/>
                </a:solidFill>
              </a:rPr>
              <a:t>Minnesota Historical Society</a:t>
            </a:r>
          </a:p>
        </p:txBody>
      </p:sp>
      <p:pic>
        <p:nvPicPr>
          <p:cNvPr id="5122" name="Picture 2"/>
          <p:cNvPicPr>
            <a:picLocks noChangeAspect="1" noChangeArrowheads="1"/>
          </p:cNvPicPr>
          <p:nvPr/>
        </p:nvPicPr>
        <p:blipFill>
          <a:blip r:embed="rId3" cstate="print"/>
          <a:srcRect/>
          <a:stretch>
            <a:fillRect/>
          </a:stretch>
        </p:blipFill>
        <p:spPr bwMode="auto">
          <a:xfrm>
            <a:off x="928020" y="185076"/>
            <a:ext cx="7315200" cy="5591236"/>
          </a:xfrm>
          <a:prstGeom prst="rect">
            <a:avLst/>
          </a:prstGeom>
          <a:noFill/>
          <a:ln w="9525">
            <a:noFill/>
            <a:miter lim="800000"/>
            <a:headEnd/>
            <a:tailEnd/>
          </a:ln>
          <a:effectLst/>
        </p:spPr>
      </p:pic>
    </p:spTree>
    <p:extLst>
      <p:ext uri="{BB962C8B-B14F-4D97-AF65-F5344CB8AC3E}">
        <p14:creationId xmlns:p14="http://schemas.microsoft.com/office/powerpoint/2010/main" val="4275057373"/>
      </p:ext>
    </p:extLst>
  </p:cSld>
  <p:clrMapOvr>
    <a:masterClrMapping/>
  </p:clrMapOvr>
  <p:transition/>
</p:sld>
</file>

<file path=ppt/slides/slide22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Rectangle 12"/>
          <p:cNvSpPr/>
          <p:nvPr/>
        </p:nvSpPr>
        <p:spPr>
          <a:xfrm>
            <a:off x="1676414" y="5878009"/>
            <a:ext cx="5769429" cy="369332"/>
          </a:xfrm>
          <a:prstGeom prst="rect">
            <a:avLst/>
          </a:prstGeom>
        </p:spPr>
        <p:txBody>
          <a:bodyPr wrap="square">
            <a:spAutoFit/>
          </a:bodyPr>
          <a:lstStyle/>
          <a:p>
            <a:pPr algn="ctr"/>
            <a:r>
              <a:rPr lang="en-US" dirty="0">
                <a:solidFill>
                  <a:srgbClr val="FFFFFF"/>
                </a:solidFill>
              </a:rPr>
              <a:t>Pictograph from </a:t>
            </a:r>
            <a:r>
              <a:rPr lang="en-US" dirty="0" err="1">
                <a:solidFill>
                  <a:srgbClr val="FFFFFF"/>
                </a:solidFill>
              </a:rPr>
              <a:t>Hegman</a:t>
            </a:r>
            <a:r>
              <a:rPr lang="en-US" dirty="0">
                <a:solidFill>
                  <a:srgbClr val="FFFFFF"/>
                </a:solidFill>
              </a:rPr>
              <a:t> Lake, Minnesota</a:t>
            </a:r>
          </a:p>
        </p:txBody>
      </p:sp>
      <p:pic>
        <p:nvPicPr>
          <p:cNvPr id="6147" name="Picture 3"/>
          <p:cNvPicPr>
            <a:picLocks noChangeAspect="1" noChangeArrowheads="1"/>
          </p:cNvPicPr>
          <p:nvPr/>
        </p:nvPicPr>
        <p:blipFill>
          <a:blip r:embed="rId3" cstate="print"/>
          <a:srcRect/>
          <a:stretch>
            <a:fillRect/>
          </a:stretch>
        </p:blipFill>
        <p:spPr bwMode="auto">
          <a:xfrm>
            <a:off x="2685079" y="682172"/>
            <a:ext cx="3744833" cy="4955662"/>
          </a:xfrm>
          <a:prstGeom prst="rect">
            <a:avLst/>
          </a:prstGeom>
          <a:noFill/>
          <a:ln w="9525">
            <a:noFill/>
            <a:miter lim="800000"/>
            <a:headEnd/>
            <a:tailEnd/>
          </a:ln>
          <a:effectLst/>
        </p:spPr>
      </p:pic>
    </p:spTree>
    <p:extLst>
      <p:ext uri="{BB962C8B-B14F-4D97-AF65-F5344CB8AC3E}">
        <p14:creationId xmlns:p14="http://schemas.microsoft.com/office/powerpoint/2010/main" val="1735959389"/>
      </p:ext>
    </p:extLst>
  </p:cSld>
  <p:clrMapOvr>
    <a:masterClrMapping/>
  </p:clrMapOvr>
  <p:transition/>
</p:sld>
</file>

<file path=ppt/slides/slide2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6978" name="Text Box 2">
            <a:hlinkClick r:id="rId3"/>
          </p:cNvPr>
          <p:cNvSpPr txBox="1">
            <a:spLocks noChangeArrowheads="1"/>
          </p:cNvSpPr>
          <p:nvPr/>
        </p:nvSpPr>
        <p:spPr bwMode="auto">
          <a:xfrm>
            <a:off x="1831187" y="6336795"/>
            <a:ext cx="5475730" cy="276999"/>
          </a:xfrm>
          <a:prstGeom prst="rect">
            <a:avLst/>
          </a:prstGeom>
          <a:noFill/>
          <a:ln w="9525">
            <a:noFill/>
            <a:miter lim="800000"/>
            <a:headEnd/>
            <a:tailEnd/>
          </a:ln>
        </p:spPr>
        <p:txBody>
          <a:bodyPr wrap="none">
            <a:spAutoFit/>
          </a:bodyPr>
          <a:lstStyle/>
          <a:p>
            <a:pPr algn="ctr"/>
            <a:r>
              <a:rPr lang="en-US" sz="1200">
                <a:solidFill>
                  <a:srgbClr val="FFFFFF"/>
                </a:solidFill>
                <a:latin typeface="Arial" charset="0"/>
                <a:hlinkClick r:id="rId4"/>
              </a:rPr>
              <a:t>www.duluthnewstribune.com/articles/index.cfm?id=60658&amp;section=homepage</a:t>
            </a:r>
            <a:endParaRPr lang="en-US" sz="1200">
              <a:solidFill>
                <a:srgbClr val="FFFFFF"/>
              </a:solidFill>
              <a:latin typeface="Arial" charset="0"/>
            </a:endParaRPr>
          </a:p>
        </p:txBody>
      </p:sp>
      <p:pic>
        <p:nvPicPr>
          <p:cNvPr id="126979" name="Picture 3"/>
          <p:cNvPicPr>
            <a:picLocks noChangeAspect="1" noChangeArrowheads="1"/>
          </p:cNvPicPr>
          <p:nvPr/>
        </p:nvPicPr>
        <p:blipFill>
          <a:blip r:embed="rId5" cstate="print"/>
          <a:srcRect/>
          <a:stretch>
            <a:fillRect/>
          </a:stretch>
        </p:blipFill>
        <p:spPr bwMode="auto">
          <a:xfrm>
            <a:off x="899658" y="529770"/>
            <a:ext cx="7315200" cy="5755014"/>
          </a:xfrm>
          <a:prstGeom prst="rect">
            <a:avLst/>
          </a:prstGeom>
          <a:noFill/>
          <a:ln w="9525">
            <a:noFill/>
            <a:miter lim="800000"/>
            <a:headEnd/>
            <a:tailEnd/>
          </a:ln>
        </p:spPr>
      </p:pic>
    </p:spTree>
    <p:extLst>
      <p:ext uri="{BB962C8B-B14F-4D97-AF65-F5344CB8AC3E}">
        <p14:creationId xmlns:p14="http://schemas.microsoft.com/office/powerpoint/2010/main" val="4288468797"/>
      </p:ext>
    </p:extLst>
  </p:cSld>
  <p:clrMapOvr>
    <a:masterClrMapping/>
  </p:clrMapOvr>
  <p:transition/>
</p:sld>
</file>

<file path=ppt/slides/slide226.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11618" name="Text Box 2"/>
          <p:cNvSpPr txBox="1">
            <a:spLocks noChangeArrowheads="1"/>
          </p:cNvSpPr>
          <p:nvPr/>
        </p:nvSpPr>
        <p:spPr bwMode="auto">
          <a:xfrm>
            <a:off x="2971914" y="6578770"/>
            <a:ext cx="3179075" cy="246221"/>
          </a:xfrm>
          <a:prstGeom prst="rect">
            <a:avLst/>
          </a:prstGeom>
          <a:noFill/>
          <a:ln w="9525">
            <a:noFill/>
            <a:miter lim="800000"/>
            <a:headEnd/>
            <a:tailEnd/>
          </a:ln>
        </p:spPr>
        <p:txBody>
          <a:bodyPr wrap="none">
            <a:spAutoFit/>
          </a:bodyPr>
          <a:lstStyle/>
          <a:p>
            <a:r>
              <a:rPr lang="en-US" sz="1000">
                <a:solidFill>
                  <a:srgbClr val="000000"/>
                </a:solidFill>
                <a:latin typeface="Arial" charset="0"/>
                <a:hlinkClick r:id="rId3"/>
              </a:rPr>
              <a:t>www.indiancountry.com/content.cfm?id=1096416829</a:t>
            </a:r>
            <a:endParaRPr lang="en-US" sz="1000">
              <a:solidFill>
                <a:srgbClr val="000000"/>
              </a:solidFill>
              <a:latin typeface="Arial" charset="0"/>
            </a:endParaRPr>
          </a:p>
        </p:txBody>
      </p:sp>
      <p:pic>
        <p:nvPicPr>
          <p:cNvPr id="111619" name="Picture 2"/>
          <p:cNvPicPr>
            <a:picLocks noChangeAspect="1" noChangeArrowheads="1"/>
          </p:cNvPicPr>
          <p:nvPr/>
        </p:nvPicPr>
        <p:blipFill>
          <a:blip r:embed="rId4" cstate="print"/>
          <a:srcRect/>
          <a:stretch>
            <a:fillRect/>
          </a:stretch>
        </p:blipFill>
        <p:spPr bwMode="auto">
          <a:xfrm>
            <a:off x="2572653" y="723435"/>
            <a:ext cx="3976007" cy="5486400"/>
          </a:xfrm>
          <a:prstGeom prst="rect">
            <a:avLst/>
          </a:prstGeom>
          <a:noFill/>
          <a:ln w="9525">
            <a:noFill/>
            <a:miter lim="800000"/>
            <a:headEnd/>
            <a:tailEnd/>
          </a:ln>
        </p:spPr>
      </p:pic>
    </p:spTree>
    <p:extLst>
      <p:ext uri="{BB962C8B-B14F-4D97-AF65-F5344CB8AC3E}">
        <p14:creationId xmlns:p14="http://schemas.microsoft.com/office/powerpoint/2010/main" val="808789979"/>
      </p:ext>
    </p:extLst>
  </p:cSld>
  <p:clrMapOvr>
    <a:masterClrMapping/>
  </p:clrMapOvr>
  <p:transition/>
</p:sld>
</file>

<file path=ppt/slides/slide2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0" cap="none" spc="0" normalizeH="0" baseline="0" noProof="0" dirty="0">
                <a:ln>
                  <a:noFill/>
                </a:ln>
                <a:solidFill>
                  <a:srgbClr val="FF1B36"/>
                </a:solidFill>
                <a:effectLst/>
                <a:uLnTx/>
                <a:uFillTx/>
                <a:latin typeface="Verdana" pitchFamily="34" charset="0"/>
                <a:ea typeface="+mn-ea"/>
                <a:cs typeface="+mn-cs"/>
              </a:rPr>
              <a:t> </a:t>
            </a:r>
            <a:r>
              <a:rPr kumimoji="0" lang="en-US" sz="2800" b="1" i="0" u="none" strike="noStrike" kern="0" cap="none" spc="0" normalizeH="0" baseline="0" noProof="0" dirty="0">
                <a:ln>
                  <a:noFill/>
                </a:ln>
                <a:solidFill>
                  <a:srgbClr val="000000"/>
                </a:solidFill>
                <a:effectLst/>
                <a:uLnTx/>
                <a:uFillTx/>
                <a:latin typeface="Verdana" pitchFamily="34" charset="0"/>
                <a:ea typeface="+mn-ea"/>
                <a:cs typeface="+mn-cs"/>
              </a:rPr>
              <a:t>can include ethnic groups </a:t>
            </a:r>
            <a:r>
              <a:rPr kumimoji="0" lang="en-US" sz="2800" b="1" i="1" u="none" strike="noStrike" kern="0" cap="none" spc="0" normalizeH="0" baseline="0" noProof="0" dirty="0">
                <a:ln>
                  <a:noFill/>
                </a:ln>
                <a:solidFill>
                  <a:srgbClr val="FF1B36"/>
                </a:solidFill>
                <a:effectLst/>
                <a:uLnTx/>
                <a:uFillTx/>
                <a:latin typeface="Verdana" pitchFamily="34" charset="0"/>
                <a:ea typeface="+mn-ea"/>
                <a:cs typeface="+mn-cs"/>
              </a:rPr>
              <a:t>within</a:t>
            </a:r>
            <a:r>
              <a:rPr kumimoji="0" lang="en-US" sz="2800" b="1" i="0" u="none" strike="noStrike" kern="0" cap="none" spc="0" normalizeH="0" baseline="0" noProof="0" dirty="0">
                <a:ln>
                  <a:noFill/>
                </a:ln>
                <a:solidFill>
                  <a:srgbClr val="000000"/>
                </a:solidFill>
                <a:effectLst/>
                <a:uLnTx/>
                <a:uFillTx/>
                <a:latin typeface="Verdana" pitchFamily="34" charset="0"/>
                <a:ea typeface="+mn-ea"/>
                <a:cs typeface="+mn-cs"/>
              </a:rPr>
              <a:t> nations</a:t>
            </a:r>
          </a:p>
          <a:p>
            <a:pPr marL="342900" marR="0" lvl="0" indent="-342900" algn="l" defTabSz="914400" rtl="0" eaLnBrk="1" fontAlgn="base" latinLnBrk="0" hangingPunct="1">
              <a:lnSpc>
                <a:spcPct val="30000"/>
              </a:lnSpc>
              <a:spcBef>
                <a:spcPct val="20000"/>
              </a:spcBef>
              <a:spcAft>
                <a:spcPct val="0"/>
              </a:spcAft>
              <a:buClrTx/>
              <a:buSzTx/>
              <a:buFontTx/>
              <a:buChar char="•"/>
              <a:tabLst/>
              <a:defRPr/>
            </a:pPr>
            <a:endParaRPr kumimoji="0" lang="en-US" sz="2800" b="1" i="0" u="none" strike="noStrike" kern="0" cap="none" spc="0" normalizeH="0" baseline="0" noProof="0" dirty="0">
              <a:ln>
                <a:noFill/>
              </a:ln>
              <a:solidFill>
                <a:srgbClr val="FF1B36"/>
              </a:solidFill>
              <a:effectLst/>
              <a:uLnTx/>
              <a:uFillTx/>
              <a:latin typeface="Verdana" pitchFamily="34" charset="0"/>
              <a:ea typeface="+mn-ea"/>
              <a:cs typeface="+mn-cs"/>
            </a:endParaRP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0" cap="none" spc="0" normalizeH="0" baseline="0" noProof="0" dirty="0">
                <a:ln>
                  <a:noFill/>
                </a:ln>
                <a:solidFill>
                  <a:srgbClr val="000000"/>
                </a:solidFill>
                <a:effectLst/>
                <a:uLnTx/>
                <a:uFillTx/>
                <a:latin typeface="Verdana" pitchFamily="34" charset="0"/>
                <a:ea typeface="+mn-ea"/>
                <a:cs typeface="+mn-cs"/>
              </a:rPr>
              <a:t> e.g., </a:t>
            </a:r>
            <a:r>
              <a:rPr kumimoji="0" lang="en-US" sz="2400" b="1" i="1" u="none" strike="noStrike" kern="0" cap="none" spc="0" normalizeH="0" baseline="0" noProof="0" dirty="0" err="1">
                <a:ln>
                  <a:noFill/>
                </a:ln>
                <a:solidFill>
                  <a:srgbClr val="000000"/>
                </a:solidFill>
                <a:effectLst/>
                <a:uLnTx/>
                <a:uFillTx/>
                <a:latin typeface="Verdana" pitchFamily="34" charset="0"/>
                <a:ea typeface="+mn-ea"/>
                <a:cs typeface="+mn-cs"/>
              </a:rPr>
              <a:t>Anishinabe</a:t>
            </a:r>
            <a:r>
              <a:rPr kumimoji="0" lang="en-US" sz="2400" b="1" i="0" u="none" strike="noStrike" kern="0" cap="none" spc="0" normalizeH="0" baseline="0" noProof="0" dirty="0">
                <a:ln>
                  <a:noFill/>
                </a:ln>
                <a:solidFill>
                  <a:srgbClr val="000000"/>
                </a:solidFill>
                <a:effectLst/>
                <a:uLnTx/>
                <a:uFillTx/>
                <a:latin typeface="Verdana" pitchFamily="34" charset="0"/>
                <a:ea typeface="+mn-ea"/>
                <a:cs typeface="+mn-cs"/>
              </a:rPr>
              <a:t> (Chippewa; Ojibwa)</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Irish “</a:t>
            </a:r>
            <a:r>
              <a:rPr kumimoji="0" lang="en-US" sz="2000" b="1" i="0" u="none" strike="noStrike" kern="0" cap="none" spc="0" normalizeH="0" baseline="0" noProof="0" dirty="0" err="1">
                <a:ln>
                  <a:noFill/>
                </a:ln>
                <a:solidFill>
                  <a:srgbClr val="DAEDEF">
                    <a:lumMod val="90000"/>
                  </a:srgbClr>
                </a:solidFill>
                <a:effectLst/>
                <a:uLnTx/>
                <a:uFillTx/>
                <a:latin typeface="Verdana" pitchFamily="34" charset="0"/>
                <a:ea typeface="+mn-ea"/>
                <a:cs typeface="+mn-cs"/>
              </a:rPr>
              <a:t>Travellers</a:t>
            </a: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a:t>
            </a:r>
          </a:p>
          <a:p>
            <a:pPr marL="1143000" marR="0" lvl="2" indent="-163513" algn="l" defTabSz="914400" rtl="0" eaLnBrk="1" fontAlgn="base" latinLnBrk="0" hangingPunct="1">
              <a:lnSpc>
                <a:spcPct val="100000"/>
              </a:lnSpc>
              <a:spcBef>
                <a:spcPct val="20000"/>
              </a:spcBef>
              <a:spcAft>
                <a:spcPct val="0"/>
              </a:spcAft>
              <a:buClrTx/>
              <a:buSzTx/>
              <a:buFontTx/>
              <a:buChar char="•"/>
              <a:tabLst/>
              <a:defRPr/>
            </a:pPr>
            <a:r>
              <a:rPr kumimoji="0" lang="en-US" sz="18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sometimes incorrectly called “Gypsies”</a:t>
            </a:r>
            <a:endPar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endParaRP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e.g., Rom (Gypsies)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e.g., Basques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Kurds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Australian Aboriginals</a:t>
            </a:r>
          </a:p>
        </p:txBody>
      </p:sp>
      <p:sp>
        <p:nvSpPr>
          <p:cNvPr id="4" name="TextBox 3"/>
          <p:cNvSpPr txBox="1">
            <a:spLocks noChangeArrowheads="1"/>
          </p:cNvSpPr>
          <p:nvPr/>
        </p:nvSpPr>
        <p:spPr bwMode="auto">
          <a:xfrm>
            <a:off x="685799" y="3907870"/>
            <a:ext cx="7772400" cy="181588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 is a key part of their cultural identity,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itchFamily="34" charset="0"/>
                <a:ea typeface="+mn-ea"/>
                <a:cs typeface="+mn-cs"/>
              </a:rPr>
              <a:t>often dating back to their prehistoric past,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itchFamily="34" charset="0"/>
                <a:ea typeface="+mn-ea"/>
                <a:cs typeface="+mn-cs"/>
              </a:rPr>
              <a:t>and defining their history . . .</a:t>
            </a:r>
          </a:p>
        </p:txBody>
      </p:sp>
    </p:spTree>
    <p:extLst>
      <p:ext uri="{BB962C8B-B14F-4D97-AF65-F5344CB8AC3E}">
        <p14:creationId xmlns:p14="http://schemas.microsoft.com/office/powerpoint/2010/main" val="790591325"/>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457221" y="4009386"/>
            <a:ext cx="8229599" cy="89255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800" b="1" dirty="0">
                <a:solidFill>
                  <a:srgbClr val="000000"/>
                </a:solidFill>
              </a:rPr>
              <a:t>and people still love their own “soul food”. . .</a:t>
            </a:r>
          </a:p>
        </p:txBody>
      </p:sp>
    </p:spTree>
    <p:extLst>
      <p:ext uri="{BB962C8B-B14F-4D97-AF65-F5344CB8AC3E}">
        <p14:creationId xmlns:p14="http://schemas.microsoft.com/office/powerpoint/2010/main" val="435959813"/>
      </p:ext>
    </p:extLst>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1" name="Picture 2"/>
          <p:cNvPicPr>
            <a:picLocks noChangeAspect="1" noChangeArrowheads="1"/>
          </p:cNvPicPr>
          <p:nvPr/>
        </p:nvPicPr>
        <p:blipFill>
          <a:blip r:embed="rId2" cstate="print"/>
          <a:srcRect/>
          <a:stretch>
            <a:fillRect/>
          </a:stretch>
        </p:blipFill>
        <p:spPr bwMode="auto">
          <a:xfrm>
            <a:off x="2667000" y="396875"/>
            <a:ext cx="3810000" cy="5753100"/>
          </a:xfrm>
          <a:prstGeom prst="rect">
            <a:avLst/>
          </a:prstGeom>
          <a:noFill/>
          <a:ln w="9525">
            <a:noFill/>
            <a:miter lim="800000"/>
            <a:headEnd/>
            <a:tailEnd/>
          </a:ln>
        </p:spPr>
      </p:pic>
      <p:sp>
        <p:nvSpPr>
          <p:cNvPr id="117762" name="Rectangle 8"/>
          <p:cNvSpPr>
            <a:spLocks noChangeArrowheads="1"/>
          </p:cNvSpPr>
          <p:nvPr/>
        </p:nvSpPr>
        <p:spPr bwMode="auto">
          <a:xfrm>
            <a:off x="2043165" y="6331042"/>
            <a:ext cx="5049331" cy="276999"/>
          </a:xfrm>
          <a:prstGeom prst="rect">
            <a:avLst/>
          </a:prstGeom>
          <a:noFill/>
          <a:ln w="9525">
            <a:noFill/>
            <a:miter lim="800000"/>
            <a:headEnd/>
            <a:tailEnd/>
          </a:ln>
        </p:spPr>
        <p:txBody>
          <a:bodyPr wrap="none">
            <a:spAutoFit/>
          </a:bodyPr>
          <a:lstStyle/>
          <a:p>
            <a:r>
              <a:rPr lang="en-US" sz="1200" dirty="0">
                <a:solidFill>
                  <a:prstClr val="black"/>
                </a:solidFill>
                <a:latin typeface="Arial" charset="0"/>
                <a:cs typeface="Arial" charset="0"/>
              </a:rPr>
              <a:t>Sherrie A. Inness, </a:t>
            </a:r>
            <a:r>
              <a:rPr lang="en-US" sz="1200" i="1" dirty="0">
                <a:solidFill>
                  <a:prstClr val="black"/>
                </a:solidFill>
                <a:latin typeface="Arial" charset="0"/>
                <a:cs typeface="Arial" charset="0"/>
              </a:rPr>
              <a:t>Secret Ingredients</a:t>
            </a:r>
            <a:r>
              <a:rPr lang="en-US" sz="1200" dirty="0">
                <a:solidFill>
                  <a:prstClr val="black"/>
                </a:solidFill>
                <a:latin typeface="Arial" charset="0"/>
                <a:cs typeface="Arial" charset="0"/>
              </a:rPr>
              <a:t>, Palgrave Macmillan, 2006, p. 169</a:t>
            </a:r>
          </a:p>
        </p:txBody>
      </p:sp>
      <p:sp>
        <p:nvSpPr>
          <p:cNvPr id="4" name="Rectangle 3"/>
          <p:cNvSpPr>
            <a:spLocks noChangeArrowheads="1"/>
          </p:cNvSpPr>
          <p:nvPr/>
        </p:nvSpPr>
        <p:spPr bwMode="auto">
          <a:xfrm>
            <a:off x="666750" y="4327093"/>
            <a:ext cx="7772400" cy="1938992"/>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solidFill>
                  <a:prstClr val="black"/>
                </a:solidFill>
                <a:latin typeface="Calibri"/>
              </a:rPr>
              <a:t>we’ll see how important cookbooks have been in defining race, gender, class, and ethnic groups . . . </a:t>
            </a:r>
          </a:p>
        </p:txBody>
      </p:sp>
    </p:spTree>
    <p:extLst>
      <p:ext uri="{BB962C8B-B14F-4D97-AF65-F5344CB8AC3E}">
        <p14:creationId xmlns:p14="http://schemas.microsoft.com/office/powerpoint/2010/main" val="1404254599"/>
      </p:ext>
    </p:extLst>
  </p:cSld>
  <p:clrMapOvr>
    <a:masterClrMapping/>
  </p:clrMapOvr>
  <p:transition/>
</p:sld>
</file>

<file path=ppt/slides/slide23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2286000" y="5805615"/>
            <a:ext cx="4572000" cy="538609"/>
          </a:xfrm>
          <a:prstGeom prst="rect">
            <a:avLst/>
          </a:prstGeom>
        </p:spPr>
        <p:txBody>
          <a:bodyPr>
            <a:spAutoFit/>
          </a:bodyPr>
          <a:lstStyle/>
          <a:p>
            <a:pPr algn="ctr"/>
            <a:r>
              <a:rPr lang="en-US" dirty="0">
                <a:solidFill>
                  <a:srgbClr val="FFFFFF"/>
                </a:solidFill>
              </a:rPr>
              <a:t>Bannock / </a:t>
            </a:r>
            <a:r>
              <a:rPr lang="en-US" dirty="0" err="1">
                <a:solidFill>
                  <a:srgbClr val="FFFFFF"/>
                </a:solidFill>
              </a:rPr>
              <a:t>Frybread</a:t>
            </a:r>
            <a:endParaRPr lang="en-US" dirty="0">
              <a:solidFill>
                <a:srgbClr val="FFFFFF"/>
              </a:solidFill>
            </a:endParaRPr>
          </a:p>
          <a:p>
            <a:pPr algn="ctr"/>
            <a:r>
              <a:rPr lang="en-US" sz="1100" dirty="0">
                <a:solidFill>
                  <a:srgbClr val="FFFFFF"/>
                </a:solidFill>
              </a:rPr>
              <a:t>Wikimedia</a:t>
            </a:r>
          </a:p>
        </p:txBody>
      </p:sp>
      <p:pic>
        <p:nvPicPr>
          <p:cNvPr id="12290" name="Picture 2"/>
          <p:cNvPicPr>
            <a:picLocks noChangeAspect="1" noChangeArrowheads="1"/>
          </p:cNvPicPr>
          <p:nvPr/>
        </p:nvPicPr>
        <p:blipFill>
          <a:blip r:embed="rId3" cstate="print"/>
          <a:srcRect/>
          <a:stretch>
            <a:fillRect/>
          </a:stretch>
        </p:blipFill>
        <p:spPr bwMode="auto">
          <a:xfrm>
            <a:off x="2443163" y="-4297"/>
            <a:ext cx="4257675" cy="5705475"/>
          </a:xfrm>
          <a:prstGeom prst="rect">
            <a:avLst/>
          </a:prstGeom>
          <a:noFill/>
          <a:ln w="9525">
            <a:noFill/>
            <a:miter lim="800000"/>
            <a:headEnd/>
            <a:tailEnd/>
          </a:ln>
          <a:effectLst/>
        </p:spPr>
      </p:pic>
    </p:spTree>
    <p:extLst>
      <p:ext uri="{BB962C8B-B14F-4D97-AF65-F5344CB8AC3E}">
        <p14:creationId xmlns:p14="http://schemas.microsoft.com/office/powerpoint/2010/main" val="3502649579"/>
      </p:ext>
    </p:extLst>
  </p:cSld>
  <p:clrMapOvr>
    <a:masterClrMapping/>
  </p:clrMapOvr>
  <p:transition/>
</p:sld>
</file>

<file path=ppt/slides/slide23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000000"/>
                </a:solidFill>
              </a:rPr>
            </a:br>
            <a:r>
              <a:rPr lang="en-US" sz="4400" b="1" dirty="0">
                <a:solidFill>
                  <a:srgbClr val="000000"/>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2270644681"/>
      </p:ext>
    </p:extLst>
  </p:cSld>
  <p:clrMapOvr>
    <a:masterClrMapping/>
  </p:clrMapOvr>
  <p:transition/>
</p:sld>
</file>

<file path=ppt/slides/slide23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4034"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5"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4036"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40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4038"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9"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0"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1"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2" name="Text Box 10"/>
          <p:cNvSpPr txBox="1">
            <a:spLocks noChangeArrowheads="1"/>
          </p:cNvSpPr>
          <p:nvPr/>
        </p:nvSpPr>
        <p:spPr bwMode="auto">
          <a:xfrm>
            <a:off x="2813114" y="6474456"/>
            <a:ext cx="4086375" cy="276999"/>
          </a:xfrm>
          <a:prstGeom prst="rect">
            <a:avLst/>
          </a:prstGeom>
          <a:noFill/>
          <a:ln w="9525">
            <a:noFill/>
            <a:miter lim="800000"/>
            <a:headEnd/>
            <a:tailEnd/>
          </a:ln>
        </p:spPr>
        <p:txBody>
          <a:bodyPr wrap="none">
            <a:spAutoFit/>
          </a:bodyPr>
          <a:lstStyle/>
          <a:p>
            <a:r>
              <a:rPr lang="en-US" sz="1200" dirty="0">
                <a:solidFill>
                  <a:srgbClr val="000000"/>
                </a:solidFill>
                <a:hlinkClick r:id="rId3"/>
              </a:rPr>
              <a:t>http://www.d.umn.edu/cla/faculty/troufs/Buffalo/PB24.html</a:t>
            </a:r>
            <a:endParaRPr lang="en-US" sz="1200" dirty="0">
              <a:solidFill>
                <a:srgbClr val="000000"/>
              </a:solidFill>
            </a:endParaRPr>
          </a:p>
        </p:txBody>
      </p:sp>
      <p:pic>
        <p:nvPicPr>
          <p:cNvPr id="1026" name="Picture 2" descr="Migwitch Mah-Nom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49" y="190500"/>
            <a:ext cx="9144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720795"/>
      </p:ext>
    </p:extLst>
  </p:cSld>
  <p:clrMapOvr>
    <a:masterClrMapping/>
  </p:clrMapOvr>
  <p:transition/>
</p:sld>
</file>

<file path=ppt/slides/slide233.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3" name="Rectangle 19"/>
          <p:cNvSpPr>
            <a:spLocks noChangeArrowheads="1"/>
          </p:cNvSpPr>
          <p:nvPr/>
        </p:nvSpPr>
        <p:spPr bwMode="auto">
          <a:xfrm>
            <a:off x="2008208" y="6568730"/>
            <a:ext cx="5118261" cy="276999"/>
          </a:xfrm>
          <a:prstGeom prst="rect">
            <a:avLst/>
          </a:prstGeom>
          <a:noFill/>
          <a:ln w="28575">
            <a:noFill/>
            <a:miter lim="800000"/>
            <a:headEnd/>
            <a:tailEnd/>
          </a:ln>
          <a:effectLst/>
        </p:spPr>
        <p:txBody>
          <a:bodyPr wrap="none" anchor="ctr">
            <a:spAutoFit/>
          </a:bodyPr>
          <a:lstStyle/>
          <a:p>
            <a:pPr eaLnBrk="0" hangingPunct="0">
              <a:defRPr/>
            </a:pPr>
            <a:r>
              <a:rPr kumimoji="1" lang="en-US" sz="1200" dirty="0">
                <a:solidFill>
                  <a:srgbClr val="FFFFFF"/>
                </a:solidFill>
                <a:latin typeface="Arial"/>
                <a:hlinkClick r:id="rId3"/>
              </a:rPr>
              <a:t>www.duluthnewstribune.com/articles/index.cfm?id=64520&amp;section=None</a:t>
            </a:r>
            <a:endParaRPr kumimoji="1" lang="en-US" sz="1200" dirty="0">
              <a:solidFill>
                <a:srgbClr val="FFFFFF"/>
              </a:solidFill>
              <a:latin typeface="Arial"/>
            </a:endParaRPr>
          </a:p>
        </p:txBody>
      </p:sp>
      <p:pic>
        <p:nvPicPr>
          <p:cNvPr id="33795" name="Picture 2"/>
          <p:cNvPicPr>
            <a:picLocks noChangeAspect="1" noChangeArrowheads="1"/>
          </p:cNvPicPr>
          <p:nvPr/>
        </p:nvPicPr>
        <p:blipFill>
          <a:blip r:embed="rId4" cstate="print"/>
          <a:srcRect/>
          <a:stretch>
            <a:fillRect/>
          </a:stretch>
        </p:blipFill>
        <p:spPr bwMode="auto">
          <a:xfrm>
            <a:off x="1676400" y="457242"/>
            <a:ext cx="5791200" cy="3857625"/>
          </a:xfrm>
          <a:prstGeom prst="rect">
            <a:avLst/>
          </a:prstGeom>
          <a:noFill/>
          <a:ln w="28575">
            <a:noFill/>
            <a:miter lim="800000"/>
            <a:headEnd/>
            <a:tailEnd/>
          </a:ln>
        </p:spPr>
      </p:pic>
      <p:sp>
        <p:nvSpPr>
          <p:cNvPr id="6" name="TextBox 5"/>
          <p:cNvSpPr txBox="1"/>
          <p:nvPr/>
        </p:nvSpPr>
        <p:spPr>
          <a:xfrm>
            <a:off x="914400" y="4447185"/>
            <a:ext cx="7315200" cy="2123658"/>
          </a:xfrm>
          <a:prstGeom prst="rect">
            <a:avLst/>
          </a:prstGeom>
          <a:noFill/>
        </p:spPr>
        <p:txBody>
          <a:bodyPr>
            <a:spAutoFit/>
          </a:bodyPr>
          <a:lstStyle/>
          <a:p>
            <a:pPr algn="just" eaLnBrk="0" hangingPunct="0">
              <a:defRPr/>
            </a:pPr>
            <a:r>
              <a:rPr kumimoji="1" lang="en-US" sz="1600" dirty="0">
                <a:solidFill>
                  <a:srgbClr val="FFFFFF"/>
                </a:solidFill>
                <a:latin typeface="Arial"/>
              </a:rPr>
              <a:t>Chuck Branch (left) gives a beaded pen and lanyard to Dr. Deborah Powell, dean of the University of Minnesota Medical School, during a traditional American Indian feast and giveaway Tuesday at the University of Minnesota Medical School Duluth campus. The event was to recognize those who helped him during his two years at the school. He will finish at the University of Minnesota-Twin Cities campus. The pen has turtles in its design, representing his clan.</a:t>
            </a:r>
          </a:p>
          <a:p>
            <a:pPr algn="just" eaLnBrk="0" hangingPunct="0">
              <a:defRPr/>
            </a:pPr>
            <a:endParaRPr kumimoji="1" lang="en-US" sz="800" dirty="0">
              <a:solidFill>
                <a:srgbClr val="FFFFFF"/>
              </a:solidFill>
              <a:latin typeface="Arial"/>
            </a:endParaRPr>
          </a:p>
          <a:p>
            <a:pPr algn="ctr" eaLnBrk="0" hangingPunct="0">
              <a:defRPr/>
            </a:pPr>
            <a:r>
              <a:rPr kumimoji="1" lang="en-US" sz="1200" dirty="0">
                <a:solidFill>
                  <a:srgbClr val="FFFFFF"/>
                </a:solidFill>
                <a:latin typeface="Times New Roman" pitchFamily="18" charset="0"/>
              </a:rPr>
              <a:t>CLINT AUSTIN / NEWS TRIBUNE Wednesday, 16 April 2008</a:t>
            </a:r>
          </a:p>
        </p:txBody>
      </p:sp>
    </p:spTree>
    <p:extLst>
      <p:ext uri="{BB962C8B-B14F-4D97-AF65-F5344CB8AC3E}">
        <p14:creationId xmlns:p14="http://schemas.microsoft.com/office/powerpoint/2010/main" val="2917876568"/>
      </p:ext>
    </p:extLst>
  </p:cSld>
  <p:clrMapOvr>
    <a:masterClrMapping/>
  </p:clrMapOvr>
  <p:transition/>
</p:sld>
</file>

<file path=ppt/slides/slide23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4400" b="1" dirty="0">
                <a:solidFill>
                  <a:srgbClr val="000000"/>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1031250835"/>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44034" name="Picture 3">
            <a:hlinkClick r:id="rId3"/>
          </p:cNvPr>
          <p:cNvPicPr>
            <a:picLocks noChangeAspect="1" noChangeArrowheads="1"/>
          </p:cNvPicPr>
          <p:nvPr/>
        </p:nvPicPr>
        <p:blipFill>
          <a:blip r:embed="rId4" cstate="print"/>
          <a:srcRect/>
          <a:stretch>
            <a:fillRect/>
          </a:stretch>
        </p:blipFill>
        <p:spPr bwMode="auto">
          <a:xfrm>
            <a:off x="914400" y="838200"/>
            <a:ext cx="7315200" cy="5486400"/>
          </a:xfrm>
          <a:prstGeom prst="rect">
            <a:avLst/>
          </a:prstGeom>
          <a:noFill/>
          <a:ln w="9525">
            <a:noFill/>
            <a:miter lim="800000"/>
            <a:headEnd/>
            <a:tailEnd/>
          </a:ln>
        </p:spPr>
      </p:pic>
    </p:spTree>
    <p:extLst>
      <p:ext uri="{BB962C8B-B14F-4D97-AF65-F5344CB8AC3E}">
        <p14:creationId xmlns:p14="http://schemas.microsoft.com/office/powerpoint/2010/main" val="2819432013"/>
      </p:ext>
    </p:extLst>
  </p:cSld>
  <p:clrMapOvr>
    <a:masterClrMapping/>
  </p:clrMapOvr>
  <p:transition/>
</p:sld>
</file>

<file path=ppt/slides/slide2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426" name="Text Box 2"/>
          <p:cNvSpPr txBox="1">
            <a:spLocks noChangeArrowheads="1"/>
          </p:cNvSpPr>
          <p:nvPr/>
        </p:nvSpPr>
        <p:spPr bwMode="auto">
          <a:xfrm>
            <a:off x="1727251" y="6507205"/>
            <a:ext cx="5656164" cy="276999"/>
          </a:xfrm>
          <a:prstGeom prst="rect">
            <a:avLst/>
          </a:prstGeom>
          <a:noFill/>
          <a:ln w="9525">
            <a:noFill/>
            <a:miter lim="800000"/>
            <a:headEnd/>
            <a:tailEnd/>
          </a:ln>
        </p:spPr>
        <p:txBody>
          <a:bodyPr wrap="none">
            <a:spAutoFit/>
          </a:bodyPr>
          <a:lstStyle/>
          <a:p>
            <a:pPr algn="ctr"/>
            <a:r>
              <a:rPr lang="en-US" sz="1200">
                <a:solidFill>
                  <a:srgbClr val="000000"/>
                </a:solidFill>
                <a:latin typeface="Times New Roman" pitchFamily="18" charset="0"/>
                <a:hlinkClick r:id="rId3"/>
              </a:rPr>
              <a:t>http://news.minnesota.publicradio.org/features/2003/08/18_gundersond_spiritualityeigh/</a:t>
            </a:r>
            <a:endParaRPr lang="en-US" sz="1200">
              <a:solidFill>
                <a:srgbClr val="000000"/>
              </a:solidFill>
              <a:latin typeface="Times New Roman" pitchFamily="18" charset="0"/>
            </a:endParaRPr>
          </a:p>
        </p:txBody>
      </p:sp>
      <p:graphicFrame>
        <p:nvGraphicFramePr>
          <p:cNvPr id="390147" name="Group 3"/>
          <p:cNvGraphicFramePr>
            <a:graphicFrameLocks noGrp="1"/>
          </p:cNvGraphicFramePr>
          <p:nvPr/>
        </p:nvGraphicFramePr>
        <p:xfrm>
          <a:off x="914400" y="5137150"/>
          <a:ext cx="7315200" cy="1188720"/>
        </p:xfrm>
        <a:graphic>
          <a:graphicData uri="http://schemas.openxmlformats.org/drawingml/2006/table">
            <a:tbl>
              <a:tblPr/>
              <a:tblGrid>
                <a:gridCol w="7315200">
                  <a:extLst>
                    <a:ext uri="{9D8B030D-6E8A-4147-A177-3AD203B41FA5}">
                      <a16:colId xmlns:a16="http://schemas.microsoft.com/office/drawing/2014/main" val="20000"/>
                    </a:ext>
                  </a:extLst>
                </a:gridCol>
              </a:tblGrid>
              <a:tr h="1187450">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2400" b="0" i="0" u="none" strike="noStrike" cap="none" normalizeH="0" baseline="0" dirty="0">
                          <a:ln>
                            <a:noFill/>
                          </a:ln>
                          <a:solidFill>
                            <a:schemeClr val="tx1"/>
                          </a:solidFill>
                          <a:effectLst/>
                          <a:latin typeface="Times New Roman" pitchFamily="18" charset="0"/>
                        </a:rPr>
                        <a:t>Larry </a:t>
                      </a:r>
                      <a:r>
                        <a:rPr kumimoji="1" lang="en-US" sz="2400" b="0" i="0" u="none" strike="noStrike" cap="none" normalizeH="0" baseline="0" dirty="0" err="1">
                          <a:ln>
                            <a:noFill/>
                          </a:ln>
                          <a:solidFill>
                            <a:schemeClr val="tx1"/>
                          </a:solidFill>
                          <a:effectLst/>
                          <a:latin typeface="Times New Roman" pitchFamily="18" charset="0"/>
                        </a:rPr>
                        <a:t>Aitken</a:t>
                      </a:r>
                      <a:r>
                        <a:rPr kumimoji="1" lang="en-US" sz="2400" b="0" i="0" u="none" strike="noStrike" cap="none" normalizeH="0" baseline="0" dirty="0">
                          <a:ln>
                            <a:noFill/>
                          </a:ln>
                          <a:solidFill>
                            <a:schemeClr val="tx1"/>
                          </a:solidFill>
                          <a:effectLst/>
                          <a:latin typeface="Times New Roman" pitchFamily="18" charset="0"/>
                        </a:rPr>
                        <a:t> is a Native healer on the White Earth Reservation. He says there are hundreds of plants found in the forest that can be used for medicine. </a:t>
                      </a:r>
                    </a:p>
                  </a:txBody>
                  <a:tcPr anchor="ctr"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pic>
        <p:nvPicPr>
          <p:cNvPr id="103429" name="Picture 9" descr="spacer"/>
          <p:cNvPicPr>
            <a:picLocks noChangeAspect="1" noChangeArrowheads="1"/>
          </p:cNvPicPr>
          <p:nvPr/>
        </p:nvPicPr>
        <p:blipFill>
          <a:blip r:embed="rId4"/>
          <a:srcRect/>
          <a:stretch>
            <a:fillRect/>
          </a:stretch>
        </p:blipFill>
        <p:spPr bwMode="auto">
          <a:xfrm>
            <a:off x="2798764" y="4935580"/>
            <a:ext cx="47625" cy="47625"/>
          </a:xfrm>
          <a:prstGeom prst="rect">
            <a:avLst/>
          </a:prstGeom>
          <a:noFill/>
          <a:ln w="9525">
            <a:noFill/>
            <a:miter lim="800000"/>
            <a:headEnd/>
            <a:tailEnd/>
          </a:ln>
        </p:spPr>
      </p:pic>
      <p:sp>
        <p:nvSpPr>
          <p:cNvPr id="103430" name="Rectangle 10"/>
          <p:cNvSpPr>
            <a:spLocks noChangeArrowheads="1"/>
          </p:cNvSpPr>
          <p:nvPr/>
        </p:nvSpPr>
        <p:spPr bwMode="auto">
          <a:xfrm>
            <a:off x="3489325" y="6139847"/>
            <a:ext cx="2235356" cy="461665"/>
          </a:xfrm>
          <a:prstGeom prst="rect">
            <a:avLst/>
          </a:prstGeom>
          <a:noFill/>
          <a:ln w="28575">
            <a:noFill/>
            <a:miter lim="800000"/>
            <a:headEnd/>
            <a:tailEnd/>
          </a:ln>
        </p:spPr>
        <p:txBody>
          <a:bodyPr wrap="none" anchor="ctr">
            <a:spAutoFit/>
          </a:bodyPr>
          <a:lstStyle/>
          <a:p>
            <a:pPr eaLnBrk="0" hangingPunct="0"/>
            <a:r>
              <a:rPr kumimoji="1" lang="en-US" sz="2400" dirty="0">
                <a:solidFill>
                  <a:srgbClr val="000000"/>
                </a:solidFill>
                <a:latin typeface="Times New Roman" pitchFamily="18" charset="0"/>
              </a:rPr>
              <a:t>  </a:t>
            </a:r>
            <a:r>
              <a:rPr kumimoji="1" lang="en-US" sz="1200" dirty="0">
                <a:solidFill>
                  <a:srgbClr val="000000"/>
                </a:solidFill>
                <a:latin typeface="Times New Roman" pitchFamily="18" charset="0"/>
              </a:rPr>
              <a:t>(MPR Photo/Tom Robertson)</a:t>
            </a:r>
            <a:r>
              <a:rPr kumimoji="1" lang="en-US" sz="2400" dirty="0">
                <a:solidFill>
                  <a:srgbClr val="000000"/>
                </a:solidFill>
                <a:latin typeface="Times New Roman" pitchFamily="18" charset="0"/>
              </a:rPr>
              <a:t> </a:t>
            </a:r>
          </a:p>
        </p:txBody>
      </p:sp>
      <p:pic>
        <p:nvPicPr>
          <p:cNvPr id="103431" name="Picture 11"/>
          <p:cNvPicPr>
            <a:picLocks noChangeAspect="1" noChangeArrowheads="1"/>
          </p:cNvPicPr>
          <p:nvPr/>
        </p:nvPicPr>
        <p:blipFill>
          <a:blip r:embed="rId5" cstate="print"/>
          <a:srcRect/>
          <a:stretch>
            <a:fillRect/>
          </a:stretch>
        </p:blipFill>
        <p:spPr bwMode="auto">
          <a:xfrm>
            <a:off x="1524000" y="457200"/>
            <a:ext cx="6019800" cy="4514850"/>
          </a:xfrm>
          <a:prstGeom prst="rect">
            <a:avLst/>
          </a:prstGeom>
          <a:noFill/>
          <a:ln w="28575">
            <a:noFill/>
            <a:miter lim="800000"/>
            <a:headEnd/>
            <a:tailEnd/>
          </a:ln>
        </p:spPr>
      </p:pic>
    </p:spTree>
    <p:extLst>
      <p:ext uri="{BB962C8B-B14F-4D97-AF65-F5344CB8AC3E}">
        <p14:creationId xmlns:p14="http://schemas.microsoft.com/office/powerpoint/2010/main" val="3395627214"/>
      </p:ext>
    </p:extLst>
  </p:cSld>
  <p:clrMapOvr>
    <a:masterClrMapping/>
  </p:clrMapOvr>
  <p:transition/>
</p:sld>
</file>

<file path=ppt/slides/slide2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1727251" y="6507205"/>
            <a:ext cx="5656164" cy="276999"/>
          </a:xfrm>
          <a:prstGeom prst="rect">
            <a:avLst/>
          </a:prstGeom>
          <a:noFill/>
          <a:ln w="9525">
            <a:noFill/>
            <a:miter lim="800000"/>
            <a:headEnd/>
            <a:tailEnd/>
          </a:ln>
        </p:spPr>
        <p:txBody>
          <a:bodyPr wrap="none">
            <a:spAutoFit/>
          </a:bodyPr>
          <a:lstStyle/>
          <a:p>
            <a:pPr algn="ctr"/>
            <a:r>
              <a:rPr lang="en-US" sz="1200">
                <a:solidFill>
                  <a:srgbClr val="000000"/>
                </a:solidFill>
                <a:latin typeface="Times New Roman" pitchFamily="18" charset="0"/>
                <a:hlinkClick r:id="rId3"/>
              </a:rPr>
              <a:t>http://news.minnesota.publicradio.org/features/2003/08/18_gundersond_spiritualityeigh/</a:t>
            </a:r>
            <a:endParaRPr lang="en-US" sz="1200">
              <a:solidFill>
                <a:srgbClr val="000000"/>
              </a:solidFill>
              <a:latin typeface="Times New Roman" pitchFamily="18" charset="0"/>
            </a:endParaRPr>
          </a:p>
        </p:txBody>
      </p:sp>
      <p:pic>
        <p:nvPicPr>
          <p:cNvPr id="68611" name="Picture 4"/>
          <p:cNvPicPr>
            <a:picLocks noChangeAspect="1" noChangeArrowheads="1"/>
          </p:cNvPicPr>
          <p:nvPr/>
        </p:nvPicPr>
        <p:blipFill>
          <a:blip r:embed="rId4" cstate="print"/>
          <a:srcRect/>
          <a:stretch>
            <a:fillRect/>
          </a:stretch>
        </p:blipFill>
        <p:spPr bwMode="auto">
          <a:xfrm>
            <a:off x="1295400" y="76200"/>
            <a:ext cx="6553200" cy="4914900"/>
          </a:xfrm>
          <a:prstGeom prst="rect">
            <a:avLst/>
          </a:prstGeom>
          <a:noFill/>
          <a:ln w="28575">
            <a:noFill/>
            <a:miter lim="800000"/>
            <a:headEnd/>
            <a:tailEnd/>
          </a:ln>
        </p:spPr>
      </p:pic>
      <p:graphicFrame>
        <p:nvGraphicFramePr>
          <p:cNvPr id="341010" name="Group 18"/>
          <p:cNvGraphicFramePr>
            <a:graphicFrameLocks noGrp="1"/>
          </p:cNvGraphicFramePr>
          <p:nvPr/>
        </p:nvGraphicFramePr>
        <p:xfrm>
          <a:off x="914400" y="5105400"/>
          <a:ext cx="7315200" cy="1187450"/>
        </p:xfrm>
        <a:graphic>
          <a:graphicData uri="http://schemas.openxmlformats.org/drawingml/2006/table">
            <a:tbl>
              <a:tblPr/>
              <a:tblGrid>
                <a:gridCol w="7315200">
                  <a:extLst>
                    <a:ext uri="{9D8B030D-6E8A-4147-A177-3AD203B41FA5}">
                      <a16:colId xmlns:a16="http://schemas.microsoft.com/office/drawing/2014/main" val="20000"/>
                    </a:ext>
                  </a:extLst>
                </a:gridCol>
              </a:tblGrid>
              <a:tr h="1187450">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2000" b="0" i="0" u="none" strike="noStrike" cap="none" normalizeH="0" baseline="0" dirty="0">
                          <a:ln>
                            <a:noFill/>
                          </a:ln>
                          <a:solidFill>
                            <a:schemeClr val="tx1"/>
                          </a:solidFill>
                          <a:effectLst/>
                          <a:latin typeface="Times New Roman" pitchFamily="18" charset="0"/>
                        </a:rPr>
                        <a:t>Wanda Baxter, an elder on the Red Lake Reservation, says a Native healer saved her life. She had cancer, but after three years of treatment by a tribal healer, she says she's healthy. </a:t>
                      </a:r>
                    </a:p>
                  </a:txBody>
                  <a:tcPr anchor="ctr"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pic>
        <p:nvPicPr>
          <p:cNvPr id="68614" name="Picture 16" descr="spacer"/>
          <p:cNvPicPr>
            <a:picLocks noChangeAspect="1" noChangeArrowheads="1"/>
          </p:cNvPicPr>
          <p:nvPr/>
        </p:nvPicPr>
        <p:blipFill>
          <a:blip r:embed="rId5"/>
          <a:srcRect/>
          <a:stretch>
            <a:fillRect/>
          </a:stretch>
        </p:blipFill>
        <p:spPr bwMode="auto">
          <a:xfrm>
            <a:off x="2798764" y="4935580"/>
            <a:ext cx="47625" cy="47625"/>
          </a:xfrm>
          <a:prstGeom prst="rect">
            <a:avLst/>
          </a:prstGeom>
          <a:noFill/>
          <a:ln w="9525">
            <a:noFill/>
            <a:miter lim="800000"/>
            <a:headEnd/>
            <a:tailEnd/>
          </a:ln>
        </p:spPr>
      </p:pic>
      <p:sp>
        <p:nvSpPr>
          <p:cNvPr id="68615" name="Rectangle 19"/>
          <p:cNvSpPr>
            <a:spLocks noChangeArrowheads="1"/>
          </p:cNvSpPr>
          <p:nvPr/>
        </p:nvSpPr>
        <p:spPr bwMode="auto">
          <a:xfrm>
            <a:off x="3489325" y="6139847"/>
            <a:ext cx="2235356" cy="461665"/>
          </a:xfrm>
          <a:prstGeom prst="rect">
            <a:avLst/>
          </a:prstGeom>
          <a:noFill/>
          <a:ln w="28575">
            <a:noFill/>
            <a:miter lim="800000"/>
            <a:headEnd/>
            <a:tailEnd/>
          </a:ln>
        </p:spPr>
        <p:txBody>
          <a:bodyPr wrap="none" anchor="ctr">
            <a:spAutoFit/>
          </a:bodyPr>
          <a:lstStyle/>
          <a:p>
            <a:pPr eaLnBrk="0" hangingPunct="0"/>
            <a:r>
              <a:rPr kumimoji="1" lang="en-US" sz="2400">
                <a:solidFill>
                  <a:srgbClr val="000000"/>
                </a:solidFill>
                <a:latin typeface="Times New Roman" pitchFamily="18" charset="0"/>
              </a:rPr>
              <a:t>  </a:t>
            </a:r>
            <a:r>
              <a:rPr kumimoji="1" lang="en-US" sz="1200">
                <a:solidFill>
                  <a:srgbClr val="000000"/>
                </a:solidFill>
                <a:latin typeface="Times New Roman" pitchFamily="18" charset="0"/>
              </a:rPr>
              <a:t>(MPR Photo/Tom Robertson)</a:t>
            </a:r>
            <a:r>
              <a:rPr kumimoji="1" lang="en-US" sz="2400">
                <a:solidFill>
                  <a:srgbClr val="000000"/>
                </a:solidFill>
                <a:latin typeface="Times New Roman" pitchFamily="18" charset="0"/>
              </a:rPr>
              <a:t> </a:t>
            </a:r>
          </a:p>
        </p:txBody>
      </p:sp>
    </p:spTree>
    <p:extLst>
      <p:ext uri="{BB962C8B-B14F-4D97-AF65-F5344CB8AC3E}">
        <p14:creationId xmlns:p14="http://schemas.microsoft.com/office/powerpoint/2010/main" val="1269373073"/>
      </p:ext>
    </p:extLst>
  </p:cSld>
  <p:clrMapOvr>
    <a:masterClrMapping/>
  </p:clrMapOvr>
  <p:transition/>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3"/>
          <p:cNvSpPr txBox="1">
            <a:spLocks noChangeArrowheads="1"/>
          </p:cNvSpPr>
          <p:nvPr/>
        </p:nvSpPr>
        <p:spPr bwMode="auto">
          <a:xfrm>
            <a:off x="1625157" y="5691229"/>
            <a:ext cx="6789039" cy="830997"/>
          </a:xfrm>
          <a:prstGeom prst="rect">
            <a:avLst/>
          </a:prstGeom>
          <a:noFill/>
          <a:ln w="9525">
            <a:noFill/>
            <a:miter lim="800000"/>
            <a:headEnd/>
            <a:tailEnd/>
          </a:ln>
        </p:spPr>
        <p:txBody>
          <a:bodyPr wrap="none">
            <a:spAutoFit/>
          </a:bodyPr>
          <a:lstStyle/>
          <a:p>
            <a:pPr algn="ctr" eaLnBrk="0" hangingPunct="0"/>
            <a:r>
              <a:rPr kumimoji="1" lang="en-US" dirty="0">
                <a:solidFill>
                  <a:srgbClr val="FFFFFF"/>
                </a:solidFill>
                <a:latin typeface="Arial" charset="0"/>
              </a:rPr>
              <a:t>Chippewa medicine man singer with ceremonial turtle clan drum.</a:t>
            </a:r>
            <a:br>
              <a:rPr kumimoji="1" lang="en-US" dirty="0">
                <a:solidFill>
                  <a:srgbClr val="FFFFFF"/>
                </a:solidFill>
                <a:latin typeface="Arial" charset="0"/>
              </a:rPr>
            </a:br>
            <a:r>
              <a:rPr kumimoji="1" lang="en-US" dirty="0">
                <a:solidFill>
                  <a:srgbClr val="FFFFFF"/>
                </a:solidFill>
                <a:latin typeface="Arial" charset="0"/>
              </a:rPr>
              <a:t>Photograph Collection </a:t>
            </a:r>
            <a:r>
              <a:rPr kumimoji="1" lang="en-US" i="1" dirty="0">
                <a:solidFill>
                  <a:srgbClr val="FFFFFF"/>
                </a:solidFill>
                <a:latin typeface="Arial" charset="0"/>
              </a:rPr>
              <a:t>ca</a:t>
            </a:r>
            <a:r>
              <a:rPr kumimoji="1" lang="en-US" dirty="0">
                <a:solidFill>
                  <a:srgbClr val="FFFFFF"/>
                </a:solidFill>
                <a:latin typeface="Arial" charset="0"/>
              </a:rPr>
              <a:t>. 1900</a:t>
            </a:r>
          </a:p>
          <a:p>
            <a:pPr algn="ctr" eaLnBrk="0" hangingPunct="0"/>
            <a:r>
              <a:rPr kumimoji="1" lang="en-US" sz="1200" dirty="0">
                <a:solidFill>
                  <a:srgbClr val="FFFFFF"/>
                </a:solidFill>
                <a:latin typeface="Arial" charset="0"/>
              </a:rPr>
              <a:t>Minnesota Historical Society, Negative No. 21120 </a:t>
            </a:r>
          </a:p>
        </p:txBody>
      </p:sp>
      <p:pic>
        <p:nvPicPr>
          <p:cNvPr id="55299" name="Picture 4"/>
          <p:cNvPicPr>
            <a:picLocks noChangeAspect="1" noChangeArrowheads="1"/>
          </p:cNvPicPr>
          <p:nvPr/>
        </p:nvPicPr>
        <p:blipFill>
          <a:blip r:embed="rId2" cstate="print"/>
          <a:srcRect/>
          <a:stretch>
            <a:fillRect/>
          </a:stretch>
        </p:blipFill>
        <p:spPr bwMode="auto">
          <a:xfrm>
            <a:off x="3094058" y="76200"/>
            <a:ext cx="4449763" cy="5562600"/>
          </a:xfrm>
          <a:prstGeom prst="rect">
            <a:avLst/>
          </a:prstGeom>
          <a:noFill/>
          <a:ln w="9525">
            <a:noFill/>
            <a:miter lim="800000"/>
            <a:headEnd/>
            <a:tailEnd/>
          </a:ln>
        </p:spPr>
      </p:pic>
    </p:spTree>
    <p:extLst>
      <p:ext uri="{BB962C8B-B14F-4D97-AF65-F5344CB8AC3E}">
        <p14:creationId xmlns:p14="http://schemas.microsoft.com/office/powerpoint/2010/main" val="2298238146"/>
      </p:ext>
    </p:extLst>
  </p:cSld>
  <p:clrMapOvr>
    <a:masterClrMapping/>
  </p:clrMapOvr>
  <p:transition/>
</p:sld>
</file>

<file path=ppt/slides/slide23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4400" b="1" dirty="0">
                <a:solidFill>
                  <a:srgbClr val="000000"/>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3783843584"/>
      </p:ext>
    </p:extLst>
  </p:cSld>
  <p:clrMapOvr>
    <a:masterClrMapping/>
  </p:clrMapOvr>
  <p:transition/>
</p:sld>
</file>

<file path=ppt/slides/slide24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90114" name="Picture 2" descr="PB_MED-1"/>
          <p:cNvPicPr>
            <a:picLocks noChangeAspect="1" noChangeArrowheads="1"/>
          </p:cNvPicPr>
          <p:nvPr/>
        </p:nvPicPr>
        <p:blipFill>
          <a:blip r:embed="rId2" cstate="print"/>
          <a:srcRect/>
          <a:stretch>
            <a:fillRect/>
          </a:stretch>
        </p:blipFill>
        <p:spPr bwMode="auto">
          <a:xfrm>
            <a:off x="2706932" y="341088"/>
            <a:ext cx="3705225" cy="5943600"/>
          </a:xfrm>
          <a:prstGeom prst="rect">
            <a:avLst/>
          </a:prstGeom>
          <a:noFill/>
          <a:ln w="9525">
            <a:noFill/>
            <a:miter lim="800000"/>
            <a:headEnd/>
            <a:tailEnd/>
          </a:ln>
        </p:spPr>
      </p:pic>
      <p:sp>
        <p:nvSpPr>
          <p:cNvPr id="90115" name="Rectangle 3"/>
          <p:cNvSpPr>
            <a:spLocks noChangeArrowheads="1"/>
          </p:cNvSpPr>
          <p:nvPr/>
        </p:nvSpPr>
        <p:spPr bwMode="auto">
          <a:xfrm>
            <a:off x="2797657" y="6357258"/>
            <a:ext cx="3540393" cy="369332"/>
          </a:xfrm>
          <a:prstGeom prst="rect">
            <a:avLst/>
          </a:prstGeom>
          <a:noFill/>
          <a:ln w="9525">
            <a:noFill/>
            <a:miter lim="800000"/>
            <a:headEnd/>
            <a:tailEnd/>
          </a:ln>
        </p:spPr>
        <p:txBody>
          <a:bodyPr wrap="none">
            <a:spAutoFit/>
          </a:bodyPr>
          <a:lstStyle/>
          <a:p>
            <a:r>
              <a:rPr lang="en-US" dirty="0">
                <a:solidFill>
                  <a:srgbClr val="FFFFFF"/>
                </a:solidFill>
              </a:rPr>
              <a:t>Paul Buffalo Meditating Medicine</a:t>
            </a:r>
          </a:p>
        </p:txBody>
      </p:sp>
    </p:spTree>
    <p:extLst>
      <p:ext uri="{BB962C8B-B14F-4D97-AF65-F5344CB8AC3E}">
        <p14:creationId xmlns:p14="http://schemas.microsoft.com/office/powerpoint/2010/main" val="3039391388"/>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4000" b="1" dirty="0">
                <a:solidFill>
                  <a:srgbClr val="000000"/>
                </a:solidFill>
              </a:rPr>
              <a:t>music, dance, and other arts</a:t>
            </a:r>
            <a:endParaRPr lang="en-US" sz="2800" b="1" dirty="0">
              <a:solidFill>
                <a:srgbClr val="000000"/>
              </a:solidFill>
            </a:endParaRP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3687983192"/>
      </p:ext>
    </p:extLst>
  </p:cSld>
  <p:clrMapOvr>
    <a:masterClrMapping/>
  </p:clrMapOvr>
  <p:transition/>
</p:sld>
</file>

<file path=ppt/slides/slide242.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3" name="Rectangle 19"/>
          <p:cNvSpPr>
            <a:spLocks noChangeArrowheads="1"/>
          </p:cNvSpPr>
          <p:nvPr/>
        </p:nvSpPr>
        <p:spPr bwMode="auto">
          <a:xfrm>
            <a:off x="2008188" y="6569075"/>
            <a:ext cx="5118100" cy="276225"/>
          </a:xfrm>
          <a:prstGeom prst="rect">
            <a:avLst/>
          </a:prstGeom>
          <a:noFill/>
          <a:ln w="28575">
            <a:noFill/>
            <a:miter lim="800000"/>
            <a:headEnd/>
            <a:tailEnd/>
          </a:ln>
          <a:effectLst/>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1200" b="0" i="0" u="none" strike="noStrike" kern="1200" cap="none" spc="0" normalizeH="0" baseline="0" noProof="0" dirty="0">
                <a:ln>
                  <a:noFill/>
                </a:ln>
                <a:solidFill>
                  <a:srgbClr val="FFFFFF"/>
                </a:solidFill>
                <a:effectLst/>
                <a:uLnTx/>
                <a:uFillTx/>
                <a:latin typeface="Arial"/>
                <a:ea typeface="+mn-ea"/>
                <a:cs typeface="+mn-cs"/>
                <a:hlinkClick r:id="rId3"/>
              </a:rPr>
              <a:t>www.duluthnewstribune.com/articles/index.cfm?id=64520&amp;section=None</a:t>
            </a:r>
            <a:endParaRPr kumimoji="1" lang="en-US" sz="1200" b="0" i="0" u="none" strike="noStrike" kern="1200" cap="none" spc="0" normalizeH="0" baseline="0" noProof="0" dirty="0">
              <a:ln>
                <a:noFill/>
              </a:ln>
              <a:solidFill>
                <a:srgbClr val="FFFFFF"/>
              </a:solidFill>
              <a:effectLst/>
              <a:uLnTx/>
              <a:uFillTx/>
              <a:latin typeface="Arial"/>
              <a:ea typeface="+mn-ea"/>
              <a:cs typeface="+mn-cs"/>
            </a:endParaRPr>
          </a:p>
        </p:txBody>
      </p:sp>
      <p:sp>
        <p:nvSpPr>
          <p:cNvPr id="6" name="TextBox 5"/>
          <p:cNvSpPr txBox="1"/>
          <p:nvPr/>
        </p:nvSpPr>
        <p:spPr>
          <a:xfrm>
            <a:off x="4267200" y="1422400"/>
            <a:ext cx="4038600" cy="4832092"/>
          </a:xfrm>
          <a:prstGeom prst="rect">
            <a:avLst/>
          </a:prstGeom>
          <a:noFill/>
        </p:spPr>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tabLst/>
              <a:defRPr/>
            </a:pPr>
            <a:r>
              <a:rPr kumimoji="1" lang="en-US" sz="2000" b="0" i="0" u="none" strike="noStrike" kern="1200" cap="none" spc="0" normalizeH="0" baseline="0" noProof="0" dirty="0">
                <a:ln>
                  <a:noFill/>
                </a:ln>
                <a:solidFill>
                  <a:srgbClr val="FFFFFF"/>
                </a:solidFill>
                <a:effectLst/>
                <a:uLnTx/>
                <a:uFillTx/>
                <a:latin typeface="Arial"/>
                <a:ea typeface="+mn-ea"/>
                <a:cs typeface="+mn-cs"/>
              </a:rPr>
              <a:t>Chuck Branch holds his son, Marcus, while singing with the </a:t>
            </a:r>
            <a:r>
              <a:rPr kumimoji="1" lang="en-US" sz="2000" b="0" i="0" u="none" strike="noStrike" kern="1200" cap="none" spc="0" normalizeH="0" baseline="0" noProof="0" dirty="0" err="1">
                <a:ln>
                  <a:noFill/>
                </a:ln>
                <a:solidFill>
                  <a:srgbClr val="FFFFFF"/>
                </a:solidFill>
                <a:effectLst/>
                <a:uLnTx/>
                <a:uFillTx/>
                <a:latin typeface="Arial"/>
                <a:ea typeface="+mn-ea"/>
                <a:cs typeface="+mn-cs"/>
              </a:rPr>
              <a:t>Onigamising</a:t>
            </a:r>
            <a:r>
              <a:rPr kumimoji="1" lang="en-US" sz="2000" b="0" i="0" u="none" strike="noStrike" kern="1200" cap="none" spc="0" normalizeH="0" baseline="0" noProof="0" dirty="0">
                <a:ln>
                  <a:noFill/>
                </a:ln>
                <a:solidFill>
                  <a:srgbClr val="FFFFFF"/>
                </a:solidFill>
                <a:effectLst/>
                <a:uLnTx/>
                <a:uFillTx/>
                <a:latin typeface="Arial"/>
                <a:ea typeface="+mn-ea"/>
                <a:cs typeface="+mn-cs"/>
              </a:rPr>
              <a:t> Singers from Grant Language &amp; Arts Magnet School during a traditional American Indian feast and giveaway Tuesday at the University of Minnesota Medical School Duluth campus. It was to recognize those who helped him during his two years there, before he moves to the Twin Cities campus of the medical school.</a:t>
            </a:r>
          </a:p>
          <a:p>
            <a:pPr marL="0" marR="0" lvl="0" indent="0" algn="just" defTabSz="914400" rtl="0" eaLnBrk="0" fontAlgn="base" latinLnBrk="0" hangingPunct="0">
              <a:lnSpc>
                <a:spcPct val="100000"/>
              </a:lnSpc>
              <a:spcBef>
                <a:spcPct val="0"/>
              </a:spcBef>
              <a:spcAft>
                <a:spcPct val="0"/>
              </a:spcAft>
              <a:buClrTx/>
              <a:buSzTx/>
              <a:buFontTx/>
              <a:buNone/>
              <a:tabLst/>
              <a:defRPr/>
            </a:pPr>
            <a:endParaRPr kumimoji="1" lang="en-US" sz="2400" b="0" i="0" u="none" strike="noStrike" kern="1200" cap="none" spc="0" normalizeH="0" baseline="0" noProof="0" dirty="0">
              <a:ln>
                <a:noFill/>
              </a:ln>
              <a:solidFill>
                <a:srgbClr val="FFFFFF"/>
              </a:solidFill>
              <a:effectLst/>
              <a:uLnTx/>
              <a:uFillTx/>
              <a:latin typeface="Arial"/>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1200" b="0" i="0" u="none" strike="noStrike" kern="1200" cap="none" spc="0" normalizeH="0" baseline="0" noProof="0" dirty="0">
                <a:ln>
                  <a:noFill/>
                </a:ln>
                <a:solidFill>
                  <a:srgbClr val="FFFFFF"/>
                </a:solidFill>
                <a:effectLst/>
                <a:uLnTx/>
                <a:uFillTx/>
                <a:latin typeface="Times New Roman" pitchFamily="18" charset="0"/>
                <a:ea typeface="+mn-ea"/>
                <a:cs typeface="+mn-cs"/>
              </a:rPr>
              <a:t>CLINT AUSTIN / NEWS TRIBUNE Wednesday,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1200" b="0" i="0" u="none" strike="noStrike" kern="1200" cap="none" spc="0" normalizeH="0" baseline="0" noProof="0" dirty="0">
                <a:ln>
                  <a:noFill/>
                </a:ln>
                <a:solidFill>
                  <a:srgbClr val="FFFFFF"/>
                </a:solidFill>
                <a:effectLst/>
                <a:uLnTx/>
                <a:uFillTx/>
                <a:latin typeface="Times New Roman" pitchFamily="18" charset="0"/>
                <a:ea typeface="+mn-ea"/>
                <a:cs typeface="+mn-cs"/>
              </a:rPr>
              <a:t>16 April 2008</a:t>
            </a:r>
          </a:p>
        </p:txBody>
      </p:sp>
      <p:pic>
        <p:nvPicPr>
          <p:cNvPr id="34820" name="Picture 2"/>
          <p:cNvPicPr>
            <a:picLocks noChangeAspect="1" noChangeArrowheads="1"/>
          </p:cNvPicPr>
          <p:nvPr/>
        </p:nvPicPr>
        <p:blipFill>
          <a:blip r:embed="rId4" cstate="print"/>
          <a:srcRect/>
          <a:stretch>
            <a:fillRect/>
          </a:stretch>
        </p:blipFill>
        <p:spPr bwMode="auto">
          <a:xfrm>
            <a:off x="914400" y="1028700"/>
            <a:ext cx="3171825" cy="4762500"/>
          </a:xfrm>
          <a:prstGeom prst="rect">
            <a:avLst/>
          </a:prstGeom>
          <a:noFill/>
          <a:ln w="28575">
            <a:noFill/>
            <a:miter lim="800000"/>
            <a:headEnd/>
            <a:tailEnd/>
          </a:ln>
        </p:spPr>
      </p:pic>
    </p:spTree>
    <p:extLst>
      <p:ext uri="{BB962C8B-B14F-4D97-AF65-F5344CB8AC3E}">
        <p14:creationId xmlns:p14="http://schemas.microsoft.com/office/powerpoint/2010/main" val="2795987527"/>
      </p:ext>
    </p:extLst>
  </p:cSld>
  <p:clrMapOvr>
    <a:masterClrMapping/>
  </p:clrMapOvr>
  <p:transition/>
</p:sld>
</file>

<file path=ppt/slides/slide24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3381867" y="6539949"/>
            <a:ext cx="2345515"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http://ourmothertongues.org/language/Ojibwe/9</a:t>
            </a:r>
            <a:endParaRPr lang="en-US" sz="800" dirty="0">
              <a:solidFill>
                <a:srgbClr val="FFFFFF"/>
              </a:solidFill>
              <a:latin typeface="Arial" charset="0"/>
            </a:endParaRPr>
          </a:p>
        </p:txBody>
      </p:sp>
      <p:pic>
        <p:nvPicPr>
          <p:cNvPr id="573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945" y="824586"/>
            <a:ext cx="8229600" cy="53260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8557973"/>
      </p:ext>
    </p:extLst>
  </p:cSld>
  <p:clrMapOvr>
    <a:masterClrMapping/>
  </p:clrMapOvr>
  <p:transition/>
</p:sld>
</file>

<file path=ppt/slides/slide24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2286000" y="5805439"/>
            <a:ext cx="4572000" cy="815608"/>
          </a:xfrm>
          <a:prstGeom prst="rect">
            <a:avLst/>
          </a:prstGeom>
        </p:spPr>
        <p:txBody>
          <a:bodyPr>
            <a:spAutoFit/>
          </a:bodyPr>
          <a:lstStyle/>
          <a:p>
            <a:pPr algn="ctr"/>
            <a:r>
              <a:rPr lang="en-US" dirty="0">
                <a:solidFill>
                  <a:srgbClr val="FFFFFF"/>
                </a:solidFill>
              </a:rPr>
              <a:t>Woman and Blueberries.</a:t>
            </a:r>
          </a:p>
          <a:p>
            <a:pPr algn="ctr"/>
            <a:r>
              <a:rPr lang="en-US" sz="1600" dirty="0">
                <a:solidFill>
                  <a:srgbClr val="FFFFFF"/>
                </a:solidFill>
              </a:rPr>
              <a:t>Patrick </a:t>
            </a:r>
            <a:r>
              <a:rPr lang="en-US" sz="1600" dirty="0" err="1">
                <a:solidFill>
                  <a:srgbClr val="FFFFFF"/>
                </a:solidFill>
              </a:rPr>
              <a:t>DesJarlait</a:t>
            </a:r>
            <a:r>
              <a:rPr lang="en-US" sz="1600" dirty="0">
                <a:solidFill>
                  <a:srgbClr val="FFFFFF"/>
                </a:solidFill>
              </a:rPr>
              <a:t> (1912-1972)</a:t>
            </a:r>
          </a:p>
          <a:p>
            <a:pPr algn="ctr"/>
            <a:r>
              <a:rPr lang="en-US" sz="1100" dirty="0">
                <a:solidFill>
                  <a:srgbClr val="FFFFFF"/>
                </a:solidFill>
              </a:rPr>
              <a:t>Minnesota Historical Society</a:t>
            </a:r>
          </a:p>
        </p:txBody>
      </p:sp>
      <p:pic>
        <p:nvPicPr>
          <p:cNvPr id="3074" name="Picture 2"/>
          <p:cNvPicPr>
            <a:picLocks noChangeAspect="1" noChangeArrowheads="1"/>
          </p:cNvPicPr>
          <p:nvPr/>
        </p:nvPicPr>
        <p:blipFill>
          <a:blip r:embed="rId3" cstate="print"/>
          <a:srcRect/>
          <a:stretch>
            <a:fillRect/>
          </a:stretch>
        </p:blipFill>
        <p:spPr bwMode="auto">
          <a:xfrm>
            <a:off x="945258" y="875406"/>
            <a:ext cx="7315200" cy="4828032"/>
          </a:xfrm>
          <a:prstGeom prst="rect">
            <a:avLst/>
          </a:prstGeom>
          <a:noFill/>
          <a:ln w="9525">
            <a:noFill/>
            <a:miter lim="800000"/>
            <a:headEnd/>
            <a:tailEnd/>
          </a:ln>
          <a:effectLst/>
        </p:spPr>
      </p:pic>
    </p:spTree>
    <p:extLst>
      <p:ext uri="{BB962C8B-B14F-4D97-AF65-F5344CB8AC3E}">
        <p14:creationId xmlns:p14="http://schemas.microsoft.com/office/powerpoint/2010/main" val="1141937268"/>
      </p:ext>
    </p:extLst>
  </p:cSld>
  <p:clrMapOvr>
    <a:masterClrMapping/>
  </p:clrMapOvr>
  <p:transition/>
</p:sld>
</file>

<file path=ppt/slides/slide24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3074" name="Picture 2"/>
          <p:cNvPicPr>
            <a:picLocks noChangeAspect="1" noChangeArrowheads="1"/>
          </p:cNvPicPr>
          <p:nvPr/>
        </p:nvPicPr>
        <p:blipFill>
          <a:blip r:embed="rId3" cstate="print"/>
          <a:srcRect/>
          <a:stretch>
            <a:fillRect/>
          </a:stretch>
        </p:blipFill>
        <p:spPr bwMode="auto">
          <a:xfrm>
            <a:off x="669946" y="508009"/>
            <a:ext cx="7772400" cy="5351236"/>
          </a:xfrm>
          <a:prstGeom prst="rect">
            <a:avLst/>
          </a:prstGeom>
          <a:noFill/>
          <a:ln w="9525">
            <a:noFill/>
            <a:miter lim="800000"/>
            <a:headEnd/>
            <a:tailEnd/>
          </a:ln>
        </p:spPr>
      </p:pic>
      <p:sp>
        <p:nvSpPr>
          <p:cNvPr id="15" name="Rectangle 14"/>
          <p:cNvSpPr/>
          <p:nvPr/>
        </p:nvSpPr>
        <p:spPr>
          <a:xfrm>
            <a:off x="1618355" y="5883534"/>
            <a:ext cx="5914571" cy="769441"/>
          </a:xfrm>
          <a:prstGeom prst="rect">
            <a:avLst/>
          </a:prstGeom>
        </p:spPr>
        <p:txBody>
          <a:bodyPr wrap="square">
            <a:spAutoFit/>
          </a:bodyPr>
          <a:lstStyle/>
          <a:p>
            <a:pPr algn="ctr"/>
            <a:r>
              <a:rPr lang="en-US" i="1" dirty="0">
                <a:solidFill>
                  <a:srgbClr val="FFFFFF"/>
                </a:solidFill>
              </a:rPr>
              <a:t>Indian Sugar Camp</a:t>
            </a:r>
            <a:r>
              <a:rPr lang="en-US" dirty="0">
                <a:solidFill>
                  <a:srgbClr val="FFFFFF"/>
                </a:solidFill>
              </a:rPr>
              <a:t>, 1853</a:t>
            </a:r>
            <a:br>
              <a:rPr lang="en-US" dirty="0">
                <a:solidFill>
                  <a:srgbClr val="FFFFFF"/>
                </a:solidFill>
              </a:rPr>
            </a:br>
            <a:r>
              <a:rPr lang="en-US" dirty="0">
                <a:solidFill>
                  <a:srgbClr val="FFFFFF"/>
                </a:solidFill>
              </a:rPr>
              <a:t>Seth Eastman (1808-1878 American)</a:t>
            </a:r>
            <a:br>
              <a:rPr lang="en-US" dirty="0">
                <a:solidFill>
                  <a:srgbClr val="FFFFFF"/>
                </a:solidFill>
              </a:rPr>
            </a:br>
            <a:r>
              <a:rPr lang="en-US" sz="800" dirty="0">
                <a:solidFill>
                  <a:srgbClr val="FFFFFF"/>
                </a:solidFill>
              </a:rPr>
              <a:t>Newberry Library, Chicago </a:t>
            </a:r>
          </a:p>
        </p:txBody>
      </p:sp>
    </p:spTree>
    <p:extLst>
      <p:ext uri="{BB962C8B-B14F-4D97-AF65-F5344CB8AC3E}">
        <p14:creationId xmlns:p14="http://schemas.microsoft.com/office/powerpoint/2010/main" val="2288929941"/>
      </p:ext>
    </p:extLst>
  </p:cSld>
  <p:clrMapOvr>
    <a:masterClrMapping/>
  </p:clrMapOvr>
  <p:transition/>
</p:sld>
</file>

<file path=ppt/slides/slide24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2349493" y="6336723"/>
            <a:ext cx="4410183" cy="276999"/>
          </a:xfrm>
          <a:prstGeom prst="rect">
            <a:avLst/>
          </a:prstGeom>
          <a:noFill/>
          <a:ln w="9525">
            <a:noFill/>
            <a:miter lim="800000"/>
            <a:headEnd/>
            <a:tailEnd/>
          </a:ln>
        </p:spPr>
        <p:txBody>
          <a:bodyPr wrap="none">
            <a:spAutoFit/>
          </a:bodyPr>
          <a:lstStyle/>
          <a:p>
            <a:pPr algn="ctr"/>
            <a:r>
              <a:rPr lang="en-US" sz="1200" dirty="0">
                <a:solidFill>
                  <a:srgbClr val="FFFFFF"/>
                </a:solidFill>
                <a:latin typeface="Arial" charset="0"/>
                <a:hlinkClick r:id="rId4"/>
              </a:rPr>
              <a:t>http://www.d.umn.edu/cla/faculty/troufs/Buffalo/PB07.html#title</a:t>
            </a:r>
            <a:endParaRPr lang="en-US" sz="1200" dirty="0">
              <a:solidFill>
                <a:srgbClr val="FFFFFF"/>
              </a:solidFill>
              <a:latin typeface="Arial" charset="0"/>
            </a:endParaRPr>
          </a:p>
        </p:txBody>
      </p:sp>
      <p:pic>
        <p:nvPicPr>
          <p:cNvPr id="8194" name="Picture 2"/>
          <p:cNvPicPr>
            <a:picLocks noChangeAspect="1" noChangeArrowheads="1"/>
          </p:cNvPicPr>
          <p:nvPr/>
        </p:nvPicPr>
        <p:blipFill>
          <a:blip r:embed="rId5" cstate="print"/>
          <a:srcRect/>
          <a:stretch>
            <a:fillRect/>
          </a:stretch>
        </p:blipFill>
        <p:spPr bwMode="auto">
          <a:xfrm>
            <a:off x="696675" y="1219195"/>
            <a:ext cx="7772400" cy="4857750"/>
          </a:xfrm>
          <a:prstGeom prst="rect">
            <a:avLst/>
          </a:prstGeom>
          <a:noFill/>
          <a:ln w="9525">
            <a:noFill/>
            <a:miter lim="800000"/>
            <a:headEnd/>
            <a:tailEnd/>
          </a:ln>
        </p:spPr>
      </p:pic>
    </p:spTree>
    <p:extLst>
      <p:ext uri="{BB962C8B-B14F-4D97-AF65-F5344CB8AC3E}">
        <p14:creationId xmlns:p14="http://schemas.microsoft.com/office/powerpoint/2010/main" val="3286217980"/>
      </p:ext>
    </p:extLst>
  </p:cSld>
  <p:clrMapOvr>
    <a:masterClrMapping/>
  </p:clrMapOvr>
  <p:transition/>
</p:sld>
</file>

<file path=ppt/slides/slide24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4400" b="1" dirty="0">
                <a:solidFill>
                  <a:srgbClr val="000000"/>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1333454461"/>
      </p:ext>
    </p:extLst>
  </p:cSld>
  <p:clrMapOvr>
    <a:masterClrMapping/>
  </p:clrMapOvr>
  <p:transition/>
</p:sld>
</file>

<file path=ppt/slides/slide24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3381867" y="6539949"/>
            <a:ext cx="2345515"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http://ourmothertongues.org/language/Ojibwe/9</a:t>
            </a:r>
            <a:endParaRPr lang="en-US" sz="800" dirty="0">
              <a:solidFill>
                <a:srgbClr val="FFFFFF"/>
              </a:solidFill>
              <a:latin typeface="Arial" charset="0"/>
            </a:endParaRPr>
          </a:p>
        </p:txBody>
      </p:sp>
      <p:pic>
        <p:nvPicPr>
          <p:cNvPr id="552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945" y="829349"/>
            <a:ext cx="8229600" cy="5317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2482694"/>
      </p:ext>
    </p:extLst>
  </p:cSld>
  <p:clrMapOvr>
    <a:masterClrMapping/>
  </p:clrMapOvr>
  <p:transition/>
</p:sld>
</file>

<file path=ppt/slides/slide24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3381867" y="6539949"/>
            <a:ext cx="2345515"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http://ourmothertongues.org/language/Ojibwe/9</a:t>
            </a:r>
            <a:endParaRPr lang="en-US" sz="800" dirty="0">
              <a:solidFill>
                <a:srgbClr val="FFFFFF"/>
              </a:solidFill>
              <a:latin typeface="Arial" charset="0"/>
            </a:endParaRPr>
          </a:p>
        </p:txBody>
      </p:sp>
      <p:pic>
        <p:nvPicPr>
          <p:cNvPr id="563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420" y="815065"/>
            <a:ext cx="8229600" cy="53320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9901329"/>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1948800" y="6539949"/>
            <a:ext cx="5211684"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http://cla.umn.edu/ais/undhttp://www.tpt.org/?a=productions&amp;id=3rgraduate/dakota-ojibwe-language-programs</a:t>
            </a:r>
            <a:endParaRPr lang="en-US" sz="800" dirty="0">
              <a:solidFill>
                <a:srgbClr val="FFFFFF"/>
              </a:solidFill>
              <a:latin typeface="Arial" charset="0"/>
            </a:endParaRPr>
          </a:p>
        </p:txBody>
      </p:sp>
      <p:pic>
        <p:nvPicPr>
          <p:cNvPr id="542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413" y="1844906"/>
            <a:ext cx="8639175" cy="3400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3910795"/>
      </p:ext>
    </p:extLst>
  </p:cSld>
  <p:clrMapOvr>
    <a:masterClrMapping/>
  </p:clrMapOvr>
  <p:transition/>
</p:sld>
</file>

<file path=ppt/slides/slide25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3692846" y="6539949"/>
            <a:ext cx="1723550"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http://anishinabe.mpls.k12.mn.us/</a:t>
            </a:r>
            <a:endParaRPr lang="en-US" sz="800" dirty="0">
              <a:solidFill>
                <a:srgbClr val="FFFFFF"/>
              </a:solidFill>
              <a:latin typeface="Arial" charset="0"/>
            </a:endParaRPr>
          </a:p>
        </p:txBody>
      </p:sp>
      <p:pic>
        <p:nvPicPr>
          <p:cNvPr id="583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445" y="93631"/>
            <a:ext cx="7966615"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2913840"/>
      </p:ext>
    </p:extLst>
  </p:cSld>
  <p:clrMapOvr>
    <a:masterClrMapping/>
  </p:clrMapOvr>
  <p:transition/>
</p:sld>
</file>

<file path=ppt/slides/slide2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4400" b="1" dirty="0">
                <a:solidFill>
                  <a:srgbClr val="000000"/>
                </a:solidFill>
              </a:rPr>
              <a:t>language</a:t>
            </a:r>
          </a:p>
          <a:p>
            <a:pPr algn="ctr"/>
            <a:r>
              <a:rPr lang="en-US" sz="2800" b="1" dirty="0">
                <a:solidFill>
                  <a:srgbClr val="BADDE1"/>
                </a:solidFill>
              </a:rPr>
              <a:t>cultural symbols . . .</a:t>
            </a:r>
          </a:p>
        </p:txBody>
      </p:sp>
      <p:sp>
        <p:nvSpPr>
          <p:cNvPr id="4" name="TextBox 3">
            <a:extLst>
              <a:ext uri="{FF2B5EF4-FFF2-40B4-BE49-F238E27FC236}">
                <a16:creationId xmlns:a16="http://schemas.microsoft.com/office/drawing/2014/main" id="{85C06110-35A2-480C-85E8-E9D31291B1B3}"/>
              </a:ext>
            </a:extLst>
          </p:cNvPr>
          <p:cNvSpPr txBox="1">
            <a:spLocks noChangeArrowheads="1"/>
          </p:cNvSpPr>
          <p:nvPr/>
        </p:nvSpPr>
        <p:spPr bwMode="auto">
          <a:xfrm>
            <a:off x="685799" y="3182156"/>
            <a:ext cx="7772400" cy="341632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endParaRPr lang="en-US" sz="3200" b="1" dirty="0">
              <a:solidFill>
                <a:srgbClr val="000000"/>
              </a:solidFill>
            </a:endParaRPr>
          </a:p>
          <a:p>
            <a:pPr algn="ctr"/>
            <a:r>
              <a:rPr lang="en-US" sz="3200" b="1" dirty="0">
                <a:solidFill>
                  <a:srgbClr val="000000"/>
                </a:solidFill>
              </a:rPr>
              <a:t>language also differentiates neighboring tribal identities, as with the Lakota and </a:t>
            </a:r>
            <a:r>
              <a:rPr lang="en-US" sz="3200" b="1" i="1" dirty="0" err="1">
                <a:solidFill>
                  <a:srgbClr val="000000"/>
                </a:solidFill>
              </a:rPr>
              <a:t>Bde</a:t>
            </a:r>
            <a:r>
              <a:rPr lang="en-US" sz="3200" b="1" i="1" dirty="0">
                <a:solidFill>
                  <a:srgbClr val="000000"/>
                </a:solidFill>
              </a:rPr>
              <a:t>  </a:t>
            </a:r>
            <a:r>
              <a:rPr lang="en-US" sz="3200" b="1" i="1" dirty="0" err="1">
                <a:solidFill>
                  <a:srgbClr val="000000"/>
                </a:solidFill>
              </a:rPr>
              <a:t>Maka</a:t>
            </a:r>
            <a:r>
              <a:rPr lang="en-US" sz="3200" b="1" i="1" dirty="0">
                <a:solidFill>
                  <a:srgbClr val="000000"/>
                </a:solidFill>
              </a:rPr>
              <a:t> Ska </a:t>
            </a:r>
          </a:p>
          <a:p>
            <a:pPr algn="ctr"/>
            <a:r>
              <a:rPr lang="en-US" sz="2800" b="1" dirty="0">
                <a:solidFill>
                  <a:srgbClr val="000000"/>
                </a:solidFill>
              </a:rPr>
              <a:t>(</a:t>
            </a:r>
            <a:r>
              <a:rPr lang="en-US" sz="2800" b="1" dirty="0" err="1">
                <a:solidFill>
                  <a:srgbClr val="000000"/>
                </a:solidFill>
              </a:rPr>
              <a:t>fka</a:t>
            </a:r>
            <a:r>
              <a:rPr lang="en-US" sz="2800" b="1" dirty="0">
                <a:solidFill>
                  <a:srgbClr val="000000"/>
                </a:solidFill>
              </a:rPr>
              <a:t> Lake </a:t>
            </a:r>
            <a:r>
              <a:rPr lang="en-US" sz="2800" b="1" dirty="0" err="1">
                <a:solidFill>
                  <a:srgbClr val="000000"/>
                </a:solidFill>
              </a:rPr>
              <a:t>Calhoon</a:t>
            </a:r>
            <a:r>
              <a:rPr lang="en-US" sz="2800" b="1" dirty="0">
                <a:solidFill>
                  <a:srgbClr val="000000"/>
                </a:solidFill>
              </a:rPr>
              <a:t>) </a:t>
            </a:r>
            <a:r>
              <a:rPr lang="en-US" sz="3200" b="1" dirty="0">
                <a:solidFill>
                  <a:srgbClr val="000000"/>
                </a:solidFill>
              </a:rPr>
              <a:t>. . .</a:t>
            </a:r>
          </a:p>
          <a:p>
            <a:pPr algn="ctr"/>
            <a:endParaRPr lang="en-US" sz="3200" b="1" dirty="0">
              <a:solidFill>
                <a:srgbClr val="000000"/>
              </a:solidFill>
            </a:endParaRPr>
          </a:p>
        </p:txBody>
      </p:sp>
    </p:spTree>
    <p:extLst>
      <p:ext uri="{BB962C8B-B14F-4D97-AF65-F5344CB8AC3E}">
        <p14:creationId xmlns:p14="http://schemas.microsoft.com/office/powerpoint/2010/main" val="1475380069"/>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1B9ED2-AA40-43D8-8685-4177FEF4F604}"/>
              </a:ext>
            </a:extLst>
          </p:cNvPr>
          <p:cNvPicPr>
            <a:picLocks noChangeAspect="1"/>
          </p:cNvPicPr>
          <p:nvPr/>
        </p:nvPicPr>
        <p:blipFill>
          <a:blip r:embed="rId2"/>
          <a:stretch>
            <a:fillRect/>
          </a:stretch>
        </p:blipFill>
        <p:spPr>
          <a:xfrm>
            <a:off x="469900" y="104640"/>
            <a:ext cx="8229600" cy="6620685"/>
          </a:xfrm>
          <a:prstGeom prst="rect">
            <a:avLst/>
          </a:prstGeom>
        </p:spPr>
      </p:pic>
      <p:pic>
        <p:nvPicPr>
          <p:cNvPr id="5" name="Picture 4">
            <a:extLst>
              <a:ext uri="{FF2B5EF4-FFF2-40B4-BE49-F238E27FC236}">
                <a16:creationId xmlns:a16="http://schemas.microsoft.com/office/drawing/2014/main" id="{67FB40A2-243E-4B2C-AE81-34A8DA31C6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5812" y="342900"/>
            <a:ext cx="1323975" cy="228600"/>
          </a:xfrm>
          <a:prstGeom prst="rect">
            <a:avLst/>
          </a:prstGeom>
        </p:spPr>
      </p:pic>
    </p:spTree>
    <p:extLst>
      <p:ext uri="{BB962C8B-B14F-4D97-AF65-F5344CB8AC3E}">
        <p14:creationId xmlns:p14="http://schemas.microsoft.com/office/powerpoint/2010/main" val="1076931015"/>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tree, grass, outdoor&#10;&#10;Description automatically generated">
            <a:extLst>
              <a:ext uri="{FF2B5EF4-FFF2-40B4-BE49-F238E27FC236}">
                <a16:creationId xmlns:a16="http://schemas.microsoft.com/office/drawing/2014/main" id="{7E6B24E8-6A57-4186-A375-5EC25B0F4441}"/>
              </a:ext>
            </a:extLst>
          </p:cNvPr>
          <p:cNvPicPr>
            <a:picLocks noChangeAspect="1"/>
          </p:cNvPicPr>
          <p:nvPr/>
        </p:nvPicPr>
        <p:blipFill>
          <a:blip r:embed="rId2"/>
          <a:stretch>
            <a:fillRect/>
          </a:stretch>
        </p:blipFill>
        <p:spPr>
          <a:xfrm>
            <a:off x="488825" y="152400"/>
            <a:ext cx="8229600" cy="7123008"/>
          </a:xfrm>
          <a:prstGeom prst="rect">
            <a:avLst/>
          </a:prstGeom>
        </p:spPr>
      </p:pic>
      <p:pic>
        <p:nvPicPr>
          <p:cNvPr id="6" name="Picture 5">
            <a:extLst>
              <a:ext uri="{FF2B5EF4-FFF2-40B4-BE49-F238E27FC236}">
                <a16:creationId xmlns:a16="http://schemas.microsoft.com/office/drawing/2014/main" id="{D684FA33-CDB2-4662-89DE-3DE54DD731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9012" y="939800"/>
            <a:ext cx="1323975" cy="228600"/>
          </a:xfrm>
          <a:prstGeom prst="rect">
            <a:avLst/>
          </a:prstGeom>
        </p:spPr>
      </p:pic>
    </p:spTree>
    <p:extLst>
      <p:ext uri="{BB962C8B-B14F-4D97-AF65-F5344CB8AC3E}">
        <p14:creationId xmlns:p14="http://schemas.microsoft.com/office/powerpoint/2010/main" val="52371868"/>
      </p:ext>
    </p:extLst>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BADDE1"/>
                </a:solidFill>
              </a:rPr>
              <a:t>local groups </a:t>
            </a:r>
            <a:r>
              <a:rPr lang="en-US" sz="2800" b="1" dirty="0">
                <a:solidFill>
                  <a:srgbClr val="BADDE1"/>
                </a:solidFill>
                <a:latin typeface="Verdana" pitchFamily="34" charset="0"/>
              </a:rPr>
              <a:t>(</a:t>
            </a:r>
            <a:r>
              <a:rPr lang="en-US" sz="2800" b="1" dirty="0" err="1">
                <a:solidFill>
                  <a:srgbClr val="BADDE1"/>
                </a:solidFill>
                <a:latin typeface="Verdana" pitchFamily="34" charset="0"/>
              </a:rPr>
              <a:t>microcultures</a:t>
            </a:r>
            <a:r>
              <a:rPr lang="en-US" sz="2800" b="1" dirty="0">
                <a:solidFill>
                  <a:srgbClr val="BADDE1"/>
                </a:solidFill>
                <a:latin typeface="Verdana" pitchFamily="34" charset="0"/>
              </a:rPr>
              <a:t>)</a:t>
            </a:r>
            <a:r>
              <a:rPr lang="en-US" sz="2800" b="1" dirty="0">
                <a:solidFill>
                  <a:srgbClr val="BADDE1"/>
                </a:solidFill>
              </a:rPr>
              <a:t> </a:t>
            </a:r>
          </a:p>
          <a:p>
            <a:pPr algn="ctr"/>
            <a:r>
              <a:rPr lang="en-US" sz="2800" b="1" dirty="0">
                <a:solidFill>
                  <a:srgbClr val="BADDE1"/>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
        <p:nvSpPr>
          <p:cNvPr id="4" name="Rectangle 3"/>
          <p:cNvSpPr/>
          <p:nvPr/>
        </p:nvSpPr>
        <p:spPr>
          <a:xfrm rot="20270984">
            <a:off x="483076" y="3977799"/>
            <a:ext cx="8049641" cy="707886"/>
          </a:xfrm>
          <a:prstGeom prst="rect">
            <a:avLst/>
          </a:prstGeom>
          <a:noFill/>
        </p:spPr>
        <p:txBody>
          <a:bodyPr wrap="none" lIns="45720" rIns="45720">
            <a:spAutoFit/>
          </a:bodyPr>
          <a:lstStyle/>
          <a:p>
            <a:pPr algn="ctr"/>
            <a:r>
              <a:rPr lang="en-US" sz="4000" b="1" dirty="0">
                <a:solidFill>
                  <a:srgbClr val="00B0F0"/>
                </a:solidFill>
                <a:latin typeface="Tahoma" pitchFamily="34" charset="0"/>
              </a:rPr>
              <a:t>and these can be combined . . .</a:t>
            </a:r>
            <a:endParaRPr lang="en-US" sz="2800" dirty="0">
              <a:solidFill>
                <a:srgbClr val="00B0F0"/>
              </a:solidFill>
              <a:latin typeface="Tahoma" pitchFamily="34" charset="0"/>
            </a:endParaRPr>
          </a:p>
        </p:txBody>
      </p:sp>
    </p:spTree>
    <p:extLst>
      <p:ext uri="{BB962C8B-B14F-4D97-AF65-F5344CB8AC3E}">
        <p14:creationId xmlns:p14="http://schemas.microsoft.com/office/powerpoint/2010/main" val="3050728084"/>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893356"/>
            <a:ext cx="7772400" cy="193899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3200" b="1" dirty="0">
                <a:solidFill>
                  <a:srgbClr val="000000"/>
                </a:solidFill>
              </a:rPr>
              <a:t>sometimes their language defines their annual </a:t>
            </a:r>
            <a:r>
              <a:rPr lang="en-US" sz="2400" dirty="0">
                <a:solidFill>
                  <a:srgbClr val="000000"/>
                </a:solidFill>
              </a:rPr>
              <a:t>(seasonal) </a:t>
            </a:r>
            <a:r>
              <a:rPr lang="en-US" sz="3200" b="1" dirty="0">
                <a:solidFill>
                  <a:srgbClr val="000000"/>
                </a:solidFill>
              </a:rPr>
              <a:t>cycles </a:t>
            </a:r>
          </a:p>
          <a:p>
            <a:pPr algn="ctr"/>
            <a:r>
              <a:rPr lang="en-US" sz="3200" b="1" dirty="0">
                <a:solidFill>
                  <a:srgbClr val="000000"/>
                </a:solidFill>
              </a:rPr>
              <a:t>and ritual calendars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503056465"/>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2478919" y="6336795"/>
            <a:ext cx="4151457" cy="276999"/>
          </a:xfrm>
          <a:prstGeom prst="rect">
            <a:avLst/>
          </a:prstGeom>
          <a:noFill/>
          <a:ln w="9525">
            <a:noFill/>
            <a:miter lim="800000"/>
            <a:headEnd/>
            <a:tailEnd/>
          </a:ln>
        </p:spPr>
        <p:txBody>
          <a:bodyPr wrap="none">
            <a:spAutoFit/>
          </a:bodyPr>
          <a:lstStyle/>
          <a:p>
            <a:pPr algn="ctr"/>
            <a:r>
              <a:rPr lang="en-US" sz="1200" i="1" dirty="0">
                <a:solidFill>
                  <a:srgbClr val="000000"/>
                </a:solidFill>
                <a:hlinkClick r:id="rId4"/>
              </a:rPr>
              <a:t>www.ojibwe.org/home/pdf/Ojibwe_Beginner_Dictionary.pdf</a:t>
            </a:r>
            <a:endParaRPr lang="en-US" sz="1200" dirty="0">
              <a:solidFill>
                <a:srgbClr val="FFFFFF"/>
              </a:solidFill>
              <a:latin typeface="Arial" charset="0"/>
            </a:endParaRPr>
          </a:p>
        </p:txBody>
      </p:sp>
      <p:pic>
        <p:nvPicPr>
          <p:cNvPr id="7170" name="Picture 2"/>
          <p:cNvPicPr>
            <a:picLocks noChangeAspect="1" noChangeArrowheads="1"/>
          </p:cNvPicPr>
          <p:nvPr/>
        </p:nvPicPr>
        <p:blipFill>
          <a:blip r:embed="rId5" cstate="print"/>
          <a:srcRect/>
          <a:stretch>
            <a:fillRect/>
          </a:stretch>
        </p:blipFill>
        <p:spPr bwMode="auto">
          <a:xfrm>
            <a:off x="682167" y="1132113"/>
            <a:ext cx="7772400" cy="4857750"/>
          </a:xfrm>
          <a:prstGeom prst="rect">
            <a:avLst/>
          </a:prstGeom>
          <a:noFill/>
          <a:ln w="9525">
            <a:noFill/>
            <a:miter lim="800000"/>
            <a:headEnd/>
            <a:tailEnd/>
          </a:ln>
        </p:spPr>
      </p:pic>
      <p:sp>
        <p:nvSpPr>
          <p:cNvPr id="12" name="Rounded Rectangle 11"/>
          <p:cNvSpPr/>
          <p:nvPr/>
        </p:nvSpPr>
        <p:spPr bwMode="auto">
          <a:xfrm>
            <a:off x="2077494" y="3813603"/>
            <a:ext cx="3612189" cy="395524"/>
          </a:xfrm>
          <a:prstGeom prst="roundRect">
            <a:avLst/>
          </a:prstGeom>
          <a:noFill/>
          <a:ln w="76200" cap="flat" cmpd="sng" algn="ctr">
            <a:solidFill>
              <a:srgbClr val="FF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auto" hangingPunct="0">
              <a:spcBef>
                <a:spcPts val="0"/>
              </a:spcBef>
              <a:spcAft>
                <a:spcPts val="0"/>
              </a:spcAft>
            </a:pPr>
            <a:endParaRPr kumimoji="1" lang="en-US" sz="6600" i="1" kern="0">
              <a:solidFill>
                <a:srgbClr val="FF0000"/>
              </a:solidFill>
            </a:endParaRPr>
          </a:p>
        </p:txBody>
      </p:sp>
    </p:spTree>
    <p:extLst>
      <p:ext uri="{BB962C8B-B14F-4D97-AF65-F5344CB8AC3E}">
        <p14:creationId xmlns:p14="http://schemas.microsoft.com/office/powerpoint/2010/main" val="1642039216"/>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3074" name="Picture 2"/>
          <p:cNvPicPr>
            <a:picLocks noChangeAspect="1" noChangeArrowheads="1"/>
          </p:cNvPicPr>
          <p:nvPr/>
        </p:nvPicPr>
        <p:blipFill>
          <a:blip r:embed="rId3" cstate="print"/>
          <a:srcRect/>
          <a:stretch>
            <a:fillRect/>
          </a:stretch>
        </p:blipFill>
        <p:spPr bwMode="auto">
          <a:xfrm>
            <a:off x="682158" y="1146606"/>
            <a:ext cx="7772400" cy="4857750"/>
          </a:xfrm>
          <a:prstGeom prst="rect">
            <a:avLst/>
          </a:prstGeom>
          <a:noFill/>
          <a:ln w="9525">
            <a:noFill/>
            <a:miter lim="800000"/>
            <a:headEnd/>
            <a:tailEnd/>
          </a:ln>
        </p:spPr>
      </p:pic>
      <p:sp>
        <p:nvSpPr>
          <p:cNvPr id="14" name="Text Box 10"/>
          <p:cNvSpPr txBox="1">
            <a:spLocks noChangeArrowheads="1"/>
          </p:cNvSpPr>
          <p:nvPr/>
        </p:nvSpPr>
        <p:spPr bwMode="auto">
          <a:xfrm>
            <a:off x="2160808" y="6327956"/>
            <a:ext cx="4794454" cy="276999"/>
          </a:xfrm>
          <a:prstGeom prst="rect">
            <a:avLst/>
          </a:prstGeom>
          <a:noFill/>
          <a:ln w="9525">
            <a:noFill/>
            <a:miter lim="800000"/>
            <a:headEnd/>
            <a:tailEnd/>
          </a:ln>
        </p:spPr>
        <p:txBody>
          <a:bodyPr wrap="none">
            <a:spAutoFit/>
          </a:bodyPr>
          <a:lstStyle/>
          <a:p>
            <a:r>
              <a:rPr lang="en-US" sz="1200" dirty="0">
                <a:solidFill>
                  <a:srgbClr val="000000"/>
                </a:solidFill>
                <a:hlinkClick r:id="rId4"/>
              </a:rPr>
              <a:t>http://www.d.umn.edu/cla/faculty/troufs/anthfood/afwildrice.html#title</a:t>
            </a:r>
            <a:endParaRPr lang="en-US" sz="1200" dirty="0">
              <a:solidFill>
                <a:srgbClr val="000000"/>
              </a:solidFill>
            </a:endParaRPr>
          </a:p>
        </p:txBody>
      </p:sp>
    </p:spTree>
    <p:extLst>
      <p:ext uri="{BB962C8B-B14F-4D97-AF65-F5344CB8AC3E}">
        <p14:creationId xmlns:p14="http://schemas.microsoft.com/office/powerpoint/2010/main" val="500111572"/>
      </p:ext>
    </p:extLst>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2286000" y="5892523"/>
            <a:ext cx="4572000" cy="369332"/>
          </a:xfrm>
          <a:prstGeom prst="rect">
            <a:avLst/>
          </a:prstGeom>
        </p:spPr>
        <p:txBody>
          <a:bodyPr>
            <a:spAutoFit/>
          </a:bodyPr>
          <a:lstStyle/>
          <a:p>
            <a:pPr algn="ctr"/>
            <a:r>
              <a:rPr lang="en-US" dirty="0">
                <a:solidFill>
                  <a:srgbClr val="FFFFFF"/>
                </a:solidFill>
              </a:rPr>
              <a:t>Paul Buffalo Meditating Wild Rice Beds</a:t>
            </a:r>
          </a:p>
        </p:txBody>
      </p:sp>
      <p:pic>
        <p:nvPicPr>
          <p:cNvPr id="4098" name="Picture 2"/>
          <p:cNvPicPr>
            <a:picLocks noChangeAspect="1" noChangeArrowheads="1"/>
          </p:cNvPicPr>
          <p:nvPr/>
        </p:nvPicPr>
        <p:blipFill>
          <a:blip r:embed="rId3" cstate="print"/>
          <a:srcRect/>
          <a:stretch>
            <a:fillRect/>
          </a:stretch>
        </p:blipFill>
        <p:spPr bwMode="auto">
          <a:xfrm>
            <a:off x="899884" y="845974"/>
            <a:ext cx="7315200" cy="4864608"/>
          </a:xfrm>
          <a:prstGeom prst="rect">
            <a:avLst/>
          </a:prstGeom>
          <a:noFill/>
          <a:ln w="9525">
            <a:noFill/>
            <a:miter lim="800000"/>
            <a:headEnd/>
            <a:tailEnd/>
          </a:ln>
          <a:effectLst/>
        </p:spPr>
      </p:pic>
    </p:spTree>
    <p:extLst>
      <p:ext uri="{BB962C8B-B14F-4D97-AF65-F5344CB8AC3E}">
        <p14:creationId xmlns:p14="http://schemas.microsoft.com/office/powerpoint/2010/main" val="3841689327"/>
      </p:ext>
    </p:extLst>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6146" name="Picture 2"/>
          <p:cNvPicPr>
            <a:picLocks noChangeAspect="1" noChangeArrowheads="1"/>
          </p:cNvPicPr>
          <p:nvPr/>
        </p:nvPicPr>
        <p:blipFill>
          <a:blip r:embed="rId3" cstate="print"/>
          <a:srcRect/>
          <a:stretch>
            <a:fillRect/>
          </a:stretch>
        </p:blipFill>
        <p:spPr bwMode="auto">
          <a:xfrm>
            <a:off x="947976" y="851820"/>
            <a:ext cx="7315200" cy="4646762"/>
          </a:xfrm>
          <a:prstGeom prst="rect">
            <a:avLst/>
          </a:prstGeom>
          <a:noFill/>
          <a:ln w="9525">
            <a:noFill/>
            <a:miter lim="800000"/>
            <a:headEnd/>
            <a:tailEnd/>
          </a:ln>
          <a:effectLst/>
        </p:spPr>
      </p:pic>
      <p:sp>
        <p:nvSpPr>
          <p:cNvPr id="13" name="Rectangle 12"/>
          <p:cNvSpPr/>
          <p:nvPr/>
        </p:nvSpPr>
        <p:spPr>
          <a:xfrm>
            <a:off x="1690926" y="5892699"/>
            <a:ext cx="5769429" cy="646331"/>
          </a:xfrm>
          <a:prstGeom prst="rect">
            <a:avLst/>
          </a:prstGeom>
        </p:spPr>
        <p:txBody>
          <a:bodyPr wrap="square">
            <a:spAutoFit/>
          </a:bodyPr>
          <a:lstStyle/>
          <a:p>
            <a:pPr algn="ctr"/>
            <a:r>
              <a:rPr lang="en-US" dirty="0">
                <a:solidFill>
                  <a:srgbClr val="FFFFFF"/>
                </a:solidFill>
              </a:rPr>
              <a:t>Indians harvesting wild rice near Brainerd, 1905.</a:t>
            </a:r>
          </a:p>
          <a:p>
            <a:pPr algn="ctr"/>
            <a:r>
              <a:rPr lang="en-US" dirty="0">
                <a:solidFill>
                  <a:srgbClr val="FFFFFF"/>
                </a:solidFill>
              </a:rPr>
              <a:t>.</a:t>
            </a:r>
            <a:r>
              <a:rPr lang="en-US" sz="1100" dirty="0">
                <a:solidFill>
                  <a:srgbClr val="FFFFFF"/>
                </a:solidFill>
              </a:rPr>
              <a:t>Minnesota Historical Society</a:t>
            </a:r>
          </a:p>
        </p:txBody>
      </p:sp>
    </p:spTree>
    <p:extLst>
      <p:ext uri="{BB962C8B-B14F-4D97-AF65-F5344CB8AC3E}">
        <p14:creationId xmlns:p14="http://schemas.microsoft.com/office/powerpoint/2010/main" val="4083965987"/>
      </p:ext>
    </p:extLst>
  </p:cSld>
  <p:clrMapOvr>
    <a:masterClrMapping/>
  </p:clrMapOvr>
  <p:transition/>
</p:sld>
</file>

<file path=ppt/slides/slide26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2478919" y="6336795"/>
            <a:ext cx="4151457" cy="276999"/>
          </a:xfrm>
          <a:prstGeom prst="rect">
            <a:avLst/>
          </a:prstGeom>
          <a:noFill/>
          <a:ln w="9525">
            <a:noFill/>
            <a:miter lim="800000"/>
            <a:headEnd/>
            <a:tailEnd/>
          </a:ln>
        </p:spPr>
        <p:txBody>
          <a:bodyPr wrap="none">
            <a:spAutoFit/>
          </a:bodyPr>
          <a:lstStyle/>
          <a:p>
            <a:pPr algn="ctr"/>
            <a:r>
              <a:rPr lang="en-US" sz="1200" i="1" dirty="0">
                <a:solidFill>
                  <a:srgbClr val="000000"/>
                </a:solidFill>
                <a:hlinkClick r:id="rId4"/>
              </a:rPr>
              <a:t>www.ojibwe.org/home/pdf/Ojibwe_Beginner_Dictionary.pdf</a:t>
            </a:r>
            <a:endParaRPr lang="en-US" sz="1200" dirty="0">
              <a:solidFill>
                <a:srgbClr val="FFFFFF"/>
              </a:solidFill>
              <a:latin typeface="Arial" charset="0"/>
            </a:endParaRPr>
          </a:p>
        </p:txBody>
      </p:sp>
      <p:pic>
        <p:nvPicPr>
          <p:cNvPr id="7170" name="Picture 2"/>
          <p:cNvPicPr>
            <a:picLocks noChangeAspect="1" noChangeArrowheads="1"/>
          </p:cNvPicPr>
          <p:nvPr/>
        </p:nvPicPr>
        <p:blipFill>
          <a:blip r:embed="rId5" cstate="print"/>
          <a:srcRect/>
          <a:stretch>
            <a:fillRect/>
          </a:stretch>
        </p:blipFill>
        <p:spPr bwMode="auto">
          <a:xfrm>
            <a:off x="682167" y="1132113"/>
            <a:ext cx="7772400" cy="4857750"/>
          </a:xfrm>
          <a:prstGeom prst="rect">
            <a:avLst/>
          </a:prstGeom>
          <a:noFill/>
          <a:ln w="9525">
            <a:noFill/>
            <a:miter lim="800000"/>
            <a:headEnd/>
            <a:tailEnd/>
          </a:ln>
        </p:spPr>
      </p:pic>
      <p:sp>
        <p:nvSpPr>
          <p:cNvPr id="12" name="Rounded Rectangle 11"/>
          <p:cNvSpPr/>
          <p:nvPr/>
        </p:nvSpPr>
        <p:spPr bwMode="auto">
          <a:xfrm>
            <a:off x="2077494" y="3044361"/>
            <a:ext cx="3612189" cy="395524"/>
          </a:xfrm>
          <a:prstGeom prst="roundRect">
            <a:avLst/>
          </a:prstGeom>
          <a:noFill/>
          <a:ln w="76200" cap="flat" cmpd="sng" algn="ctr">
            <a:solidFill>
              <a:srgbClr val="FF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auto" hangingPunct="0">
              <a:spcBef>
                <a:spcPts val="0"/>
              </a:spcBef>
              <a:spcAft>
                <a:spcPts val="0"/>
              </a:spcAft>
              <a:defRPr/>
            </a:pPr>
            <a:endParaRPr kumimoji="1" lang="en-US" sz="6600" i="1" kern="0">
              <a:solidFill>
                <a:srgbClr val="FF0000"/>
              </a:solidFill>
            </a:endParaRPr>
          </a:p>
        </p:txBody>
      </p:sp>
    </p:spTree>
    <p:extLst>
      <p:ext uri="{BB962C8B-B14F-4D97-AF65-F5344CB8AC3E}">
        <p14:creationId xmlns:p14="http://schemas.microsoft.com/office/powerpoint/2010/main" val="531991982"/>
      </p:ext>
    </p:extLst>
  </p:cSld>
  <p:clrMapOvr>
    <a:masterClrMapping/>
  </p:clrMapOvr>
  <p:transition/>
</p:sld>
</file>

<file path=ppt/slides/slide26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2349529" y="6336795"/>
            <a:ext cx="4410183" cy="276999"/>
          </a:xfrm>
          <a:prstGeom prst="rect">
            <a:avLst/>
          </a:prstGeom>
          <a:noFill/>
          <a:ln w="9525">
            <a:noFill/>
            <a:miter lim="800000"/>
            <a:headEnd/>
            <a:tailEnd/>
          </a:ln>
        </p:spPr>
        <p:txBody>
          <a:bodyPr wrap="none">
            <a:spAutoFit/>
          </a:bodyPr>
          <a:lstStyle/>
          <a:p>
            <a:pPr algn="ctr"/>
            <a:r>
              <a:rPr lang="en-US" sz="1200" dirty="0">
                <a:solidFill>
                  <a:srgbClr val="FFFFFF"/>
                </a:solidFill>
                <a:latin typeface="Arial" charset="0"/>
                <a:hlinkClick r:id="rId4"/>
              </a:rPr>
              <a:t>http://www.d.umn.edu/cla/faculty/troufs/Buffalo/PB07.html#title</a:t>
            </a:r>
            <a:endParaRPr lang="en-US" sz="1200" dirty="0">
              <a:solidFill>
                <a:srgbClr val="FFFFFF"/>
              </a:solidFill>
              <a:latin typeface="Arial" charset="0"/>
            </a:endParaRPr>
          </a:p>
        </p:txBody>
      </p:sp>
      <p:pic>
        <p:nvPicPr>
          <p:cNvPr id="8194" name="Picture 2"/>
          <p:cNvPicPr>
            <a:picLocks noChangeAspect="1" noChangeArrowheads="1"/>
          </p:cNvPicPr>
          <p:nvPr/>
        </p:nvPicPr>
        <p:blipFill>
          <a:blip r:embed="rId5" cstate="print"/>
          <a:srcRect/>
          <a:stretch>
            <a:fillRect/>
          </a:stretch>
        </p:blipFill>
        <p:spPr bwMode="auto">
          <a:xfrm>
            <a:off x="696675" y="1219195"/>
            <a:ext cx="7772400" cy="4857750"/>
          </a:xfrm>
          <a:prstGeom prst="rect">
            <a:avLst/>
          </a:prstGeom>
          <a:noFill/>
          <a:ln w="9525">
            <a:noFill/>
            <a:miter lim="800000"/>
            <a:headEnd/>
            <a:tailEnd/>
          </a:ln>
        </p:spPr>
      </p:pic>
    </p:spTree>
    <p:extLst>
      <p:ext uri="{BB962C8B-B14F-4D97-AF65-F5344CB8AC3E}">
        <p14:creationId xmlns:p14="http://schemas.microsoft.com/office/powerpoint/2010/main" val="3113495125"/>
      </p:ext>
    </p:extLst>
  </p:cSld>
  <p:clrMapOvr>
    <a:masterClrMapping/>
  </p:clrMapOvr>
  <p:transition/>
</p:sld>
</file>

<file path=ppt/slides/slide26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1026" name="Picture 2"/>
          <p:cNvPicPr>
            <a:picLocks noChangeAspect="1" noChangeArrowheads="1"/>
          </p:cNvPicPr>
          <p:nvPr/>
        </p:nvPicPr>
        <p:blipFill>
          <a:blip r:embed="rId3" cstate="print"/>
          <a:srcRect/>
          <a:stretch>
            <a:fillRect/>
          </a:stretch>
        </p:blipFill>
        <p:spPr bwMode="auto">
          <a:xfrm>
            <a:off x="943440" y="698740"/>
            <a:ext cx="7315200" cy="4880610"/>
          </a:xfrm>
          <a:prstGeom prst="rect">
            <a:avLst/>
          </a:prstGeom>
          <a:noFill/>
          <a:ln w="9525">
            <a:noFill/>
            <a:miter lim="800000"/>
            <a:headEnd/>
            <a:tailEnd/>
          </a:ln>
          <a:effectLst/>
        </p:spPr>
      </p:pic>
      <p:sp>
        <p:nvSpPr>
          <p:cNvPr id="14" name="Rectangle 13"/>
          <p:cNvSpPr/>
          <p:nvPr/>
        </p:nvSpPr>
        <p:spPr>
          <a:xfrm>
            <a:off x="2286000" y="5863671"/>
            <a:ext cx="4572000" cy="538609"/>
          </a:xfrm>
          <a:prstGeom prst="rect">
            <a:avLst/>
          </a:prstGeom>
        </p:spPr>
        <p:txBody>
          <a:bodyPr>
            <a:spAutoFit/>
          </a:bodyPr>
          <a:lstStyle/>
          <a:p>
            <a:pPr algn="ctr"/>
            <a:r>
              <a:rPr lang="en-US" dirty="0">
                <a:solidFill>
                  <a:srgbClr val="FFFFFF"/>
                </a:solidFill>
              </a:rPr>
              <a:t>Day's Place, Frozen Sap, Lake Mille </a:t>
            </a:r>
            <a:r>
              <a:rPr lang="en-US" dirty="0" err="1">
                <a:solidFill>
                  <a:srgbClr val="FFFFFF"/>
                </a:solidFill>
              </a:rPr>
              <a:t>Lacs</a:t>
            </a:r>
            <a:br>
              <a:rPr lang="en-US" dirty="0">
                <a:solidFill>
                  <a:srgbClr val="FFFFFF"/>
                </a:solidFill>
              </a:rPr>
            </a:br>
            <a:r>
              <a:rPr lang="en-US" sz="1100" dirty="0">
                <a:solidFill>
                  <a:srgbClr val="FFFFFF"/>
                </a:solidFill>
              </a:rPr>
              <a:t>Minnesota Historical Society</a:t>
            </a:r>
          </a:p>
        </p:txBody>
      </p:sp>
    </p:spTree>
    <p:extLst>
      <p:ext uri="{BB962C8B-B14F-4D97-AF65-F5344CB8AC3E}">
        <p14:creationId xmlns:p14="http://schemas.microsoft.com/office/powerpoint/2010/main" val="1651888900"/>
      </p:ext>
    </p:extLst>
  </p:cSld>
  <p:clrMapOvr>
    <a:masterClrMapping/>
  </p:clrMapOvr>
  <p:transition/>
</p:sld>
</file>

<file path=ppt/slides/slide26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1690926" y="5863671"/>
            <a:ext cx="5769429" cy="646331"/>
          </a:xfrm>
          <a:prstGeom prst="rect">
            <a:avLst/>
          </a:prstGeom>
        </p:spPr>
        <p:txBody>
          <a:bodyPr wrap="square">
            <a:spAutoFit/>
          </a:bodyPr>
          <a:lstStyle/>
          <a:p>
            <a:pPr algn="ctr"/>
            <a:r>
              <a:rPr lang="en-US" dirty="0">
                <a:solidFill>
                  <a:srgbClr val="FFFFFF"/>
                </a:solidFill>
              </a:rPr>
              <a:t>Mrs. Day Granulating Maple Sugar, Lake Mille </a:t>
            </a:r>
            <a:r>
              <a:rPr lang="en-US" dirty="0" err="1">
                <a:solidFill>
                  <a:srgbClr val="FFFFFF"/>
                </a:solidFill>
              </a:rPr>
              <a:t>Lacs</a:t>
            </a:r>
            <a:endParaRPr lang="en-US" dirty="0">
              <a:solidFill>
                <a:srgbClr val="FFFFFF"/>
              </a:solidFill>
            </a:endParaRPr>
          </a:p>
          <a:p>
            <a:pPr algn="ctr"/>
            <a:r>
              <a:rPr lang="en-US" dirty="0">
                <a:solidFill>
                  <a:srgbClr val="FFFFFF"/>
                </a:solidFill>
              </a:rPr>
              <a:t>.</a:t>
            </a:r>
            <a:r>
              <a:rPr lang="en-US" sz="1100" dirty="0">
                <a:solidFill>
                  <a:srgbClr val="FFFFFF"/>
                </a:solidFill>
              </a:rPr>
              <a:t>Minnesota Historical Society</a:t>
            </a:r>
          </a:p>
        </p:txBody>
      </p:sp>
      <p:pic>
        <p:nvPicPr>
          <p:cNvPr id="2050" name="Picture 2"/>
          <p:cNvPicPr>
            <a:picLocks noChangeAspect="1" noChangeArrowheads="1"/>
          </p:cNvPicPr>
          <p:nvPr/>
        </p:nvPicPr>
        <p:blipFill>
          <a:blip r:embed="rId3" cstate="print"/>
          <a:srcRect/>
          <a:stretch>
            <a:fillRect/>
          </a:stretch>
        </p:blipFill>
        <p:spPr bwMode="auto">
          <a:xfrm>
            <a:off x="928926" y="974506"/>
            <a:ext cx="7315200" cy="4880610"/>
          </a:xfrm>
          <a:prstGeom prst="rect">
            <a:avLst/>
          </a:prstGeom>
          <a:noFill/>
          <a:ln w="9525">
            <a:noFill/>
            <a:miter lim="800000"/>
            <a:headEnd/>
            <a:tailEnd/>
          </a:ln>
          <a:effectLst/>
        </p:spPr>
      </p:pic>
    </p:spTree>
    <p:extLst>
      <p:ext uri="{BB962C8B-B14F-4D97-AF65-F5344CB8AC3E}">
        <p14:creationId xmlns:p14="http://schemas.microsoft.com/office/powerpoint/2010/main" val="3723356720"/>
      </p:ext>
    </p:extLst>
  </p:cSld>
  <p:clrMapOvr>
    <a:masterClrMapping/>
  </p:clrMapOvr>
  <p:transition/>
</p:sld>
</file>

<file path=ppt/slides/slide265.xml><?xml version="1.0" encoding="utf-8"?>
<p:sld xmlns:a="http://schemas.openxmlformats.org/drawingml/2006/main" xmlns:r="http://schemas.openxmlformats.org/officeDocument/2006/relationships" xmlns:p="http://schemas.openxmlformats.org/presentationml/2006/main" showMasterSp="0" show="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1690926" y="5863671"/>
            <a:ext cx="5769429" cy="646331"/>
          </a:xfrm>
          <a:prstGeom prst="rect">
            <a:avLst/>
          </a:prstGeom>
        </p:spPr>
        <p:txBody>
          <a:bodyPr wrap="square">
            <a:spAutoFit/>
          </a:bodyPr>
          <a:lstStyle/>
          <a:p>
            <a:pPr algn="ctr"/>
            <a:r>
              <a:rPr lang="en-US" dirty="0">
                <a:solidFill>
                  <a:srgbClr val="FFFFFF"/>
                </a:solidFill>
              </a:rPr>
              <a:t>Mrs. Day Granulating Maple Sugar, Lake Mille </a:t>
            </a:r>
            <a:r>
              <a:rPr lang="en-US" dirty="0" err="1">
                <a:solidFill>
                  <a:srgbClr val="FFFFFF"/>
                </a:solidFill>
              </a:rPr>
              <a:t>Lacs</a:t>
            </a:r>
            <a:endParaRPr lang="en-US" dirty="0">
              <a:solidFill>
                <a:srgbClr val="FFFFFF"/>
              </a:solidFill>
            </a:endParaRPr>
          </a:p>
          <a:p>
            <a:pPr algn="ctr"/>
            <a:r>
              <a:rPr lang="en-US" dirty="0">
                <a:solidFill>
                  <a:srgbClr val="FFFFFF"/>
                </a:solidFill>
              </a:rPr>
              <a:t>.</a:t>
            </a:r>
            <a:r>
              <a:rPr lang="en-US" sz="1100" dirty="0">
                <a:solidFill>
                  <a:srgbClr val="FFFFFF"/>
                </a:solidFill>
              </a:rPr>
              <a:t>Minnesota Historical Society</a:t>
            </a:r>
          </a:p>
        </p:txBody>
      </p:sp>
      <p:pic>
        <p:nvPicPr>
          <p:cNvPr id="2" name="Picture 2"/>
          <p:cNvPicPr>
            <a:picLocks noChangeAspect="1" noChangeArrowheads="1"/>
          </p:cNvPicPr>
          <p:nvPr/>
        </p:nvPicPr>
        <p:blipFill>
          <a:blip r:embed="rId3" cstate="print"/>
          <a:srcRect/>
          <a:stretch>
            <a:fillRect/>
          </a:stretch>
        </p:blipFill>
        <p:spPr bwMode="auto">
          <a:xfrm>
            <a:off x="678782" y="183033"/>
            <a:ext cx="7772400" cy="5662694"/>
          </a:xfrm>
          <a:prstGeom prst="rect">
            <a:avLst/>
          </a:prstGeom>
          <a:noFill/>
          <a:ln w="9525">
            <a:noFill/>
            <a:miter lim="800000"/>
            <a:headEnd/>
            <a:tailEnd/>
          </a:ln>
        </p:spPr>
      </p:pic>
    </p:spTree>
    <p:extLst>
      <p:ext uri="{BB962C8B-B14F-4D97-AF65-F5344CB8AC3E}">
        <p14:creationId xmlns:p14="http://schemas.microsoft.com/office/powerpoint/2010/main" val="1895035548"/>
      </p:ext>
    </p:extLst>
  </p:cSld>
  <p:clrMapOvr>
    <a:masterClrMapping/>
  </p:clrMapOvr>
  <p:transition/>
</p:sld>
</file>

<file path=ppt/slides/slide26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6146" name="Picture 2"/>
          <p:cNvPicPr>
            <a:picLocks noChangeAspect="1" noChangeArrowheads="1"/>
          </p:cNvPicPr>
          <p:nvPr/>
        </p:nvPicPr>
        <p:blipFill>
          <a:blip r:embed="rId3" cstate="print"/>
          <a:srcRect/>
          <a:stretch>
            <a:fillRect/>
          </a:stretch>
        </p:blipFill>
        <p:spPr bwMode="auto">
          <a:xfrm>
            <a:off x="682158" y="1175634"/>
            <a:ext cx="7772400" cy="4857750"/>
          </a:xfrm>
          <a:prstGeom prst="rect">
            <a:avLst/>
          </a:prstGeom>
          <a:noFill/>
          <a:ln w="9525">
            <a:noFill/>
            <a:miter lim="800000"/>
            <a:headEnd/>
            <a:tailEnd/>
          </a:ln>
        </p:spPr>
      </p:pic>
      <p:sp>
        <p:nvSpPr>
          <p:cNvPr id="13" name="Text Box 2">
            <a:hlinkClick r:id="rId4"/>
          </p:cNvPr>
          <p:cNvSpPr txBox="1">
            <a:spLocks noChangeArrowheads="1"/>
          </p:cNvSpPr>
          <p:nvPr/>
        </p:nvSpPr>
        <p:spPr bwMode="auto">
          <a:xfrm>
            <a:off x="1999640" y="6336795"/>
            <a:ext cx="5109797" cy="276999"/>
          </a:xfrm>
          <a:prstGeom prst="rect">
            <a:avLst/>
          </a:prstGeom>
          <a:noFill/>
          <a:ln w="9525">
            <a:noFill/>
            <a:miter lim="800000"/>
            <a:headEnd/>
            <a:tailEnd/>
          </a:ln>
        </p:spPr>
        <p:txBody>
          <a:bodyPr wrap="none">
            <a:spAutoFit/>
          </a:bodyPr>
          <a:lstStyle/>
          <a:p>
            <a:pPr algn="ctr"/>
            <a:r>
              <a:rPr lang="en-US" sz="1200" dirty="0">
                <a:solidFill>
                  <a:srgbClr val="FFFFFF"/>
                </a:solidFill>
                <a:latin typeface="Arial" charset="0"/>
                <a:hlinkClick r:id="rId5"/>
              </a:rPr>
              <a:t>http://www.angelfire.com/wa/chippewalanguagebook/index.calender.html</a:t>
            </a:r>
            <a:endParaRPr lang="en-US" sz="1200" dirty="0">
              <a:solidFill>
                <a:srgbClr val="FFFFFF"/>
              </a:solidFill>
              <a:latin typeface="Arial" charset="0"/>
            </a:endParaRPr>
          </a:p>
        </p:txBody>
      </p:sp>
      <p:sp>
        <p:nvSpPr>
          <p:cNvPr id="12" name="Rounded Rectangle 11"/>
          <p:cNvSpPr/>
          <p:nvPr/>
        </p:nvSpPr>
        <p:spPr bwMode="auto">
          <a:xfrm>
            <a:off x="2643540" y="4176453"/>
            <a:ext cx="3612189" cy="395524"/>
          </a:xfrm>
          <a:prstGeom prst="roundRect">
            <a:avLst/>
          </a:prstGeom>
          <a:noFill/>
          <a:ln w="76200" cap="flat" cmpd="sng" algn="ctr">
            <a:solidFill>
              <a:srgbClr val="FF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auto" hangingPunct="0">
              <a:spcBef>
                <a:spcPts val="0"/>
              </a:spcBef>
              <a:spcAft>
                <a:spcPts val="0"/>
              </a:spcAft>
              <a:defRPr/>
            </a:pPr>
            <a:endParaRPr kumimoji="1" lang="en-US" sz="6600" i="1" kern="0">
              <a:solidFill>
                <a:srgbClr val="FF0000"/>
              </a:solidFill>
            </a:endParaRPr>
          </a:p>
        </p:txBody>
      </p:sp>
    </p:spTree>
    <p:extLst>
      <p:ext uri="{BB962C8B-B14F-4D97-AF65-F5344CB8AC3E}">
        <p14:creationId xmlns:p14="http://schemas.microsoft.com/office/powerpoint/2010/main" val="373907690"/>
      </p:ext>
    </p:extLst>
  </p:cSld>
  <p:clrMapOvr>
    <a:masterClrMapping/>
  </p:clrMapOvr>
  <p:transition/>
</p:sld>
</file>

<file path=ppt/slides/slide2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8002" name="Text Box 2">
            <a:hlinkClick r:id="rId3"/>
          </p:cNvPr>
          <p:cNvSpPr txBox="1">
            <a:spLocks noChangeArrowheads="1"/>
          </p:cNvSpPr>
          <p:nvPr/>
        </p:nvSpPr>
        <p:spPr bwMode="auto">
          <a:xfrm>
            <a:off x="1816673" y="6336795"/>
            <a:ext cx="5475730" cy="276999"/>
          </a:xfrm>
          <a:prstGeom prst="rect">
            <a:avLst/>
          </a:prstGeom>
          <a:noFill/>
          <a:ln w="9525">
            <a:noFill/>
            <a:miter lim="800000"/>
            <a:headEnd/>
            <a:tailEnd/>
          </a:ln>
        </p:spPr>
        <p:txBody>
          <a:bodyPr wrap="none">
            <a:spAutoFit/>
          </a:bodyPr>
          <a:lstStyle/>
          <a:p>
            <a:pPr algn="ctr"/>
            <a:r>
              <a:rPr lang="en-US" sz="1200" dirty="0">
                <a:solidFill>
                  <a:srgbClr val="FFFFFF"/>
                </a:solidFill>
                <a:latin typeface="Arial" charset="0"/>
                <a:hlinkClick r:id="rId4"/>
              </a:rPr>
              <a:t>www.duluthnewstribune.com/articles/index.cfm?id=60658&amp;section=homepage</a:t>
            </a:r>
            <a:endParaRPr lang="en-US" sz="1200" dirty="0">
              <a:solidFill>
                <a:srgbClr val="FFFFFF"/>
              </a:solidFill>
              <a:latin typeface="Arial" charset="0"/>
            </a:endParaRPr>
          </a:p>
        </p:txBody>
      </p:sp>
      <p:pic>
        <p:nvPicPr>
          <p:cNvPr id="128003" name="Picture 2"/>
          <p:cNvPicPr>
            <a:picLocks noChangeAspect="1" noChangeArrowheads="1"/>
          </p:cNvPicPr>
          <p:nvPr/>
        </p:nvPicPr>
        <p:blipFill>
          <a:blip r:embed="rId5" cstate="print"/>
          <a:srcRect/>
          <a:stretch>
            <a:fillRect/>
          </a:stretch>
        </p:blipFill>
        <p:spPr bwMode="auto">
          <a:xfrm>
            <a:off x="1838451" y="1785459"/>
            <a:ext cx="5459179" cy="3457881"/>
          </a:xfrm>
          <a:prstGeom prst="rect">
            <a:avLst/>
          </a:prstGeom>
          <a:noFill/>
          <a:ln w="9525">
            <a:noFill/>
            <a:miter lim="800000"/>
            <a:headEnd/>
            <a:tailEnd/>
          </a:ln>
        </p:spPr>
      </p:pic>
      <p:sp>
        <p:nvSpPr>
          <p:cNvPr id="128004" name="Rectangle 4"/>
          <p:cNvSpPr>
            <a:spLocks noChangeArrowheads="1"/>
          </p:cNvSpPr>
          <p:nvPr/>
        </p:nvSpPr>
        <p:spPr bwMode="auto">
          <a:xfrm>
            <a:off x="1295400" y="5331821"/>
            <a:ext cx="6629400" cy="923330"/>
          </a:xfrm>
          <a:prstGeom prst="rect">
            <a:avLst/>
          </a:prstGeom>
          <a:noFill/>
          <a:ln w="9525">
            <a:noFill/>
            <a:miter lim="800000"/>
            <a:headEnd/>
            <a:tailEnd/>
          </a:ln>
        </p:spPr>
        <p:txBody>
          <a:bodyPr>
            <a:spAutoFit/>
          </a:bodyPr>
          <a:lstStyle/>
          <a:p>
            <a:r>
              <a:rPr lang="en-US" dirty="0">
                <a:solidFill>
                  <a:srgbClr val="000000"/>
                </a:solidFill>
                <a:latin typeface="Arial" charset="0"/>
              </a:rPr>
              <a:t>Blueberry Bannock, also known as Indian biscuits, is made with a batter of blueberry juice, maple sugar, flour, baking powder and eggs </a:t>
            </a:r>
            <a:r>
              <a:rPr lang="en-US" sz="1000" dirty="0">
                <a:solidFill>
                  <a:srgbClr val="000000"/>
                </a:solidFill>
                <a:latin typeface="Arial" charset="0"/>
              </a:rPr>
              <a:t>-- DEREK MONTGOMERY/NEWS TRIBUNE</a:t>
            </a:r>
            <a:endParaRPr lang="en-US" dirty="0">
              <a:solidFill>
                <a:srgbClr val="000000"/>
              </a:solidFill>
              <a:latin typeface="Arial" charset="0"/>
            </a:endParaRPr>
          </a:p>
        </p:txBody>
      </p:sp>
    </p:spTree>
    <p:extLst>
      <p:ext uri="{BB962C8B-B14F-4D97-AF65-F5344CB8AC3E}">
        <p14:creationId xmlns:p14="http://schemas.microsoft.com/office/powerpoint/2010/main" val="836808531"/>
      </p:ext>
    </p:extLst>
  </p:cSld>
  <p:clrMapOvr>
    <a:masterClrMapping/>
  </p:clrMapOvr>
  <p:transition/>
</p:sld>
</file>

<file path=ppt/slides/slide2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820704"/>
            <a:ext cx="7772400" cy="144655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3200" b="1" dirty="0">
                <a:solidFill>
                  <a:srgbClr val="000000"/>
                </a:solidFill>
              </a:rPr>
              <a:t>and we can see food reflected in historical linguistics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999225922"/>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4098" name="Picture 2"/>
          <p:cNvPicPr>
            <a:picLocks noChangeAspect="1" noChangeArrowheads="1"/>
          </p:cNvPicPr>
          <p:nvPr/>
        </p:nvPicPr>
        <p:blipFill>
          <a:blip r:embed="rId3" cstate="print"/>
          <a:srcRect/>
          <a:stretch>
            <a:fillRect/>
          </a:stretch>
        </p:blipFill>
        <p:spPr bwMode="auto">
          <a:xfrm>
            <a:off x="914382" y="1277232"/>
            <a:ext cx="7315200" cy="4572000"/>
          </a:xfrm>
          <a:prstGeom prst="rect">
            <a:avLst/>
          </a:prstGeom>
          <a:noFill/>
          <a:ln w="9525">
            <a:noFill/>
            <a:miter lim="800000"/>
            <a:headEnd/>
            <a:tailEnd/>
          </a:ln>
          <a:effectLst/>
        </p:spPr>
      </p:pic>
      <p:sp>
        <p:nvSpPr>
          <p:cNvPr id="12"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4271147241"/>
      </p:ext>
    </p:extLst>
  </p:cSld>
  <p:clrMapOvr>
    <a:masterClrMapping/>
  </p:clrMapOvr>
  <p:transition/>
</p:sld>
</file>

<file path=ppt/slides/slide2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820746"/>
            <a:ext cx="7772400" cy="954107"/>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3200" b="1" dirty="0">
                <a:solidFill>
                  <a:srgbClr val="000000"/>
                </a:solidFill>
              </a:rPr>
              <a:t>modern-day place names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4285928735"/>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4099" name="Picture 3"/>
          <p:cNvPicPr>
            <a:picLocks noChangeAspect="1" noChangeArrowheads="1"/>
          </p:cNvPicPr>
          <p:nvPr/>
        </p:nvPicPr>
        <p:blipFill>
          <a:blip r:embed="rId3" cstate="print"/>
          <a:srcRect/>
          <a:stretch>
            <a:fillRect/>
          </a:stretch>
        </p:blipFill>
        <p:spPr bwMode="auto">
          <a:xfrm>
            <a:off x="696672" y="1076534"/>
            <a:ext cx="7772400" cy="5085644"/>
          </a:xfrm>
          <a:prstGeom prst="rect">
            <a:avLst/>
          </a:prstGeom>
          <a:noFill/>
          <a:ln w="9525">
            <a:noFill/>
            <a:miter lim="800000"/>
            <a:headEnd/>
            <a:tailEnd/>
          </a:ln>
        </p:spPr>
      </p:pic>
      <p:sp>
        <p:nvSpPr>
          <p:cNvPr id="18" name="Rectangle 2"/>
          <p:cNvSpPr txBox="1">
            <a:spLocks noChangeArrowheads="1"/>
          </p:cNvSpPr>
          <p:nvPr/>
        </p:nvSpPr>
        <p:spPr bwMode="auto">
          <a:xfrm>
            <a:off x="457200" y="2046512"/>
            <a:ext cx="8229600" cy="3783855"/>
          </a:xfrm>
          <a:prstGeom prst="rect">
            <a:avLst/>
          </a:prstGeom>
          <a:noFill/>
          <a:ln w="9525">
            <a:noFill/>
            <a:miter lim="800000"/>
            <a:headEnd/>
            <a:tailEnd/>
          </a:ln>
        </p:spPr>
        <p:txBody>
          <a:bodyPr anchor="ctr"/>
          <a:lstStyle/>
          <a:p>
            <a:pPr algn="ctr"/>
            <a:r>
              <a:rPr lang="en-US" sz="3200" b="1" dirty="0">
                <a:solidFill>
                  <a:srgbClr val="FFFFFF"/>
                </a:solidFill>
              </a:rPr>
              <a:t>Minnesota</a:t>
            </a:r>
          </a:p>
          <a:p>
            <a:pPr algn="ctr"/>
            <a:r>
              <a:rPr lang="en-US" sz="3200" b="1" dirty="0">
                <a:solidFill>
                  <a:srgbClr val="FFFFFF"/>
                </a:solidFill>
              </a:rPr>
              <a:t>Place Names</a:t>
            </a:r>
          </a:p>
          <a:p>
            <a:pPr algn="ctr"/>
            <a:r>
              <a:rPr lang="en-US" b="1" dirty="0">
                <a:solidFill>
                  <a:srgbClr val="FFFFFF"/>
                </a:solidFill>
              </a:rPr>
              <a:t>include</a:t>
            </a:r>
            <a:endParaRPr lang="en-US" sz="3200" b="1" dirty="0">
              <a:solidFill>
                <a:srgbClr val="FFFFFF"/>
              </a:solidFill>
            </a:endParaRPr>
          </a:p>
          <a:p>
            <a:pPr algn="ctr"/>
            <a:endParaRPr lang="en-US" sz="3200" b="1" dirty="0">
              <a:solidFill>
                <a:srgbClr val="000000"/>
              </a:solidFill>
            </a:endParaRPr>
          </a:p>
          <a:p>
            <a:pPr algn="ctr"/>
            <a:r>
              <a:rPr lang="en-US" sz="2000" b="1" dirty="0">
                <a:solidFill>
                  <a:srgbClr val="FFFFFF"/>
                </a:solidFill>
              </a:rPr>
              <a:t>Mahnomen (“wild  rice”)</a:t>
            </a:r>
          </a:p>
          <a:p>
            <a:pPr algn="ctr"/>
            <a:r>
              <a:rPr lang="en-US" sz="2000" b="1" dirty="0">
                <a:solidFill>
                  <a:srgbClr val="FFFFFF"/>
                </a:solidFill>
              </a:rPr>
              <a:t>Mahnomen County</a:t>
            </a:r>
          </a:p>
          <a:p>
            <a:pPr algn="ctr"/>
            <a:r>
              <a:rPr lang="en-US" sz="2000" b="1" dirty="0" err="1">
                <a:solidFill>
                  <a:srgbClr val="FFFFFF"/>
                </a:solidFill>
              </a:rPr>
              <a:t>Nibish</a:t>
            </a:r>
            <a:r>
              <a:rPr lang="en-US" sz="2000" b="1" dirty="0">
                <a:solidFill>
                  <a:srgbClr val="FFFFFF"/>
                </a:solidFill>
              </a:rPr>
              <a:t> (“tea”)</a:t>
            </a:r>
          </a:p>
          <a:p>
            <a:pPr algn="ctr"/>
            <a:r>
              <a:rPr lang="en-US" sz="2000" b="1" dirty="0">
                <a:solidFill>
                  <a:srgbClr val="FFFFFF"/>
                </a:solidFill>
              </a:rPr>
              <a:t>Menahga (“blueberry”) . . .</a:t>
            </a:r>
            <a:endParaRPr lang="en-US" sz="3200" b="1" dirty="0">
              <a:solidFill>
                <a:srgbClr val="000000"/>
              </a:solidFill>
            </a:endParaRPr>
          </a:p>
          <a:p>
            <a:pPr algn="ctr"/>
            <a:endParaRPr lang="en-US" sz="3200" b="1" dirty="0">
              <a:solidFill>
                <a:srgbClr val="000000"/>
              </a:solidFill>
            </a:endParaRPr>
          </a:p>
        </p:txBody>
      </p:sp>
    </p:spTree>
    <p:extLst>
      <p:ext uri="{BB962C8B-B14F-4D97-AF65-F5344CB8AC3E}">
        <p14:creationId xmlns:p14="http://schemas.microsoft.com/office/powerpoint/2010/main" val="2502403890"/>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5122" name="Picture 2"/>
          <p:cNvPicPr>
            <a:picLocks noChangeAspect="1" noChangeArrowheads="1"/>
          </p:cNvPicPr>
          <p:nvPr/>
        </p:nvPicPr>
        <p:blipFill>
          <a:blip r:embed="rId3" cstate="print"/>
          <a:srcRect/>
          <a:stretch>
            <a:fillRect/>
          </a:stretch>
        </p:blipFill>
        <p:spPr bwMode="auto">
          <a:xfrm>
            <a:off x="675131" y="370728"/>
            <a:ext cx="7772400" cy="5793819"/>
          </a:xfrm>
          <a:prstGeom prst="rect">
            <a:avLst/>
          </a:prstGeom>
          <a:noFill/>
          <a:ln w="9525">
            <a:noFill/>
            <a:miter lim="800000"/>
            <a:headEnd/>
            <a:tailEnd/>
          </a:ln>
        </p:spPr>
      </p:pic>
      <p:sp>
        <p:nvSpPr>
          <p:cNvPr id="13" name="Rectangle 2"/>
          <p:cNvSpPr txBox="1">
            <a:spLocks noChangeArrowheads="1"/>
          </p:cNvSpPr>
          <p:nvPr/>
        </p:nvSpPr>
        <p:spPr bwMode="auto">
          <a:xfrm>
            <a:off x="457200" y="2046512"/>
            <a:ext cx="8229600" cy="3783855"/>
          </a:xfrm>
          <a:prstGeom prst="rect">
            <a:avLst/>
          </a:prstGeom>
          <a:noFill/>
          <a:ln w="9525">
            <a:noFill/>
            <a:miter lim="800000"/>
            <a:headEnd/>
            <a:tailEnd/>
          </a:ln>
        </p:spPr>
        <p:txBody>
          <a:bodyPr anchor="ctr"/>
          <a:lstStyle/>
          <a:p>
            <a:pPr algn="ctr"/>
            <a:r>
              <a:rPr lang="en-US" sz="3200" b="1" dirty="0">
                <a:solidFill>
                  <a:srgbClr val="FFFFFF"/>
                </a:solidFill>
              </a:rPr>
              <a:t>Wisconsin</a:t>
            </a:r>
          </a:p>
          <a:p>
            <a:pPr algn="ctr"/>
            <a:r>
              <a:rPr lang="en-US" sz="3200" b="1" dirty="0">
                <a:solidFill>
                  <a:srgbClr val="FFFFFF"/>
                </a:solidFill>
              </a:rPr>
              <a:t>Place Names</a:t>
            </a:r>
          </a:p>
          <a:p>
            <a:pPr algn="ctr"/>
            <a:r>
              <a:rPr lang="en-US" b="1" dirty="0">
                <a:solidFill>
                  <a:srgbClr val="FFFFFF"/>
                </a:solidFill>
              </a:rPr>
              <a:t>include</a:t>
            </a:r>
            <a:endParaRPr lang="en-US" sz="3200" b="1" dirty="0">
              <a:solidFill>
                <a:srgbClr val="FFFFFF"/>
              </a:solidFill>
            </a:endParaRPr>
          </a:p>
          <a:p>
            <a:pPr algn="ctr"/>
            <a:endParaRPr lang="en-US" sz="3200" b="1" dirty="0">
              <a:solidFill>
                <a:srgbClr val="000000"/>
              </a:solidFill>
            </a:endParaRPr>
          </a:p>
          <a:p>
            <a:pPr algn="ctr"/>
            <a:r>
              <a:rPr lang="en-US" sz="2000" b="1" dirty="0">
                <a:solidFill>
                  <a:srgbClr val="FFFFFF"/>
                </a:solidFill>
              </a:rPr>
              <a:t>Menominee (“wild  rice”)</a:t>
            </a:r>
          </a:p>
          <a:p>
            <a:pPr algn="ctr"/>
            <a:r>
              <a:rPr lang="en-US" sz="2000" b="1" dirty="0">
                <a:solidFill>
                  <a:srgbClr val="FFFFFF"/>
                </a:solidFill>
              </a:rPr>
              <a:t>Kenosha (</a:t>
            </a:r>
            <a:r>
              <a:rPr lang="en-US" sz="2000" b="1" i="1" dirty="0" err="1">
                <a:solidFill>
                  <a:srgbClr val="FFFFFF"/>
                </a:solidFill>
              </a:rPr>
              <a:t>ginoozhe</a:t>
            </a:r>
            <a:r>
              <a:rPr lang="en-US" sz="2000" b="1" dirty="0">
                <a:solidFill>
                  <a:srgbClr val="FFFFFF"/>
                </a:solidFill>
              </a:rPr>
              <a:t> “pike”)</a:t>
            </a:r>
          </a:p>
          <a:p>
            <a:pPr algn="ctr"/>
            <a:r>
              <a:rPr lang="en-US" sz="2000" b="1" dirty="0">
                <a:solidFill>
                  <a:srgbClr val="FFFFFF"/>
                </a:solidFill>
              </a:rPr>
              <a:t>Kewaunee (“prairie hen / wild duck”) . . .</a:t>
            </a:r>
          </a:p>
          <a:p>
            <a:pPr algn="ctr"/>
            <a:endParaRPr lang="en-US" sz="3200" b="1" dirty="0">
              <a:solidFill>
                <a:srgbClr val="000000"/>
              </a:solidFill>
            </a:endParaRPr>
          </a:p>
          <a:p>
            <a:pPr algn="ctr"/>
            <a:endParaRPr lang="en-US" sz="3200" b="1" dirty="0">
              <a:solidFill>
                <a:srgbClr val="000000"/>
              </a:solidFill>
            </a:endParaRPr>
          </a:p>
        </p:txBody>
      </p:sp>
    </p:spTree>
    <p:extLst>
      <p:ext uri="{BB962C8B-B14F-4D97-AF65-F5344CB8AC3E}">
        <p14:creationId xmlns:p14="http://schemas.microsoft.com/office/powerpoint/2010/main" val="355224168"/>
      </p:ext>
    </p:extLst>
  </p:cSld>
  <p:clrMapOvr>
    <a:masterClrMapping/>
  </p:clrMapOvr>
  <p:transition/>
</p:sld>
</file>

<file path=ppt/slides/slide27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2" name="Picture 2"/>
          <p:cNvPicPr>
            <a:picLocks noChangeAspect="1" noChangeArrowheads="1"/>
          </p:cNvPicPr>
          <p:nvPr/>
        </p:nvPicPr>
        <p:blipFill>
          <a:blip r:embed="rId3" cstate="print"/>
          <a:srcRect/>
          <a:stretch>
            <a:fillRect/>
          </a:stretch>
        </p:blipFill>
        <p:spPr bwMode="auto">
          <a:xfrm>
            <a:off x="682158" y="1161120"/>
            <a:ext cx="7772400" cy="4857750"/>
          </a:xfrm>
          <a:prstGeom prst="rect">
            <a:avLst/>
          </a:prstGeom>
          <a:noFill/>
          <a:ln w="9525">
            <a:noFill/>
            <a:miter lim="800000"/>
            <a:headEnd/>
            <a:tailEnd/>
          </a:ln>
        </p:spPr>
      </p:pic>
      <p:sp>
        <p:nvSpPr>
          <p:cNvPr id="12" name="Text Box 10"/>
          <p:cNvSpPr txBox="1">
            <a:spLocks noChangeArrowheads="1"/>
          </p:cNvSpPr>
          <p:nvPr/>
        </p:nvSpPr>
        <p:spPr bwMode="auto">
          <a:xfrm>
            <a:off x="3162274" y="6327956"/>
            <a:ext cx="2818400" cy="276999"/>
          </a:xfrm>
          <a:prstGeom prst="rect">
            <a:avLst/>
          </a:prstGeom>
          <a:noFill/>
          <a:ln w="9525">
            <a:noFill/>
            <a:miter lim="800000"/>
            <a:headEnd/>
            <a:tailEnd/>
          </a:ln>
        </p:spPr>
        <p:txBody>
          <a:bodyPr wrap="none">
            <a:spAutoFit/>
          </a:bodyPr>
          <a:lstStyle/>
          <a:p>
            <a:r>
              <a:rPr lang="en-US" sz="1200" dirty="0">
                <a:solidFill>
                  <a:srgbClr val="000000"/>
                </a:solidFill>
                <a:hlinkClick r:id="rId4"/>
              </a:rPr>
              <a:t>http://en.wikipedia.org/wiki/Menominee</a:t>
            </a:r>
            <a:endParaRPr lang="en-US" sz="1200" dirty="0">
              <a:solidFill>
                <a:srgbClr val="000000"/>
              </a:solidFill>
            </a:endParaRPr>
          </a:p>
        </p:txBody>
      </p:sp>
      <p:sp>
        <p:nvSpPr>
          <p:cNvPr id="14" name="Rounded Rectangle 13"/>
          <p:cNvSpPr/>
          <p:nvPr/>
        </p:nvSpPr>
        <p:spPr bwMode="auto">
          <a:xfrm>
            <a:off x="2324154" y="3842646"/>
            <a:ext cx="3234818" cy="903526"/>
          </a:xfrm>
          <a:prstGeom prst="roundRect">
            <a:avLst/>
          </a:prstGeom>
          <a:noFill/>
          <a:ln w="76200" cap="flat" cmpd="sng" algn="ctr">
            <a:solidFill>
              <a:srgbClr val="FF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auto" hangingPunct="0">
              <a:spcBef>
                <a:spcPts val="0"/>
              </a:spcBef>
              <a:spcAft>
                <a:spcPts val="0"/>
              </a:spcAft>
              <a:defRPr/>
            </a:pPr>
            <a:endParaRPr kumimoji="1" lang="en-US" sz="6600" i="1" kern="0">
              <a:solidFill>
                <a:srgbClr val="FF0000"/>
              </a:solidFill>
            </a:endParaRPr>
          </a:p>
        </p:txBody>
      </p:sp>
    </p:spTree>
    <p:extLst>
      <p:ext uri="{BB962C8B-B14F-4D97-AF65-F5344CB8AC3E}">
        <p14:creationId xmlns:p14="http://schemas.microsoft.com/office/powerpoint/2010/main" val="2356805167"/>
      </p:ext>
    </p:extLst>
  </p:cSld>
  <p:clrMapOvr>
    <a:masterClrMapping/>
  </p:clrMapOvr>
  <p:transition/>
</p:sld>
</file>

<file path=ppt/slides/slide27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667658"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4400" b="1" dirty="0">
                <a:solidFill>
                  <a:srgbClr val="000000"/>
                </a:solidFill>
              </a:rPr>
              <a:t>cultural symbols . . .</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540105959"/>
      </p:ext>
    </p:extLst>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44034"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5"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4036"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40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4038"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9"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0"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1"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2" name="Text Box 10"/>
          <p:cNvSpPr txBox="1">
            <a:spLocks noChangeArrowheads="1"/>
          </p:cNvSpPr>
          <p:nvPr/>
        </p:nvSpPr>
        <p:spPr bwMode="auto">
          <a:xfrm>
            <a:off x="2813050" y="6474456"/>
            <a:ext cx="3544112" cy="276999"/>
          </a:xfrm>
          <a:prstGeom prst="rect">
            <a:avLst/>
          </a:prstGeom>
          <a:noFill/>
          <a:ln w="9525">
            <a:noFill/>
            <a:miter lim="800000"/>
            <a:headEnd/>
            <a:tailEnd/>
          </a:ln>
        </p:spPr>
        <p:txBody>
          <a:bodyPr wrap="none">
            <a:spAutoFit/>
          </a:bodyPr>
          <a:lstStyle/>
          <a:p>
            <a:r>
              <a:rPr lang="en-US" sz="1200" dirty="0">
                <a:solidFill>
                  <a:srgbClr val="000000"/>
                </a:solidFill>
                <a:hlinkClick r:id="rId3"/>
              </a:rPr>
              <a:t>www.worldlicenceplates.com/usa/US_MNXX.html</a:t>
            </a:r>
            <a:endParaRPr lang="en-US" sz="1200" dirty="0">
              <a:solidFill>
                <a:srgbClr val="000000"/>
              </a:solidFill>
            </a:endParaRPr>
          </a:p>
        </p:txBody>
      </p:sp>
      <p:pic>
        <p:nvPicPr>
          <p:cNvPr id="44043" name="Picture 7"/>
          <p:cNvPicPr>
            <a:picLocks noChangeAspect="1" noChangeArrowheads="1"/>
          </p:cNvPicPr>
          <p:nvPr/>
        </p:nvPicPr>
        <p:blipFill>
          <a:blip r:embed="rId4" cstate="print"/>
          <a:srcRect/>
          <a:stretch>
            <a:fillRect/>
          </a:stretch>
        </p:blipFill>
        <p:spPr bwMode="auto">
          <a:xfrm>
            <a:off x="598576" y="874889"/>
            <a:ext cx="7589837" cy="3387725"/>
          </a:xfrm>
          <a:prstGeom prst="rect">
            <a:avLst/>
          </a:prstGeom>
          <a:noFill/>
          <a:ln w="28575">
            <a:noFill/>
            <a:miter lim="800000"/>
            <a:headEnd/>
            <a:tailEnd/>
          </a:ln>
        </p:spPr>
      </p:pic>
      <p:pic>
        <p:nvPicPr>
          <p:cNvPr id="44044" name="Picture 6"/>
          <p:cNvPicPr>
            <a:picLocks noChangeAspect="1" noChangeArrowheads="1"/>
          </p:cNvPicPr>
          <p:nvPr/>
        </p:nvPicPr>
        <p:blipFill>
          <a:blip r:embed="rId5" cstate="print"/>
          <a:srcRect/>
          <a:stretch>
            <a:fillRect/>
          </a:stretch>
        </p:blipFill>
        <p:spPr bwMode="auto">
          <a:xfrm>
            <a:off x="3395663" y="3932238"/>
            <a:ext cx="2381250" cy="2419350"/>
          </a:xfrm>
          <a:prstGeom prst="rect">
            <a:avLst/>
          </a:prstGeom>
          <a:noFill/>
          <a:ln w="28575">
            <a:noFill/>
            <a:miter lim="800000"/>
            <a:headEnd/>
            <a:tailEnd/>
          </a:ln>
        </p:spPr>
      </p:pic>
      <p:sp>
        <p:nvSpPr>
          <p:cNvPr id="13" name="Rectangle 12"/>
          <p:cNvSpPr>
            <a:spLocks noChangeArrowheads="1"/>
          </p:cNvSpPr>
          <p:nvPr/>
        </p:nvSpPr>
        <p:spPr bwMode="auto">
          <a:xfrm>
            <a:off x="666750" y="4573314"/>
            <a:ext cx="7772400" cy="1446550"/>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solidFill>
                  <a:srgbClr val="000000"/>
                </a:solidFill>
                <a:latin typeface="Arial"/>
              </a:rPr>
              <a:t>you can probably see signs of this in your area . . . </a:t>
            </a:r>
          </a:p>
        </p:txBody>
      </p:sp>
    </p:spTree>
    <p:extLst>
      <p:ext uri="{BB962C8B-B14F-4D97-AF65-F5344CB8AC3E}">
        <p14:creationId xmlns:p14="http://schemas.microsoft.com/office/powerpoint/2010/main" val="2993654683"/>
      </p:ext>
    </p:extLst>
  </p:cSld>
  <p:clrMapOvr>
    <a:masterClrMapping/>
  </p:clrMapOvr>
  <p:transition/>
</p:sld>
</file>

<file path=ppt/slides/slide276.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44034"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5"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4036"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40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4038"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9"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0"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1"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2" name="Text Box 10"/>
          <p:cNvSpPr txBox="1">
            <a:spLocks noChangeArrowheads="1"/>
          </p:cNvSpPr>
          <p:nvPr/>
        </p:nvSpPr>
        <p:spPr bwMode="auto">
          <a:xfrm>
            <a:off x="2813050" y="6474456"/>
            <a:ext cx="3544112" cy="276999"/>
          </a:xfrm>
          <a:prstGeom prst="rect">
            <a:avLst/>
          </a:prstGeom>
          <a:noFill/>
          <a:ln w="9525">
            <a:noFill/>
            <a:miter lim="800000"/>
            <a:headEnd/>
            <a:tailEnd/>
          </a:ln>
        </p:spPr>
        <p:txBody>
          <a:bodyPr wrap="none">
            <a:spAutoFit/>
          </a:bodyPr>
          <a:lstStyle/>
          <a:p>
            <a:r>
              <a:rPr lang="en-US" sz="1200" dirty="0">
                <a:solidFill>
                  <a:srgbClr val="000000"/>
                </a:solidFill>
                <a:hlinkClick r:id="rId3"/>
              </a:rPr>
              <a:t>www.worldlicenceplates.com/usa/US_MNXX.html</a:t>
            </a:r>
            <a:endParaRPr lang="en-US" sz="1200" dirty="0">
              <a:solidFill>
                <a:srgbClr val="000000"/>
              </a:solidFill>
            </a:endParaRPr>
          </a:p>
        </p:txBody>
      </p:sp>
      <p:pic>
        <p:nvPicPr>
          <p:cNvPr id="44043" name="Picture 7"/>
          <p:cNvPicPr>
            <a:picLocks noChangeAspect="1" noChangeArrowheads="1"/>
          </p:cNvPicPr>
          <p:nvPr/>
        </p:nvPicPr>
        <p:blipFill>
          <a:blip r:embed="rId4" cstate="print"/>
          <a:srcRect/>
          <a:stretch>
            <a:fillRect/>
          </a:stretch>
        </p:blipFill>
        <p:spPr bwMode="auto">
          <a:xfrm>
            <a:off x="598576" y="874889"/>
            <a:ext cx="7589837" cy="3387725"/>
          </a:xfrm>
          <a:prstGeom prst="rect">
            <a:avLst/>
          </a:prstGeom>
          <a:noFill/>
          <a:ln w="28575">
            <a:noFill/>
            <a:miter lim="800000"/>
            <a:headEnd/>
            <a:tailEnd/>
          </a:ln>
        </p:spPr>
      </p:pic>
      <p:pic>
        <p:nvPicPr>
          <p:cNvPr id="44044" name="Picture 6"/>
          <p:cNvPicPr>
            <a:picLocks noChangeAspect="1" noChangeArrowheads="1"/>
          </p:cNvPicPr>
          <p:nvPr/>
        </p:nvPicPr>
        <p:blipFill>
          <a:blip r:embed="rId5" cstate="print"/>
          <a:srcRect/>
          <a:stretch>
            <a:fillRect/>
          </a:stretch>
        </p:blipFill>
        <p:spPr bwMode="auto">
          <a:xfrm>
            <a:off x="3395663" y="3932238"/>
            <a:ext cx="2381250" cy="2419350"/>
          </a:xfrm>
          <a:prstGeom prst="rect">
            <a:avLst/>
          </a:prstGeom>
          <a:noFill/>
          <a:ln w="28575">
            <a:noFill/>
            <a:miter lim="800000"/>
            <a:headEnd/>
            <a:tailEnd/>
          </a:ln>
        </p:spPr>
      </p:pic>
    </p:spTree>
    <p:extLst>
      <p:ext uri="{BB962C8B-B14F-4D97-AF65-F5344CB8AC3E}">
        <p14:creationId xmlns:p14="http://schemas.microsoft.com/office/powerpoint/2010/main" val="2254396344"/>
      </p:ext>
    </p:extLst>
  </p:cSld>
  <p:clrMapOvr>
    <a:masterClrMapping/>
  </p:clrMapOvr>
  <p:transition/>
</p:sld>
</file>

<file path=ppt/slides/slide277.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3" name="Rectangle 19"/>
          <p:cNvSpPr>
            <a:spLocks noChangeArrowheads="1"/>
          </p:cNvSpPr>
          <p:nvPr/>
        </p:nvSpPr>
        <p:spPr bwMode="auto">
          <a:xfrm>
            <a:off x="2008208" y="6568730"/>
            <a:ext cx="5118261" cy="276999"/>
          </a:xfrm>
          <a:prstGeom prst="rect">
            <a:avLst/>
          </a:prstGeom>
          <a:noFill/>
          <a:ln w="28575">
            <a:noFill/>
            <a:miter lim="800000"/>
            <a:headEnd/>
            <a:tailEnd/>
          </a:ln>
          <a:effectLst/>
        </p:spPr>
        <p:txBody>
          <a:bodyPr wrap="none" anchor="ctr">
            <a:spAutoFit/>
          </a:bodyPr>
          <a:lstStyle/>
          <a:p>
            <a:pPr eaLnBrk="0" hangingPunct="0">
              <a:defRPr/>
            </a:pPr>
            <a:r>
              <a:rPr kumimoji="1" lang="en-US" sz="1200" dirty="0">
                <a:solidFill>
                  <a:srgbClr val="FFFFFF"/>
                </a:solidFill>
                <a:latin typeface="Arial"/>
                <a:hlinkClick r:id="rId3"/>
              </a:rPr>
              <a:t>www.duluthnewstribune.com/articles/index.cfm?id=64520&amp;section=None</a:t>
            </a:r>
            <a:endParaRPr kumimoji="1" lang="en-US" sz="1200" dirty="0">
              <a:solidFill>
                <a:srgbClr val="FFFFFF"/>
              </a:solidFill>
              <a:latin typeface="Arial"/>
            </a:endParaRPr>
          </a:p>
        </p:txBody>
      </p:sp>
      <p:pic>
        <p:nvPicPr>
          <p:cNvPr id="33795" name="Picture 2"/>
          <p:cNvPicPr>
            <a:picLocks noChangeAspect="1" noChangeArrowheads="1"/>
          </p:cNvPicPr>
          <p:nvPr/>
        </p:nvPicPr>
        <p:blipFill>
          <a:blip r:embed="rId4" cstate="print"/>
          <a:srcRect/>
          <a:stretch>
            <a:fillRect/>
          </a:stretch>
        </p:blipFill>
        <p:spPr bwMode="auto">
          <a:xfrm>
            <a:off x="1676400" y="457242"/>
            <a:ext cx="5791200" cy="3857625"/>
          </a:xfrm>
          <a:prstGeom prst="rect">
            <a:avLst/>
          </a:prstGeom>
          <a:noFill/>
          <a:ln w="28575">
            <a:noFill/>
            <a:miter lim="800000"/>
            <a:headEnd/>
            <a:tailEnd/>
          </a:ln>
        </p:spPr>
      </p:pic>
      <p:sp>
        <p:nvSpPr>
          <p:cNvPr id="6" name="TextBox 5"/>
          <p:cNvSpPr txBox="1"/>
          <p:nvPr/>
        </p:nvSpPr>
        <p:spPr>
          <a:xfrm>
            <a:off x="914400" y="4447185"/>
            <a:ext cx="7315200" cy="2123658"/>
          </a:xfrm>
          <a:prstGeom prst="rect">
            <a:avLst/>
          </a:prstGeom>
          <a:noFill/>
        </p:spPr>
        <p:txBody>
          <a:bodyPr>
            <a:spAutoFit/>
          </a:bodyPr>
          <a:lstStyle/>
          <a:p>
            <a:pPr algn="just" eaLnBrk="0" hangingPunct="0">
              <a:defRPr/>
            </a:pPr>
            <a:r>
              <a:rPr kumimoji="1" lang="en-US" sz="1600" dirty="0">
                <a:solidFill>
                  <a:srgbClr val="FFFFFF"/>
                </a:solidFill>
                <a:latin typeface="Arial"/>
              </a:rPr>
              <a:t>Chuck Branch (left) gives a beaded pen and lanyard to Dr. Deborah Powell, dean of the University of Minnesota Medical School, during a traditional American Indian feast and giveaway Tuesday at the University of Minnesota Medical School Duluth campus. The event was to recognize those who helped him during his two years at the school. He will finish at the University of Minnesota-Twin Cities campus. The pen has turtles in its design, representing his clan.</a:t>
            </a:r>
          </a:p>
          <a:p>
            <a:pPr algn="just" eaLnBrk="0" hangingPunct="0">
              <a:defRPr/>
            </a:pPr>
            <a:endParaRPr kumimoji="1" lang="en-US" sz="800" dirty="0">
              <a:solidFill>
                <a:srgbClr val="FFFFFF"/>
              </a:solidFill>
              <a:latin typeface="Arial"/>
            </a:endParaRPr>
          </a:p>
          <a:p>
            <a:pPr algn="ctr" eaLnBrk="0" hangingPunct="0">
              <a:defRPr/>
            </a:pPr>
            <a:r>
              <a:rPr kumimoji="1" lang="en-US" sz="1200" dirty="0">
                <a:solidFill>
                  <a:srgbClr val="FFFFFF"/>
                </a:solidFill>
                <a:latin typeface="Times New Roman" pitchFamily="18" charset="0"/>
              </a:rPr>
              <a:t>CLINT AUSTIN / NEWS TRIBUNE Wednesday, 16 April 2008</a:t>
            </a:r>
          </a:p>
        </p:txBody>
      </p:sp>
    </p:spTree>
    <p:extLst>
      <p:ext uri="{BB962C8B-B14F-4D97-AF65-F5344CB8AC3E}">
        <p14:creationId xmlns:p14="http://schemas.microsoft.com/office/powerpoint/2010/main" val="2607396746"/>
      </p:ext>
    </p:extLst>
  </p:cSld>
  <p:clrMapOvr>
    <a:masterClrMapping/>
  </p:clrMapOvr>
  <p:transition/>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3"/>
          <p:cNvSpPr txBox="1">
            <a:spLocks noChangeArrowheads="1"/>
          </p:cNvSpPr>
          <p:nvPr/>
        </p:nvSpPr>
        <p:spPr bwMode="auto">
          <a:xfrm>
            <a:off x="1625157" y="5691229"/>
            <a:ext cx="6789039" cy="830997"/>
          </a:xfrm>
          <a:prstGeom prst="rect">
            <a:avLst/>
          </a:prstGeom>
          <a:noFill/>
          <a:ln w="9525">
            <a:noFill/>
            <a:miter lim="800000"/>
            <a:headEnd/>
            <a:tailEnd/>
          </a:ln>
        </p:spPr>
        <p:txBody>
          <a:bodyPr wrap="none">
            <a:spAutoFit/>
          </a:bodyPr>
          <a:lstStyle/>
          <a:p>
            <a:pPr algn="ctr" eaLnBrk="0" hangingPunct="0"/>
            <a:r>
              <a:rPr kumimoji="1" lang="en-US" dirty="0">
                <a:solidFill>
                  <a:srgbClr val="FFFFFF"/>
                </a:solidFill>
                <a:latin typeface="Arial" charset="0"/>
              </a:rPr>
              <a:t>Chippewa medicine man singer with ceremonial turtle clan drum.</a:t>
            </a:r>
            <a:br>
              <a:rPr kumimoji="1" lang="en-US" dirty="0">
                <a:solidFill>
                  <a:srgbClr val="FFFFFF"/>
                </a:solidFill>
                <a:latin typeface="Arial" charset="0"/>
              </a:rPr>
            </a:br>
            <a:r>
              <a:rPr kumimoji="1" lang="en-US" dirty="0">
                <a:solidFill>
                  <a:srgbClr val="FFFFFF"/>
                </a:solidFill>
                <a:latin typeface="Arial" charset="0"/>
              </a:rPr>
              <a:t>Photograph Collection </a:t>
            </a:r>
            <a:r>
              <a:rPr kumimoji="1" lang="en-US" i="1" dirty="0">
                <a:solidFill>
                  <a:srgbClr val="FFFFFF"/>
                </a:solidFill>
                <a:latin typeface="Arial" charset="0"/>
              </a:rPr>
              <a:t>ca</a:t>
            </a:r>
            <a:r>
              <a:rPr kumimoji="1" lang="en-US" dirty="0">
                <a:solidFill>
                  <a:srgbClr val="FFFFFF"/>
                </a:solidFill>
                <a:latin typeface="Arial" charset="0"/>
              </a:rPr>
              <a:t>. 1900</a:t>
            </a:r>
          </a:p>
          <a:p>
            <a:pPr algn="ctr" eaLnBrk="0" hangingPunct="0"/>
            <a:r>
              <a:rPr kumimoji="1" lang="en-US" sz="1200" dirty="0">
                <a:solidFill>
                  <a:srgbClr val="FFFFFF"/>
                </a:solidFill>
                <a:latin typeface="Arial" charset="0"/>
              </a:rPr>
              <a:t>Minnesota Historical Society, Negative No. 21120 </a:t>
            </a:r>
          </a:p>
        </p:txBody>
      </p:sp>
      <p:pic>
        <p:nvPicPr>
          <p:cNvPr id="55299" name="Picture 4"/>
          <p:cNvPicPr>
            <a:picLocks noChangeAspect="1" noChangeArrowheads="1"/>
          </p:cNvPicPr>
          <p:nvPr/>
        </p:nvPicPr>
        <p:blipFill>
          <a:blip r:embed="rId2" cstate="print"/>
          <a:srcRect/>
          <a:stretch>
            <a:fillRect/>
          </a:stretch>
        </p:blipFill>
        <p:spPr bwMode="auto">
          <a:xfrm>
            <a:off x="3094058" y="76200"/>
            <a:ext cx="4449763" cy="5562600"/>
          </a:xfrm>
          <a:prstGeom prst="rect">
            <a:avLst/>
          </a:prstGeom>
          <a:noFill/>
          <a:ln w="9525">
            <a:noFill/>
            <a:miter lim="800000"/>
            <a:headEnd/>
            <a:tailEnd/>
          </a:ln>
        </p:spPr>
      </p:pic>
    </p:spTree>
    <p:extLst>
      <p:ext uri="{BB962C8B-B14F-4D97-AF65-F5344CB8AC3E}">
        <p14:creationId xmlns:p14="http://schemas.microsoft.com/office/powerpoint/2010/main" val="3846050185"/>
      </p:ext>
    </p:extLst>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33795" name="Picture 2"/>
          <p:cNvPicPr>
            <a:picLocks noChangeAspect="1" noChangeArrowheads="1"/>
          </p:cNvPicPr>
          <p:nvPr/>
        </p:nvPicPr>
        <p:blipFill>
          <a:blip r:embed="rId3" cstate="print"/>
          <a:srcRect/>
          <a:stretch>
            <a:fillRect/>
          </a:stretch>
        </p:blipFill>
        <p:spPr bwMode="auto">
          <a:xfrm>
            <a:off x="4433546" y="1516750"/>
            <a:ext cx="5791200" cy="3857625"/>
          </a:xfrm>
          <a:prstGeom prst="rect">
            <a:avLst/>
          </a:prstGeom>
          <a:noFill/>
          <a:ln w="28575">
            <a:noFill/>
            <a:miter lim="800000"/>
            <a:headEnd/>
            <a:tailEnd/>
          </a:ln>
        </p:spPr>
      </p:pic>
      <p:pic>
        <p:nvPicPr>
          <p:cNvPr id="5" name="Picture 4"/>
          <p:cNvPicPr>
            <a:picLocks noChangeAspect="1" noChangeArrowheads="1"/>
          </p:cNvPicPr>
          <p:nvPr/>
        </p:nvPicPr>
        <p:blipFill>
          <a:blip r:embed="rId4" cstate="print"/>
          <a:srcRect/>
          <a:stretch>
            <a:fillRect/>
          </a:stretch>
        </p:blipFill>
        <p:spPr bwMode="auto">
          <a:xfrm>
            <a:off x="-1995250" y="-717665"/>
            <a:ext cx="6356180" cy="7945791"/>
          </a:xfrm>
          <a:prstGeom prst="rect">
            <a:avLst/>
          </a:prstGeom>
          <a:noFill/>
          <a:ln w="9525">
            <a:noFill/>
            <a:miter lim="800000"/>
            <a:headEnd/>
            <a:tailEnd/>
          </a:ln>
        </p:spPr>
      </p:pic>
      <p:sp>
        <p:nvSpPr>
          <p:cNvPr id="2" name="Rectangle 1"/>
          <p:cNvSpPr/>
          <p:nvPr/>
        </p:nvSpPr>
        <p:spPr>
          <a:xfrm>
            <a:off x="2208442" y="4932466"/>
            <a:ext cx="1585690" cy="523220"/>
          </a:xfrm>
          <a:prstGeom prst="rect">
            <a:avLst/>
          </a:prstGeom>
        </p:spPr>
        <p:txBody>
          <a:bodyPr wrap="none">
            <a:spAutoFit/>
          </a:bodyPr>
          <a:lstStyle/>
          <a:p>
            <a:r>
              <a:rPr kumimoji="1" lang="en-US" sz="2800" b="1" i="1" dirty="0">
                <a:solidFill>
                  <a:srgbClr val="FF0000"/>
                </a:solidFill>
                <a:latin typeface="Arial" charset="0"/>
              </a:rPr>
              <a:t>ca</a:t>
            </a:r>
            <a:r>
              <a:rPr kumimoji="1" lang="en-US" sz="2800" b="1" dirty="0">
                <a:solidFill>
                  <a:srgbClr val="FF0000"/>
                </a:solidFill>
                <a:latin typeface="Arial" charset="0"/>
              </a:rPr>
              <a:t>. 1900</a:t>
            </a:r>
            <a:endParaRPr lang="en-US" sz="2800" b="1" dirty="0">
              <a:solidFill>
                <a:srgbClr val="FF0000"/>
              </a:solidFill>
            </a:endParaRPr>
          </a:p>
        </p:txBody>
      </p:sp>
      <p:sp>
        <p:nvSpPr>
          <p:cNvPr id="7" name="Rectangle 6"/>
          <p:cNvSpPr/>
          <p:nvPr/>
        </p:nvSpPr>
        <p:spPr>
          <a:xfrm>
            <a:off x="5191093" y="4751044"/>
            <a:ext cx="986167" cy="523220"/>
          </a:xfrm>
          <a:prstGeom prst="rect">
            <a:avLst/>
          </a:prstGeom>
        </p:spPr>
        <p:txBody>
          <a:bodyPr wrap="none">
            <a:spAutoFit/>
          </a:bodyPr>
          <a:lstStyle/>
          <a:p>
            <a:r>
              <a:rPr kumimoji="1" lang="en-US" sz="2800" b="1" dirty="0">
                <a:solidFill>
                  <a:srgbClr val="FF0000"/>
                </a:solidFill>
                <a:latin typeface="Arial" charset="0"/>
              </a:rPr>
              <a:t>2008</a:t>
            </a:r>
            <a:endParaRPr lang="en-US" sz="2800" b="1" dirty="0">
              <a:solidFill>
                <a:srgbClr val="FF0000"/>
              </a:solidFill>
            </a:endParaRPr>
          </a:p>
        </p:txBody>
      </p:sp>
      <p:sp>
        <p:nvSpPr>
          <p:cNvPr id="8" name="Rectangle 19"/>
          <p:cNvSpPr>
            <a:spLocks noChangeArrowheads="1"/>
          </p:cNvSpPr>
          <p:nvPr/>
        </p:nvSpPr>
        <p:spPr bwMode="auto">
          <a:xfrm>
            <a:off x="2008208" y="6568730"/>
            <a:ext cx="5118261" cy="276999"/>
          </a:xfrm>
          <a:prstGeom prst="rect">
            <a:avLst/>
          </a:prstGeom>
          <a:noFill/>
          <a:ln w="28575">
            <a:noFill/>
            <a:miter lim="800000"/>
            <a:headEnd/>
            <a:tailEnd/>
          </a:ln>
          <a:effectLst/>
        </p:spPr>
        <p:txBody>
          <a:bodyPr wrap="none" anchor="ctr">
            <a:spAutoFit/>
          </a:bodyPr>
          <a:lstStyle/>
          <a:p>
            <a:pPr eaLnBrk="0" hangingPunct="0">
              <a:defRPr/>
            </a:pPr>
            <a:r>
              <a:rPr kumimoji="1" lang="en-US" sz="1200" dirty="0">
                <a:solidFill>
                  <a:srgbClr val="FFFFFF"/>
                </a:solidFill>
                <a:latin typeface="Arial"/>
                <a:hlinkClick r:id="rId5"/>
              </a:rPr>
              <a:t>www.duluthnewstribune.com/articles/index.cfm?id=64520&amp;section=None</a:t>
            </a:r>
            <a:endParaRPr kumimoji="1" lang="en-US" sz="1200" dirty="0">
              <a:solidFill>
                <a:srgbClr val="FFFFFF"/>
              </a:solidFill>
              <a:latin typeface="Arial"/>
            </a:endParaRPr>
          </a:p>
        </p:txBody>
      </p:sp>
    </p:spTree>
    <p:extLst>
      <p:ext uri="{BB962C8B-B14F-4D97-AF65-F5344CB8AC3E}">
        <p14:creationId xmlns:p14="http://schemas.microsoft.com/office/powerpoint/2010/main" val="1874058099"/>
      </p:ext>
    </p:extLst>
  </p:cSld>
  <p:clrMapOvr>
    <a:masterClrMapping/>
  </p:clrMapOvr>
  <p:transition/>
</p:sld>
</file>

<file path=ppt/slides/slide280.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33795" name="Picture 2"/>
          <p:cNvPicPr>
            <a:picLocks noChangeAspect="1" noChangeArrowheads="1"/>
          </p:cNvPicPr>
          <p:nvPr/>
        </p:nvPicPr>
        <p:blipFill>
          <a:blip r:embed="rId3" cstate="print"/>
          <a:srcRect/>
          <a:stretch>
            <a:fillRect/>
          </a:stretch>
        </p:blipFill>
        <p:spPr bwMode="auto">
          <a:xfrm>
            <a:off x="4433546" y="1516750"/>
            <a:ext cx="5791200" cy="3857625"/>
          </a:xfrm>
          <a:prstGeom prst="rect">
            <a:avLst/>
          </a:prstGeom>
          <a:noFill/>
          <a:ln w="28575">
            <a:noFill/>
            <a:miter lim="800000"/>
            <a:headEnd/>
            <a:tailEnd/>
          </a:ln>
        </p:spPr>
      </p:pic>
      <p:pic>
        <p:nvPicPr>
          <p:cNvPr id="5" name="Picture 4"/>
          <p:cNvPicPr>
            <a:picLocks noChangeAspect="1" noChangeArrowheads="1"/>
          </p:cNvPicPr>
          <p:nvPr/>
        </p:nvPicPr>
        <p:blipFill>
          <a:blip r:embed="rId4" cstate="print"/>
          <a:srcRect/>
          <a:stretch>
            <a:fillRect/>
          </a:stretch>
        </p:blipFill>
        <p:spPr bwMode="auto">
          <a:xfrm>
            <a:off x="-1995250" y="-717665"/>
            <a:ext cx="6356180" cy="7945791"/>
          </a:xfrm>
          <a:prstGeom prst="rect">
            <a:avLst/>
          </a:prstGeom>
          <a:noFill/>
          <a:ln w="9525">
            <a:noFill/>
            <a:miter lim="800000"/>
            <a:headEnd/>
            <a:tailEnd/>
          </a:ln>
        </p:spPr>
      </p:pic>
      <p:sp>
        <p:nvSpPr>
          <p:cNvPr id="2" name="Rectangle 1"/>
          <p:cNvSpPr/>
          <p:nvPr/>
        </p:nvSpPr>
        <p:spPr>
          <a:xfrm>
            <a:off x="2208442" y="4932466"/>
            <a:ext cx="1585690" cy="523220"/>
          </a:xfrm>
          <a:prstGeom prst="rect">
            <a:avLst/>
          </a:prstGeom>
        </p:spPr>
        <p:txBody>
          <a:bodyPr wrap="none">
            <a:spAutoFit/>
          </a:bodyPr>
          <a:lstStyle/>
          <a:p>
            <a:r>
              <a:rPr kumimoji="1" lang="en-US" sz="2800" b="1" i="1" dirty="0">
                <a:latin typeface="Arial" charset="0"/>
              </a:rPr>
              <a:t>ca</a:t>
            </a:r>
            <a:r>
              <a:rPr kumimoji="1" lang="en-US" sz="2800" b="1" dirty="0">
                <a:latin typeface="Arial" charset="0"/>
              </a:rPr>
              <a:t>. 1900</a:t>
            </a:r>
            <a:endParaRPr lang="en-US" sz="2800" b="1" dirty="0"/>
          </a:p>
        </p:txBody>
      </p:sp>
      <p:sp>
        <p:nvSpPr>
          <p:cNvPr id="7" name="Rectangle 6"/>
          <p:cNvSpPr/>
          <p:nvPr/>
        </p:nvSpPr>
        <p:spPr>
          <a:xfrm>
            <a:off x="5191093" y="4751044"/>
            <a:ext cx="986167" cy="523220"/>
          </a:xfrm>
          <a:prstGeom prst="rect">
            <a:avLst/>
          </a:prstGeom>
        </p:spPr>
        <p:txBody>
          <a:bodyPr wrap="none">
            <a:spAutoFit/>
          </a:bodyPr>
          <a:lstStyle/>
          <a:p>
            <a:r>
              <a:rPr kumimoji="1" lang="en-US" sz="2800" b="1" dirty="0">
                <a:latin typeface="Arial" charset="0"/>
              </a:rPr>
              <a:t>2008</a:t>
            </a:r>
            <a:endParaRPr lang="en-US" sz="2800" b="1" dirty="0"/>
          </a:p>
        </p:txBody>
      </p:sp>
      <p:sp>
        <p:nvSpPr>
          <p:cNvPr id="8" name="Rectangle 19"/>
          <p:cNvSpPr>
            <a:spLocks noChangeArrowheads="1"/>
          </p:cNvSpPr>
          <p:nvPr/>
        </p:nvSpPr>
        <p:spPr bwMode="auto">
          <a:xfrm>
            <a:off x="2008208" y="6568730"/>
            <a:ext cx="5118261" cy="276999"/>
          </a:xfrm>
          <a:prstGeom prst="rect">
            <a:avLst/>
          </a:prstGeom>
          <a:noFill/>
          <a:ln w="28575">
            <a:noFill/>
            <a:miter lim="800000"/>
            <a:headEnd/>
            <a:tailEnd/>
          </a:ln>
          <a:effectLst/>
        </p:spPr>
        <p:txBody>
          <a:bodyPr wrap="none" anchor="ctr">
            <a:spAutoFit/>
          </a:bodyPr>
          <a:lstStyle/>
          <a:p>
            <a:pPr eaLnBrk="0" hangingPunct="0">
              <a:defRPr/>
            </a:pPr>
            <a:r>
              <a:rPr kumimoji="1" lang="en-US" sz="1200" dirty="0">
                <a:solidFill>
                  <a:srgbClr val="FFFFFF"/>
                </a:solidFill>
                <a:latin typeface="Arial"/>
                <a:hlinkClick r:id="rId5"/>
              </a:rPr>
              <a:t>www.duluthnewstribune.com/articles/index.cfm?id=64520&amp;section=None</a:t>
            </a:r>
            <a:endParaRPr kumimoji="1" lang="en-US" sz="1200" dirty="0">
              <a:solidFill>
                <a:srgbClr val="FFFFFF"/>
              </a:solidFill>
              <a:latin typeface="Arial"/>
            </a:endParaRPr>
          </a:p>
        </p:txBody>
      </p:sp>
      <p:sp>
        <p:nvSpPr>
          <p:cNvPr id="9" name="Down Arrow 8"/>
          <p:cNvSpPr/>
          <p:nvPr/>
        </p:nvSpPr>
        <p:spPr>
          <a:xfrm rot="1855510">
            <a:off x="5980656" y="815596"/>
            <a:ext cx="813322" cy="2585535"/>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
        <p:nvSpPr>
          <p:cNvPr id="10" name="Down Arrow 9"/>
          <p:cNvSpPr/>
          <p:nvPr/>
        </p:nvSpPr>
        <p:spPr>
          <a:xfrm rot="1855510">
            <a:off x="3339056" y="1323596"/>
            <a:ext cx="813322" cy="2585535"/>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Tree>
    <p:extLst>
      <p:ext uri="{BB962C8B-B14F-4D97-AF65-F5344CB8AC3E}">
        <p14:creationId xmlns:p14="http://schemas.microsoft.com/office/powerpoint/2010/main" val="3788976802"/>
      </p:ext>
    </p:extLst>
  </p:cSld>
  <p:clrMapOvr>
    <a:masterClrMapping/>
  </p:clrMapOvr>
  <p:transition/>
</p:sld>
</file>

<file path=ppt/slides/slide281.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33795" name="Picture 2"/>
          <p:cNvPicPr>
            <a:picLocks noChangeAspect="1" noChangeArrowheads="1"/>
          </p:cNvPicPr>
          <p:nvPr/>
        </p:nvPicPr>
        <p:blipFill>
          <a:blip r:embed="rId3" cstate="print"/>
          <a:srcRect/>
          <a:stretch>
            <a:fillRect/>
          </a:stretch>
        </p:blipFill>
        <p:spPr bwMode="auto">
          <a:xfrm>
            <a:off x="4433546" y="1516750"/>
            <a:ext cx="5791200" cy="3857625"/>
          </a:xfrm>
          <a:prstGeom prst="rect">
            <a:avLst/>
          </a:prstGeom>
          <a:noFill/>
          <a:ln w="28575">
            <a:noFill/>
            <a:miter lim="800000"/>
            <a:headEnd/>
            <a:tailEnd/>
          </a:ln>
        </p:spPr>
      </p:pic>
      <p:pic>
        <p:nvPicPr>
          <p:cNvPr id="5" name="Picture 4"/>
          <p:cNvPicPr>
            <a:picLocks noChangeAspect="1" noChangeArrowheads="1"/>
          </p:cNvPicPr>
          <p:nvPr/>
        </p:nvPicPr>
        <p:blipFill>
          <a:blip r:embed="rId4" cstate="print"/>
          <a:srcRect/>
          <a:stretch>
            <a:fillRect/>
          </a:stretch>
        </p:blipFill>
        <p:spPr bwMode="auto">
          <a:xfrm>
            <a:off x="-1995250" y="-717665"/>
            <a:ext cx="6356180" cy="7945791"/>
          </a:xfrm>
          <a:prstGeom prst="rect">
            <a:avLst/>
          </a:prstGeom>
          <a:noFill/>
          <a:ln w="9525">
            <a:noFill/>
            <a:miter lim="800000"/>
            <a:headEnd/>
            <a:tailEnd/>
          </a:ln>
        </p:spPr>
      </p:pic>
      <p:sp>
        <p:nvSpPr>
          <p:cNvPr id="2" name="Rectangle 1"/>
          <p:cNvSpPr/>
          <p:nvPr/>
        </p:nvSpPr>
        <p:spPr>
          <a:xfrm>
            <a:off x="2208442" y="4932466"/>
            <a:ext cx="1585690" cy="523220"/>
          </a:xfrm>
          <a:prstGeom prst="rect">
            <a:avLst/>
          </a:prstGeom>
        </p:spPr>
        <p:txBody>
          <a:bodyPr wrap="none">
            <a:spAutoFit/>
          </a:bodyPr>
          <a:lstStyle/>
          <a:p>
            <a:r>
              <a:rPr kumimoji="1" lang="en-US" sz="2800" b="1" i="1" dirty="0">
                <a:solidFill>
                  <a:srgbClr val="FF0000"/>
                </a:solidFill>
                <a:latin typeface="Arial" charset="0"/>
              </a:rPr>
              <a:t>ca</a:t>
            </a:r>
            <a:r>
              <a:rPr kumimoji="1" lang="en-US" sz="2800" b="1" dirty="0">
                <a:solidFill>
                  <a:srgbClr val="FF0000"/>
                </a:solidFill>
                <a:latin typeface="Arial" charset="0"/>
              </a:rPr>
              <a:t>. 1900</a:t>
            </a:r>
            <a:endParaRPr lang="en-US" sz="2800" b="1" dirty="0">
              <a:solidFill>
                <a:srgbClr val="FF0000"/>
              </a:solidFill>
            </a:endParaRPr>
          </a:p>
        </p:txBody>
      </p:sp>
      <p:sp>
        <p:nvSpPr>
          <p:cNvPr id="7" name="Rectangle 6"/>
          <p:cNvSpPr/>
          <p:nvPr/>
        </p:nvSpPr>
        <p:spPr>
          <a:xfrm>
            <a:off x="5191093" y="4751044"/>
            <a:ext cx="986167" cy="523220"/>
          </a:xfrm>
          <a:prstGeom prst="rect">
            <a:avLst/>
          </a:prstGeom>
        </p:spPr>
        <p:txBody>
          <a:bodyPr wrap="none">
            <a:spAutoFit/>
          </a:bodyPr>
          <a:lstStyle/>
          <a:p>
            <a:r>
              <a:rPr kumimoji="1" lang="en-US" sz="2800" b="1" dirty="0">
                <a:solidFill>
                  <a:srgbClr val="FF0000"/>
                </a:solidFill>
                <a:latin typeface="Arial" charset="0"/>
              </a:rPr>
              <a:t>2008</a:t>
            </a:r>
            <a:endParaRPr lang="en-US" sz="2800" b="1" dirty="0">
              <a:solidFill>
                <a:srgbClr val="FF0000"/>
              </a:solidFill>
            </a:endParaRPr>
          </a:p>
        </p:txBody>
      </p:sp>
      <p:sp>
        <p:nvSpPr>
          <p:cNvPr id="8" name="Rectangle 19"/>
          <p:cNvSpPr>
            <a:spLocks noChangeArrowheads="1"/>
          </p:cNvSpPr>
          <p:nvPr/>
        </p:nvSpPr>
        <p:spPr bwMode="auto">
          <a:xfrm>
            <a:off x="2008208" y="6568730"/>
            <a:ext cx="5118261" cy="276999"/>
          </a:xfrm>
          <a:prstGeom prst="rect">
            <a:avLst/>
          </a:prstGeom>
          <a:noFill/>
          <a:ln w="28575">
            <a:noFill/>
            <a:miter lim="800000"/>
            <a:headEnd/>
            <a:tailEnd/>
          </a:ln>
          <a:effectLst/>
        </p:spPr>
        <p:txBody>
          <a:bodyPr wrap="none" anchor="ctr">
            <a:spAutoFit/>
          </a:bodyPr>
          <a:lstStyle/>
          <a:p>
            <a:pPr eaLnBrk="0" hangingPunct="0">
              <a:defRPr/>
            </a:pPr>
            <a:r>
              <a:rPr kumimoji="1" lang="en-US" sz="1200" dirty="0">
                <a:solidFill>
                  <a:srgbClr val="FFFFFF"/>
                </a:solidFill>
                <a:latin typeface="Arial"/>
                <a:hlinkClick r:id="rId5"/>
              </a:rPr>
              <a:t>www.duluthnewstribune.com/articles/index.cfm?id=64520&amp;section=None</a:t>
            </a:r>
            <a:endParaRPr kumimoji="1" lang="en-US" sz="1200" dirty="0">
              <a:solidFill>
                <a:srgbClr val="FFFFFF"/>
              </a:solidFill>
              <a:latin typeface="Arial"/>
            </a:endParaRPr>
          </a:p>
        </p:txBody>
      </p:sp>
      <p:sp>
        <p:nvSpPr>
          <p:cNvPr id="9" name="Down Arrow 8"/>
          <p:cNvSpPr/>
          <p:nvPr/>
        </p:nvSpPr>
        <p:spPr>
          <a:xfrm rot="1855510">
            <a:off x="5980656" y="815596"/>
            <a:ext cx="813322" cy="2585535"/>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
        <p:nvSpPr>
          <p:cNvPr id="10" name="Down Arrow 9"/>
          <p:cNvSpPr/>
          <p:nvPr/>
        </p:nvSpPr>
        <p:spPr>
          <a:xfrm rot="1855510">
            <a:off x="3339056" y="1323596"/>
            <a:ext cx="813322" cy="2585535"/>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Tree>
    <p:extLst>
      <p:ext uri="{BB962C8B-B14F-4D97-AF65-F5344CB8AC3E}">
        <p14:creationId xmlns:p14="http://schemas.microsoft.com/office/powerpoint/2010/main" val="1558048288"/>
      </p:ext>
    </p:extLst>
  </p:cSld>
  <p:clrMapOvr>
    <a:masterClrMapping/>
  </p:clrMapOvr>
  <p:transition/>
</p:sld>
</file>

<file path=ppt/slides/slide2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5042" name="AutoShape 2"/>
          <p:cNvSpPr>
            <a:spLocks noChangeArrowheads="1"/>
          </p:cNvSpPr>
          <p:nvPr/>
        </p:nvSpPr>
        <p:spPr bwMode="auto">
          <a:xfrm>
            <a:off x="2914653" y="4610045"/>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3" name="AutoShape 3"/>
          <p:cNvSpPr>
            <a:spLocks noChangeArrowheads="1"/>
          </p:cNvSpPr>
          <p:nvPr/>
        </p:nvSpPr>
        <p:spPr bwMode="auto">
          <a:xfrm>
            <a:off x="2533653" y="3943414"/>
            <a:ext cx="1795463" cy="733425"/>
          </a:xfrm>
          <a:prstGeom prst="leftArrow">
            <a:avLst>
              <a:gd name="adj1" fmla="val 50000"/>
              <a:gd name="adj2" fmla="val 40291"/>
            </a:avLst>
          </a:prstGeom>
          <a:noFill/>
          <a:ln w="9525">
            <a:noFill/>
            <a:miter lim="800000"/>
            <a:headEnd/>
            <a:tailEnd/>
          </a:ln>
        </p:spPr>
        <p:txBody>
          <a:bodyPr anchor="ctr">
            <a:spAutoFit/>
          </a:bodyPr>
          <a:lstStyle/>
          <a:p>
            <a:endParaRPr lang="en-US">
              <a:solidFill>
                <a:srgbClr val="000000"/>
              </a:solidFill>
              <a:latin typeface="Arial" charset="0"/>
            </a:endParaRPr>
          </a:p>
        </p:txBody>
      </p:sp>
      <p:sp>
        <p:nvSpPr>
          <p:cNvPr id="215044" name="AutoShape 4"/>
          <p:cNvSpPr>
            <a:spLocks noChangeArrowheads="1"/>
          </p:cNvSpPr>
          <p:nvPr/>
        </p:nvSpPr>
        <p:spPr bwMode="auto">
          <a:xfrm flipV="1">
            <a:off x="1847852" y="4867339"/>
            <a:ext cx="976313" cy="733425"/>
          </a:xfrm>
          <a:prstGeom prst="leftArrow">
            <a:avLst>
              <a:gd name="adj1" fmla="val 50000"/>
              <a:gd name="adj2" fmla="val 25009"/>
            </a:avLst>
          </a:prstGeom>
          <a:noFill/>
          <a:ln w="9525">
            <a:noFill/>
            <a:miter lim="800000"/>
            <a:headEnd/>
            <a:tailEnd/>
          </a:ln>
        </p:spPr>
        <p:txBody>
          <a:bodyPr anchor="ctr">
            <a:spAutoFit/>
          </a:bodyPr>
          <a:lstStyle/>
          <a:p>
            <a:endParaRPr lang="en-US">
              <a:solidFill>
                <a:srgbClr val="000000"/>
              </a:solidFill>
              <a:latin typeface="Arial" charset="0"/>
            </a:endParaRPr>
          </a:p>
        </p:txBody>
      </p:sp>
      <p:sp>
        <p:nvSpPr>
          <p:cNvPr id="215045" name="AutoShape 5"/>
          <p:cNvSpPr>
            <a:spLocks noChangeArrowheads="1"/>
          </p:cNvSpPr>
          <p:nvPr/>
        </p:nvSpPr>
        <p:spPr bwMode="auto">
          <a:xfrm>
            <a:off x="1847852" y="6572252"/>
            <a:ext cx="976313" cy="733425"/>
          </a:xfrm>
          <a:prstGeom prst="leftArrow">
            <a:avLst>
              <a:gd name="adj1" fmla="val 50000"/>
              <a:gd name="adj2" fmla="val 50264"/>
            </a:avLst>
          </a:prstGeom>
          <a:noFill/>
          <a:ln w="9525">
            <a:noFill/>
            <a:miter lim="800000"/>
            <a:headEnd/>
            <a:tailEnd/>
          </a:ln>
        </p:spPr>
        <p:txBody>
          <a:bodyPr anchor="ctr">
            <a:spAutoFit/>
          </a:bodyPr>
          <a:lstStyle/>
          <a:p>
            <a:endParaRPr lang="en-US">
              <a:solidFill>
                <a:srgbClr val="000000"/>
              </a:solidFill>
              <a:latin typeface="Arial" charset="0"/>
            </a:endParaRPr>
          </a:p>
        </p:txBody>
      </p:sp>
      <p:sp>
        <p:nvSpPr>
          <p:cNvPr id="215046" name="AutoShape 6"/>
          <p:cNvSpPr>
            <a:spLocks noChangeArrowheads="1"/>
          </p:cNvSpPr>
          <p:nvPr/>
        </p:nvSpPr>
        <p:spPr bwMode="auto">
          <a:xfrm>
            <a:off x="2495550" y="4610045"/>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7" name="AutoShape 7"/>
          <p:cNvSpPr>
            <a:spLocks noChangeArrowheads="1"/>
          </p:cNvSpPr>
          <p:nvPr/>
        </p:nvSpPr>
        <p:spPr bwMode="auto">
          <a:xfrm>
            <a:off x="3181350" y="5010095"/>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8" name="AutoShape 8"/>
          <p:cNvSpPr>
            <a:spLocks noChangeArrowheads="1"/>
          </p:cNvSpPr>
          <p:nvPr/>
        </p:nvSpPr>
        <p:spPr bwMode="auto">
          <a:xfrm>
            <a:off x="3238501" y="5295845"/>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9" name="AutoShape 9"/>
          <p:cNvSpPr>
            <a:spLocks noChangeArrowheads="1"/>
          </p:cNvSpPr>
          <p:nvPr/>
        </p:nvSpPr>
        <p:spPr bwMode="auto">
          <a:xfrm>
            <a:off x="2724150" y="5333945"/>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50" name="Text Box 10"/>
          <p:cNvSpPr txBox="1">
            <a:spLocks noChangeArrowheads="1"/>
          </p:cNvSpPr>
          <p:nvPr/>
        </p:nvSpPr>
        <p:spPr bwMode="auto">
          <a:xfrm>
            <a:off x="2689412" y="6590549"/>
            <a:ext cx="3724096" cy="216366"/>
          </a:xfrm>
          <a:prstGeom prst="rect">
            <a:avLst/>
          </a:prstGeom>
          <a:noFill/>
          <a:ln w="9525">
            <a:noFill/>
            <a:miter lim="800000"/>
            <a:headEnd/>
            <a:tailEnd/>
          </a:ln>
        </p:spPr>
        <p:txBody>
          <a:bodyPr wrap="square">
            <a:spAutoFit/>
          </a:bodyPr>
          <a:lstStyle/>
          <a:p>
            <a:pPr algn="ctr"/>
            <a:r>
              <a:rPr lang="en-US" sz="800" i="1" dirty="0">
                <a:solidFill>
                  <a:srgbClr val="000000"/>
                </a:solidFill>
                <a:latin typeface="Arial" charset="0"/>
                <a:hlinkClick r:id="rId3"/>
              </a:rPr>
              <a:t>://www.blackbearcasinoresort.com/</a:t>
            </a:r>
            <a:endParaRPr lang="en-US" sz="800" i="1" dirty="0">
              <a:solidFill>
                <a:srgbClr val="000000"/>
              </a:solidFill>
              <a:latin typeface="Arial" charset="0"/>
            </a:endParaRPr>
          </a:p>
        </p:txBody>
      </p:sp>
      <p:pic>
        <p:nvPicPr>
          <p:cNvPr id="405506" name="Picture 2"/>
          <p:cNvPicPr>
            <a:picLocks noChangeAspect="1" noChangeArrowheads="1"/>
          </p:cNvPicPr>
          <p:nvPr/>
        </p:nvPicPr>
        <p:blipFill>
          <a:blip r:embed="rId4" cstate="print"/>
          <a:srcRect/>
          <a:stretch>
            <a:fillRect/>
          </a:stretch>
        </p:blipFill>
        <p:spPr bwMode="auto">
          <a:xfrm>
            <a:off x="672353" y="591468"/>
            <a:ext cx="7772400" cy="4857750"/>
          </a:xfrm>
          <a:prstGeom prst="rect">
            <a:avLst/>
          </a:prstGeom>
          <a:noFill/>
          <a:ln w="9525">
            <a:noFill/>
            <a:miter lim="800000"/>
            <a:headEnd/>
            <a:tailEnd/>
          </a:ln>
        </p:spPr>
      </p:pic>
      <p:pic>
        <p:nvPicPr>
          <p:cNvPr id="405507" name="Picture 3"/>
          <p:cNvPicPr>
            <a:picLocks noChangeAspect="1" noChangeArrowheads="1"/>
          </p:cNvPicPr>
          <p:nvPr/>
        </p:nvPicPr>
        <p:blipFill>
          <a:blip r:embed="rId5" cstate="print"/>
          <a:srcRect/>
          <a:stretch>
            <a:fillRect/>
          </a:stretch>
        </p:blipFill>
        <p:spPr bwMode="auto">
          <a:xfrm>
            <a:off x="3381375" y="3543807"/>
            <a:ext cx="2381250" cy="1590675"/>
          </a:xfrm>
          <a:prstGeom prst="rect">
            <a:avLst/>
          </a:prstGeom>
          <a:noFill/>
          <a:ln w="9525">
            <a:noFill/>
            <a:miter lim="800000"/>
            <a:headEnd/>
            <a:tailEnd/>
          </a:ln>
        </p:spPr>
      </p:pic>
      <p:sp>
        <p:nvSpPr>
          <p:cNvPr id="15" name="Text Box 4"/>
          <p:cNvSpPr txBox="1">
            <a:spLocks noChangeArrowheads="1"/>
          </p:cNvSpPr>
          <p:nvPr/>
        </p:nvSpPr>
        <p:spPr bwMode="auto">
          <a:xfrm>
            <a:off x="4495821" y="5544456"/>
            <a:ext cx="611065" cy="215444"/>
          </a:xfrm>
          <a:prstGeom prst="rect">
            <a:avLst/>
          </a:prstGeom>
          <a:noFill/>
          <a:ln w="9525">
            <a:noFill/>
            <a:miter lim="800000"/>
            <a:headEnd/>
            <a:tailEnd/>
          </a:ln>
        </p:spPr>
        <p:txBody>
          <a:bodyPr wrap="none">
            <a:spAutoFit/>
          </a:bodyPr>
          <a:lstStyle/>
          <a:p>
            <a:pPr eaLnBrk="0" hangingPunct="0"/>
            <a:r>
              <a:rPr kumimoji="1" lang="en-US" sz="800" dirty="0">
                <a:solidFill>
                  <a:srgbClr val="000000"/>
                </a:solidFill>
                <a:latin typeface="Times New Roman" pitchFamily="18" charset="0"/>
              </a:rPr>
              <a:t>Wikipedia</a:t>
            </a:r>
          </a:p>
        </p:txBody>
      </p:sp>
      <p:pic>
        <p:nvPicPr>
          <p:cNvPr id="405508" name="Picture 4"/>
          <p:cNvPicPr>
            <a:picLocks noChangeAspect="1" noChangeArrowheads="1"/>
          </p:cNvPicPr>
          <p:nvPr/>
        </p:nvPicPr>
        <p:blipFill>
          <a:blip r:embed="rId6" cstate="print"/>
          <a:srcRect/>
          <a:stretch>
            <a:fillRect/>
          </a:stretch>
        </p:blipFill>
        <p:spPr bwMode="auto">
          <a:xfrm>
            <a:off x="1781628" y="1578480"/>
            <a:ext cx="1371600" cy="1514475"/>
          </a:xfrm>
          <a:prstGeom prst="rect">
            <a:avLst/>
          </a:prstGeom>
          <a:noFill/>
          <a:ln w="9525">
            <a:noFill/>
            <a:miter lim="800000"/>
            <a:headEnd/>
            <a:tailEnd/>
          </a:ln>
        </p:spPr>
      </p:pic>
      <p:sp>
        <p:nvSpPr>
          <p:cNvPr id="17" name="Rectangle 16"/>
          <p:cNvSpPr>
            <a:spLocks noChangeArrowheads="1"/>
          </p:cNvSpPr>
          <p:nvPr/>
        </p:nvSpPr>
        <p:spPr bwMode="auto">
          <a:xfrm>
            <a:off x="406399" y="5617847"/>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solidFill>
                  <a:srgbClr val="000000"/>
                </a:solidFill>
                <a:latin typeface="Arial"/>
              </a:rPr>
              <a:t>you can see signs of this in tourism . . . </a:t>
            </a:r>
          </a:p>
        </p:txBody>
      </p:sp>
    </p:spTree>
    <p:extLst>
      <p:ext uri="{BB962C8B-B14F-4D97-AF65-F5344CB8AC3E}">
        <p14:creationId xmlns:p14="http://schemas.microsoft.com/office/powerpoint/2010/main" val="40182102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550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5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8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31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453" y="1016006"/>
            <a:ext cx="8254895" cy="21592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4874" y="3267396"/>
            <a:ext cx="4349748" cy="3262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Text Box 10"/>
          <p:cNvSpPr txBox="1">
            <a:spLocks noChangeArrowheads="1"/>
          </p:cNvSpPr>
          <p:nvPr/>
        </p:nvSpPr>
        <p:spPr bwMode="auto">
          <a:xfrm>
            <a:off x="2465606" y="6632708"/>
            <a:ext cx="4225837" cy="215444"/>
          </a:xfrm>
          <a:prstGeom prst="rect">
            <a:avLst/>
          </a:prstGeom>
          <a:noFill/>
          <a:ln w="9525">
            <a:noFill/>
            <a:miter lim="800000"/>
            <a:headEnd/>
            <a:tailEnd/>
          </a:ln>
        </p:spPr>
        <p:txBody>
          <a:bodyPr wrap="none">
            <a:spAutoFit/>
          </a:bodyPr>
          <a:lstStyle/>
          <a:p>
            <a:r>
              <a:rPr lang="en-US" sz="800" dirty="0">
                <a:solidFill>
                  <a:srgbClr val="000000"/>
                </a:solidFill>
                <a:hlinkClick r:id="rId5"/>
              </a:rPr>
              <a:t>http://news.minnesota.publicradio.org/features/2005/02/24_hemphills_fonduluth/?refid=0</a:t>
            </a:r>
            <a:endParaRPr lang="en-US" sz="800" dirty="0">
              <a:solidFill>
                <a:srgbClr val="000000"/>
              </a:solidFill>
            </a:endParaRPr>
          </a:p>
        </p:txBody>
      </p:sp>
      <p:sp>
        <p:nvSpPr>
          <p:cNvPr id="16" name="Rectangle 15"/>
          <p:cNvSpPr>
            <a:spLocks noChangeArrowheads="1"/>
          </p:cNvSpPr>
          <p:nvPr/>
        </p:nvSpPr>
        <p:spPr bwMode="auto">
          <a:xfrm>
            <a:off x="406399" y="5617847"/>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solidFill>
                  <a:srgbClr val="000000"/>
                </a:solidFill>
                <a:latin typeface="Arial"/>
              </a:rPr>
              <a:t>you can see signs of this in tourism . . . </a:t>
            </a:r>
          </a:p>
        </p:txBody>
      </p:sp>
    </p:spTree>
    <p:extLst>
      <p:ext uri="{BB962C8B-B14F-4D97-AF65-F5344CB8AC3E}">
        <p14:creationId xmlns:p14="http://schemas.microsoft.com/office/powerpoint/2010/main" val="2238742644"/>
      </p:ext>
    </p:extLst>
  </p:cSld>
  <p:clrMapOvr>
    <a:masterClrMapping/>
  </p:clrMapOvr>
  <p:transition/>
</p:sld>
</file>

<file path=ppt/slides/slide28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Tree>
    <p:extLst>
      <p:ext uri="{BB962C8B-B14F-4D97-AF65-F5344CB8AC3E}">
        <p14:creationId xmlns:p14="http://schemas.microsoft.com/office/powerpoint/2010/main" val="2968911134"/>
      </p:ext>
    </p:extLst>
  </p:cSld>
  <p:clrMapOvr>
    <a:masterClrMapping/>
  </p:clrMapOvr>
  <p:transition/>
</p:sld>
</file>

<file path=ppt/slides/slide28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BADDE1"/>
                </a:solidFill>
              </a:rPr>
              <a:t>local groups </a:t>
            </a:r>
            <a:r>
              <a:rPr lang="en-US" sz="2800" b="1" dirty="0">
                <a:solidFill>
                  <a:srgbClr val="BADDE1"/>
                </a:solidFill>
                <a:latin typeface="Verdana" pitchFamily="34" charset="0"/>
              </a:rPr>
              <a:t>(</a:t>
            </a:r>
            <a:r>
              <a:rPr lang="en-US" sz="2800" b="1" dirty="0" err="1">
                <a:solidFill>
                  <a:srgbClr val="BADDE1"/>
                </a:solidFill>
                <a:latin typeface="Verdana" pitchFamily="34" charset="0"/>
              </a:rPr>
              <a:t>microcultures</a:t>
            </a:r>
            <a:r>
              <a:rPr lang="en-US" sz="2800" b="1" dirty="0">
                <a:solidFill>
                  <a:srgbClr val="BADDE1"/>
                </a:solidFill>
                <a:latin typeface="Verdana" pitchFamily="34" charset="0"/>
              </a:rPr>
              <a:t>)</a:t>
            </a:r>
            <a:r>
              <a:rPr lang="en-US" sz="2800" b="1" dirty="0">
                <a:solidFill>
                  <a:srgbClr val="BADDE1"/>
                </a:solidFill>
              </a:rPr>
              <a:t> </a:t>
            </a:r>
          </a:p>
          <a:p>
            <a:pPr algn="ctr"/>
            <a:r>
              <a:rPr lang="en-US" sz="2800" b="1" dirty="0">
                <a:solidFill>
                  <a:srgbClr val="BADDE1"/>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
        <p:nvSpPr>
          <p:cNvPr id="4" name="Rectangle 3"/>
          <p:cNvSpPr/>
          <p:nvPr/>
        </p:nvSpPr>
        <p:spPr>
          <a:xfrm rot="20270984">
            <a:off x="483076" y="3977799"/>
            <a:ext cx="8049641" cy="707886"/>
          </a:xfrm>
          <a:prstGeom prst="rect">
            <a:avLst/>
          </a:prstGeom>
          <a:noFill/>
        </p:spPr>
        <p:txBody>
          <a:bodyPr wrap="none" lIns="45720" rIns="45720">
            <a:spAutoFit/>
          </a:bodyPr>
          <a:lstStyle/>
          <a:p>
            <a:pPr algn="ctr"/>
            <a:r>
              <a:rPr lang="en-US" sz="4000" b="1" dirty="0">
                <a:solidFill>
                  <a:srgbClr val="00B0F0"/>
                </a:solidFill>
                <a:latin typeface="Tahoma" pitchFamily="34" charset="0"/>
              </a:rPr>
              <a:t>and these can be combined . . .</a:t>
            </a:r>
            <a:endParaRPr lang="en-US" sz="2800" dirty="0">
              <a:solidFill>
                <a:srgbClr val="00B0F0"/>
              </a:solidFill>
              <a:latin typeface="Tahoma" pitchFamily="34" charset="0"/>
            </a:endParaRPr>
          </a:p>
        </p:txBody>
      </p:sp>
    </p:spTree>
    <p:extLst>
      <p:ext uri="{BB962C8B-B14F-4D97-AF65-F5344CB8AC3E}">
        <p14:creationId xmlns:p14="http://schemas.microsoft.com/office/powerpoint/2010/main" val="2892413230"/>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943477" y="2162660"/>
            <a:ext cx="7257087" cy="4108817"/>
          </a:xfrm>
          <a:prstGeom prst="rect">
            <a:avLst/>
          </a:prstGeom>
          <a:solidFill>
            <a:schemeClr val="bg1"/>
          </a:solidFill>
          <a:ln w="76200">
            <a:solidFill>
              <a:srgbClr val="FFC000"/>
            </a:solidFill>
          </a:ln>
        </p:spPr>
        <p:txBody>
          <a:bodyPr wrap="square" rtlCol="0">
            <a:spAutoFit/>
          </a:bodyPr>
          <a:lstStyle/>
          <a:p>
            <a:pPr algn="ctr">
              <a:lnSpc>
                <a:spcPct val="150000"/>
              </a:lnSpc>
            </a:pPr>
            <a:endParaRPr lang="en-US" sz="2800" b="1" dirty="0">
              <a:solidFill>
                <a:srgbClr val="000000"/>
              </a:solidFill>
            </a:endParaRPr>
          </a:p>
          <a:p>
            <a:pPr algn="ctr">
              <a:lnSpc>
                <a:spcPct val="150000"/>
              </a:lnSpc>
            </a:pPr>
            <a:r>
              <a:rPr lang="en-US" sz="3200" b="1" dirty="0">
                <a:solidFill>
                  <a:srgbClr val="000000"/>
                </a:solidFill>
              </a:rPr>
              <a:t>. . . these elements are often </a:t>
            </a:r>
          </a:p>
          <a:p>
            <a:pPr algn="ctr">
              <a:lnSpc>
                <a:spcPct val="150000"/>
              </a:lnSpc>
            </a:pPr>
            <a:r>
              <a:rPr lang="en-US" sz="3200" b="1" dirty="0">
                <a:solidFill>
                  <a:srgbClr val="000000"/>
                </a:solidFill>
              </a:rPr>
              <a:t>key factors in one’s individual </a:t>
            </a:r>
          </a:p>
          <a:p>
            <a:pPr algn="ctr">
              <a:lnSpc>
                <a:spcPct val="150000"/>
              </a:lnSpc>
            </a:pPr>
            <a:r>
              <a:rPr lang="en-US" sz="3200" b="1" dirty="0">
                <a:solidFill>
                  <a:srgbClr val="000000"/>
                </a:solidFill>
              </a:rPr>
              <a:t>and in collective, </a:t>
            </a:r>
          </a:p>
          <a:p>
            <a:pPr algn="ctr">
              <a:lnSpc>
                <a:spcPct val="150000"/>
              </a:lnSpc>
            </a:pPr>
            <a:r>
              <a:rPr lang="en-US" sz="3200" b="1" dirty="0">
                <a:solidFill>
                  <a:srgbClr val="000000"/>
                </a:solidFill>
              </a:rPr>
              <a:t>even national, identities . . .</a:t>
            </a:r>
          </a:p>
          <a:p>
            <a:pPr algn="ctr">
              <a:lnSpc>
                <a:spcPct val="150000"/>
              </a:lnSpc>
            </a:pPr>
            <a:endParaRPr lang="en-US" b="1" dirty="0">
              <a:solidFill>
                <a:srgbClr val="FFFFFF"/>
              </a:solidFill>
            </a:endParaRPr>
          </a:p>
        </p:txBody>
      </p:sp>
      <p:sp>
        <p:nvSpPr>
          <p:cNvPr id="5"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3478517187"/>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1618" name="Text Box 2"/>
          <p:cNvSpPr txBox="1">
            <a:spLocks noChangeArrowheads="1"/>
          </p:cNvSpPr>
          <p:nvPr/>
        </p:nvSpPr>
        <p:spPr bwMode="auto">
          <a:xfrm>
            <a:off x="3363691" y="5954581"/>
            <a:ext cx="2410788" cy="276999"/>
          </a:xfrm>
          <a:prstGeom prst="rect">
            <a:avLst/>
          </a:prstGeom>
          <a:noFill/>
          <a:ln w="9525">
            <a:noFill/>
            <a:miter lim="800000"/>
            <a:headEnd/>
            <a:tailEnd/>
          </a:ln>
        </p:spPr>
        <p:txBody>
          <a:bodyPr wrap="none">
            <a:spAutoFit/>
          </a:bodyPr>
          <a:lstStyle/>
          <a:p>
            <a:r>
              <a:rPr lang="en-US" sz="1200" dirty="0">
                <a:solidFill>
                  <a:srgbClr val="FFFFFF"/>
                </a:solidFill>
                <a:latin typeface="Arial" charset="0"/>
              </a:rPr>
              <a:t>University of Arizona pres (1998)</a:t>
            </a:r>
          </a:p>
        </p:txBody>
      </p:sp>
      <p:pic>
        <p:nvPicPr>
          <p:cNvPr id="4098" name="Picture 2"/>
          <p:cNvPicPr>
            <a:picLocks noChangeAspect="1" noChangeArrowheads="1"/>
          </p:cNvPicPr>
          <p:nvPr/>
        </p:nvPicPr>
        <p:blipFill>
          <a:blip r:embed="rId3" cstate="print"/>
          <a:srcRect/>
          <a:stretch>
            <a:fillRect/>
          </a:stretch>
        </p:blipFill>
        <p:spPr bwMode="auto">
          <a:xfrm>
            <a:off x="3178627" y="1478290"/>
            <a:ext cx="2772228" cy="4213786"/>
          </a:xfrm>
          <a:prstGeom prst="rect">
            <a:avLst/>
          </a:prstGeom>
          <a:noFill/>
          <a:ln w="9525">
            <a:noFill/>
            <a:miter lim="800000"/>
            <a:headEnd/>
            <a:tailEnd/>
          </a:ln>
        </p:spPr>
      </p:pic>
      <p:sp>
        <p:nvSpPr>
          <p:cNvPr id="4" name="TextBox 3"/>
          <p:cNvSpPr txBox="1">
            <a:spLocks noChangeArrowheads="1"/>
          </p:cNvSpPr>
          <p:nvPr/>
        </p:nvSpPr>
        <p:spPr bwMode="auto">
          <a:xfrm>
            <a:off x="685799" y="4182706"/>
            <a:ext cx="7772400" cy="830997"/>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400" b="1" dirty="0">
                <a:solidFill>
                  <a:srgbClr val="000000"/>
                </a:solidFill>
              </a:rPr>
              <a:t>and this is the case for almost every group . . .</a:t>
            </a:r>
          </a:p>
        </p:txBody>
      </p:sp>
    </p:spTree>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820704"/>
            <a:ext cx="7772400" cy="144655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3200" b="1" dirty="0">
                <a:solidFill>
                  <a:srgbClr val="000000"/>
                </a:solidFill>
              </a:rPr>
              <a:t>and people especially love their own “soul food”. . .</a:t>
            </a:r>
          </a:p>
        </p:txBody>
      </p:sp>
    </p:spTree>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4" name="Rectangle 13"/>
          <p:cNvSpPr/>
          <p:nvPr/>
        </p:nvSpPr>
        <p:spPr>
          <a:xfrm>
            <a:off x="2286000" y="5805543"/>
            <a:ext cx="4572000" cy="538609"/>
          </a:xfrm>
          <a:prstGeom prst="rect">
            <a:avLst/>
          </a:prstGeom>
        </p:spPr>
        <p:txBody>
          <a:bodyPr>
            <a:spAutoFit/>
          </a:bodyPr>
          <a:lstStyle/>
          <a:p>
            <a:pPr algn="ctr" rtl="0" fontAlgn="base">
              <a:spcBef>
                <a:spcPct val="0"/>
              </a:spcBef>
              <a:spcAft>
                <a:spcPct val="0"/>
              </a:spcAft>
            </a:pPr>
            <a:r>
              <a:rPr lang="en-US" kern="1200" dirty="0">
                <a:solidFill>
                  <a:srgbClr val="FFFFFF"/>
                </a:solidFill>
                <a:latin typeface="Arial" pitchFamily="34" charset="0"/>
                <a:ea typeface="+mn-ea"/>
                <a:cs typeface="+mn-cs"/>
              </a:rPr>
              <a:t>Bannock / </a:t>
            </a:r>
            <a:r>
              <a:rPr lang="en-US" kern="1200" dirty="0" err="1">
                <a:solidFill>
                  <a:srgbClr val="FFFFFF"/>
                </a:solidFill>
                <a:latin typeface="Arial" pitchFamily="34" charset="0"/>
                <a:ea typeface="+mn-ea"/>
                <a:cs typeface="+mn-cs"/>
              </a:rPr>
              <a:t>Frybread</a:t>
            </a:r>
            <a:endParaRPr lang="en-US" kern="1200" dirty="0">
              <a:solidFill>
                <a:srgbClr val="FFFFFF"/>
              </a:solidFill>
              <a:latin typeface="Arial" pitchFamily="34" charset="0"/>
              <a:ea typeface="+mn-ea"/>
              <a:cs typeface="+mn-cs"/>
            </a:endParaRPr>
          </a:p>
          <a:p>
            <a:pPr algn="ctr" rtl="0" fontAlgn="base">
              <a:spcBef>
                <a:spcPct val="0"/>
              </a:spcBef>
              <a:spcAft>
                <a:spcPct val="0"/>
              </a:spcAft>
            </a:pPr>
            <a:r>
              <a:rPr lang="en-US" sz="1100" kern="1200" dirty="0">
                <a:solidFill>
                  <a:srgbClr val="FFFFFF"/>
                </a:solidFill>
                <a:latin typeface="Arial" pitchFamily="34" charset="0"/>
                <a:ea typeface="+mn-ea"/>
                <a:cs typeface="+mn-cs"/>
              </a:rPr>
              <a:t>Wikimedia</a:t>
            </a:r>
          </a:p>
        </p:txBody>
      </p:sp>
      <p:pic>
        <p:nvPicPr>
          <p:cNvPr id="12290" name="Picture 2"/>
          <p:cNvPicPr>
            <a:picLocks noChangeAspect="1" noChangeArrowheads="1"/>
          </p:cNvPicPr>
          <p:nvPr/>
        </p:nvPicPr>
        <p:blipFill>
          <a:blip r:embed="rId3" cstate="print"/>
          <a:srcRect/>
          <a:stretch>
            <a:fillRect/>
          </a:stretch>
        </p:blipFill>
        <p:spPr bwMode="auto">
          <a:xfrm>
            <a:off x="2443163" y="-4297"/>
            <a:ext cx="4257675" cy="5705475"/>
          </a:xfrm>
          <a:prstGeom prst="rect">
            <a:avLst/>
          </a:prstGeom>
          <a:noFill/>
          <a:ln w="9525">
            <a:noFill/>
            <a:miter lim="800000"/>
            <a:headEnd/>
            <a:tailEnd/>
          </a:ln>
          <a:effectLst/>
        </p:spPr>
      </p:pic>
    </p:spTree>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showMasterSp="0">
  <p:cSld>
    <p:bg>
      <p:bgPr>
        <a:solidFill>
          <a:srgbClr val="FFC000"/>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5" name="Rectangle 14"/>
          <p:cNvSpPr>
            <a:spLocks noChangeArrowheads="1"/>
          </p:cNvSpPr>
          <p:nvPr/>
        </p:nvSpPr>
        <p:spPr bwMode="auto">
          <a:xfrm>
            <a:off x="666750" y="2717182"/>
            <a:ext cx="7772400" cy="2185214"/>
          </a:xfrm>
          <a:prstGeom prst="rect">
            <a:avLst/>
          </a:prstGeom>
          <a:solidFill>
            <a:schemeClr val="bg1"/>
          </a:solidFill>
          <a:ln w="76200">
            <a:solidFill>
              <a:srgbClr val="FFC000"/>
            </a:solidFill>
            <a:miter lim="800000"/>
            <a:headEnd/>
            <a:tailEnd/>
          </a:ln>
        </p:spPr>
        <p:txBody>
          <a:bodyPr wrap="square" anchor="ctr">
            <a:spAutoFit/>
          </a:bodyPr>
          <a:lstStyle/>
          <a:p>
            <a:pPr algn="ctr"/>
            <a:endParaRPr lang="en-US" sz="2800" b="1" dirty="0">
              <a:solidFill>
                <a:srgbClr val="000000"/>
              </a:solidFill>
              <a:latin typeface="Arial"/>
            </a:endParaRPr>
          </a:p>
          <a:p>
            <a:pPr algn="ctr">
              <a:lnSpc>
                <a:spcPct val="150000"/>
              </a:lnSpc>
            </a:pPr>
            <a:r>
              <a:rPr lang="en-US" sz="2800" b="1" dirty="0">
                <a:solidFill>
                  <a:srgbClr val="000000"/>
                </a:solidFill>
                <a:latin typeface="Arial"/>
              </a:rPr>
              <a:t>even in places like Minnesota</a:t>
            </a:r>
          </a:p>
          <a:p>
            <a:pPr algn="ctr">
              <a:lnSpc>
                <a:spcPct val="150000"/>
              </a:lnSpc>
            </a:pPr>
            <a:r>
              <a:rPr lang="en-US" sz="2800" b="1" dirty="0">
                <a:solidFill>
                  <a:srgbClr val="000000"/>
                </a:solidFill>
                <a:latin typeface="Arial"/>
              </a:rPr>
              <a:t>there are many </a:t>
            </a:r>
            <a:r>
              <a:rPr lang="en-US" sz="2800" b="1" dirty="0" err="1">
                <a:solidFill>
                  <a:srgbClr val="000000"/>
                </a:solidFill>
                <a:latin typeface="Arial"/>
              </a:rPr>
              <a:t>microcultures</a:t>
            </a:r>
            <a:r>
              <a:rPr lang="en-US" sz="2800" b="1" dirty="0">
                <a:solidFill>
                  <a:srgbClr val="000000"/>
                </a:solidFill>
                <a:latin typeface="Arial"/>
              </a:rPr>
              <a:t> . . .</a:t>
            </a:r>
          </a:p>
          <a:p>
            <a:pPr algn="ctr"/>
            <a:endParaRPr lang="en-US" sz="1200" b="1" dirty="0">
              <a:solidFill>
                <a:srgbClr val="000000"/>
              </a:solidFill>
              <a:latin typeface="Arial"/>
            </a:endParaRPr>
          </a:p>
          <a:p>
            <a:pPr algn="ctr"/>
            <a:endParaRPr lang="en-US" sz="1200" b="1" dirty="0">
              <a:solidFill>
                <a:srgbClr val="000000"/>
              </a:solidFill>
              <a:latin typeface="Arial"/>
            </a:endParaRPr>
          </a:p>
        </p:txBody>
      </p:sp>
      <p:sp>
        <p:nvSpPr>
          <p:cNvPr id="11"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12" name="Rectangle 11"/>
          <p:cNvSpPr/>
          <p:nvPr/>
        </p:nvSpPr>
        <p:spPr>
          <a:xfrm>
            <a:off x="4063186" y="1066500"/>
            <a:ext cx="982961" cy="523220"/>
          </a:xfrm>
          <a:prstGeom prst="rect">
            <a:avLst/>
          </a:prstGeom>
        </p:spPr>
        <p:txBody>
          <a:bodyPr wrap="none">
            <a:spAutoFit/>
          </a:bodyPr>
          <a:lstStyle/>
          <a:p>
            <a:r>
              <a:rPr lang="en-US" sz="2800" dirty="0">
                <a:solidFill>
                  <a:srgbClr val="000000"/>
                </a:solidFill>
              </a:rPr>
              <a:t>REM</a:t>
            </a:r>
          </a:p>
        </p:txBody>
      </p:sp>
    </p:spTree>
    <p:extLst>
      <p:ext uri="{BB962C8B-B14F-4D97-AF65-F5344CB8AC3E}">
        <p14:creationId xmlns:p14="http://schemas.microsoft.com/office/powerpoint/2010/main" val="538785493"/>
      </p:ext>
    </p:extLst>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6148" name="Picture 4"/>
          <p:cNvPicPr>
            <a:picLocks noChangeAspect="1" noChangeArrowheads="1"/>
          </p:cNvPicPr>
          <p:nvPr/>
        </p:nvPicPr>
        <p:blipFill>
          <a:blip r:embed="rId3" cstate="print"/>
          <a:srcRect/>
          <a:stretch>
            <a:fillRect/>
          </a:stretch>
        </p:blipFill>
        <p:spPr bwMode="auto">
          <a:xfrm>
            <a:off x="2670664" y="356389"/>
            <a:ext cx="3815224" cy="5497441"/>
          </a:xfrm>
          <a:prstGeom prst="rect">
            <a:avLst/>
          </a:prstGeom>
          <a:noFill/>
          <a:ln w="9525">
            <a:noFill/>
            <a:miter lim="800000"/>
            <a:headEnd/>
            <a:tailEnd/>
          </a:ln>
          <a:effectLst/>
        </p:spPr>
      </p:pic>
      <p:sp>
        <p:nvSpPr>
          <p:cNvPr id="17" name="Rectangle 16"/>
          <p:cNvSpPr/>
          <p:nvPr/>
        </p:nvSpPr>
        <p:spPr>
          <a:xfrm>
            <a:off x="2616456" y="6060050"/>
            <a:ext cx="3736920" cy="369332"/>
          </a:xfrm>
          <a:prstGeom prst="rect">
            <a:avLst/>
          </a:prstGeom>
        </p:spPr>
        <p:txBody>
          <a:bodyPr wrap="none">
            <a:spAutoFit/>
          </a:bodyPr>
          <a:lstStyle/>
          <a:p>
            <a:r>
              <a:rPr lang="en-US" dirty="0">
                <a:solidFill>
                  <a:srgbClr val="000000"/>
                </a:solidFill>
              </a:rPr>
              <a:t>Minnesota Historical Society Press</a:t>
            </a:r>
          </a:p>
        </p:txBody>
      </p:sp>
      <p:sp>
        <p:nvSpPr>
          <p:cNvPr id="2" name="Rectangle 1"/>
          <p:cNvSpPr/>
          <p:nvPr/>
        </p:nvSpPr>
        <p:spPr>
          <a:xfrm>
            <a:off x="479310" y="743823"/>
            <a:ext cx="2045753" cy="400110"/>
          </a:xfrm>
          <a:prstGeom prst="rect">
            <a:avLst/>
          </a:prstGeom>
          <a:noFill/>
        </p:spPr>
        <p:txBody>
          <a:bodyPr wrap="none">
            <a:spAutoFit/>
          </a:bodyPr>
          <a:lstStyle/>
          <a:p>
            <a:r>
              <a:rPr lang="en-US" sz="2000" b="1" dirty="0">
                <a:solidFill>
                  <a:srgbClr val="000000"/>
                </a:solidFill>
                <a:latin typeface="Arial"/>
              </a:rPr>
              <a:t>for example . . .</a:t>
            </a:r>
            <a:endParaRPr lang="en-US" sz="2000" dirty="0">
              <a:solidFill>
                <a:srgbClr val="000000"/>
              </a:solidFill>
            </a:endParaRPr>
          </a:p>
        </p:txBody>
      </p:sp>
    </p:spTree>
    <p:extLst>
      <p:ext uri="{BB962C8B-B14F-4D97-AF65-F5344CB8AC3E}">
        <p14:creationId xmlns:p14="http://schemas.microsoft.com/office/powerpoint/2010/main" val="2596512910"/>
      </p:ext>
    </p:extLst>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8885" y="450179"/>
            <a:ext cx="5943600" cy="59137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 Box 10"/>
          <p:cNvSpPr txBox="1">
            <a:spLocks noChangeArrowheads="1"/>
          </p:cNvSpPr>
          <p:nvPr/>
        </p:nvSpPr>
        <p:spPr bwMode="auto">
          <a:xfrm>
            <a:off x="2072839" y="6474456"/>
            <a:ext cx="4969181" cy="276999"/>
          </a:xfrm>
          <a:prstGeom prst="rect">
            <a:avLst/>
          </a:prstGeom>
          <a:noFill/>
          <a:ln w="9525">
            <a:noFill/>
            <a:miter lim="800000"/>
            <a:headEnd/>
            <a:tailEnd/>
          </a:ln>
        </p:spPr>
        <p:txBody>
          <a:bodyPr wrap="none">
            <a:spAutoFit/>
          </a:bodyPr>
          <a:lstStyle/>
          <a:p>
            <a:r>
              <a:rPr lang="en-US" sz="1200" dirty="0">
                <a:solidFill>
                  <a:srgbClr val="000000"/>
                </a:solidFill>
                <a:hlinkClick r:id="rId4"/>
              </a:rPr>
              <a:t>http://www.mprnews.org/story/2015/12/02/appetites-iron-range-recipes</a:t>
            </a:r>
            <a:endParaRPr lang="en-US" sz="1200" dirty="0">
              <a:solidFill>
                <a:srgbClr val="000000"/>
              </a:solidFill>
            </a:endParaRPr>
          </a:p>
        </p:txBody>
      </p:sp>
    </p:spTree>
    <p:extLst>
      <p:ext uri="{BB962C8B-B14F-4D97-AF65-F5344CB8AC3E}">
        <p14:creationId xmlns:p14="http://schemas.microsoft.com/office/powerpoint/2010/main" val="2866112070"/>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3"/>
          <p:cNvSpPr>
            <a:spLocks noChangeArrowheads="1"/>
          </p:cNvSpPr>
          <p:nvPr/>
        </p:nvSpPr>
        <p:spPr bwMode="auto">
          <a:xfrm>
            <a:off x="784532" y="108484"/>
            <a:ext cx="7584768"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4000" b="1" i="0" u="none" strike="noStrike" kern="1200" cap="none" spc="0" normalizeH="0" baseline="0" noProof="0" dirty="0">
                <a:ln>
                  <a:noFill/>
                </a:ln>
                <a:solidFill>
                  <a:srgbClr val="FFFFFF"/>
                </a:solidFill>
                <a:effectLst/>
                <a:uLnTx/>
                <a:uFillTx/>
                <a:latin typeface="Arial" charset="0"/>
                <a:ea typeface="+mn-ea"/>
                <a:cs typeface="+mn-cs"/>
              </a:rPr>
              <a:t>How about a little game of . . .</a:t>
            </a:r>
          </a:p>
        </p:txBody>
      </p:sp>
      <p:sp>
        <p:nvSpPr>
          <p:cNvPr id="7" name="Rectangle 6"/>
          <p:cNvSpPr/>
          <p:nvPr/>
        </p:nvSpPr>
        <p:spPr>
          <a:xfrm>
            <a:off x="1135624" y="6566274"/>
            <a:ext cx="6897327" cy="21544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https://www.usatoday.com/story/entertainment/celebrities/2020/11/08/alex-trebek-dies-ken-jennings-james-holzhauer-more-pay-tribute/6214106002/</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3706306122"/>
      </p:ext>
    </p:extLst>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831" y="854194"/>
            <a:ext cx="9144000" cy="5141810"/>
          </a:xfrm>
          <a:prstGeom prst="rect">
            <a:avLst/>
          </a:prstGeom>
        </p:spPr>
      </p:pic>
      <p:sp>
        <p:nvSpPr>
          <p:cNvPr id="5" name="Rectangle 3"/>
          <p:cNvSpPr>
            <a:spLocks noChangeArrowheads="1"/>
          </p:cNvSpPr>
          <p:nvPr/>
        </p:nvSpPr>
        <p:spPr bwMode="auto">
          <a:xfrm>
            <a:off x="784532" y="108484"/>
            <a:ext cx="7584768"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4000" b="1" i="0" u="none" strike="noStrike" kern="1200" cap="none" spc="0" normalizeH="0" baseline="0" noProof="0" dirty="0">
                <a:ln>
                  <a:noFill/>
                </a:ln>
                <a:solidFill>
                  <a:srgbClr val="FFFFFF"/>
                </a:solidFill>
                <a:effectLst/>
                <a:uLnTx/>
                <a:uFillTx/>
                <a:latin typeface="Arial" charset="0"/>
                <a:ea typeface="+mn-ea"/>
                <a:cs typeface="+mn-cs"/>
              </a:rPr>
              <a:t>How about a little game of </a:t>
            </a:r>
            <a:r>
              <a:rPr kumimoji="1" lang="en-US" sz="4000" b="1" i="0" u="none" strike="noStrike" kern="1200" cap="none" spc="0" normalizeH="0" baseline="0" noProof="0" dirty="0">
                <a:ln>
                  <a:noFill/>
                </a:ln>
                <a:solidFill>
                  <a:srgbClr val="000000"/>
                </a:solidFill>
                <a:effectLst/>
                <a:uLnTx/>
                <a:uFillTx/>
                <a:latin typeface="Arial" charset="0"/>
                <a:ea typeface="+mn-ea"/>
                <a:cs typeface="+mn-cs"/>
              </a:rPr>
              <a:t>. . .</a:t>
            </a:r>
          </a:p>
        </p:txBody>
      </p:sp>
      <p:sp>
        <p:nvSpPr>
          <p:cNvPr id="6" name="Rectangle 3"/>
          <p:cNvSpPr>
            <a:spLocks noChangeArrowheads="1"/>
          </p:cNvSpPr>
          <p:nvPr/>
        </p:nvSpPr>
        <p:spPr bwMode="auto">
          <a:xfrm>
            <a:off x="1134808" y="5932340"/>
            <a:ext cx="6908800"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2400" b="0" i="0" u="none" strike="noStrike" kern="1200" cap="none" spc="0" normalizeH="0" baseline="0" noProof="0" dirty="0">
                <a:ln>
                  <a:noFill/>
                </a:ln>
                <a:solidFill>
                  <a:srgbClr val="FFFFFF"/>
                </a:solidFill>
                <a:effectLst/>
                <a:uLnTx/>
                <a:uFillTx/>
                <a:latin typeface="Arial" charset="0"/>
                <a:ea typeface="+mn-ea"/>
                <a:cs typeface="+mn-cs"/>
              </a:rPr>
              <a:t>RIP Alex </a:t>
            </a:r>
            <a:r>
              <a:rPr kumimoji="1" lang="en-US" sz="2400" b="0" i="0" u="none" strike="noStrike" kern="1200" cap="none" spc="0" normalizeH="0" baseline="0" noProof="0" dirty="0" err="1">
                <a:ln>
                  <a:noFill/>
                </a:ln>
                <a:solidFill>
                  <a:srgbClr val="FFFFFF"/>
                </a:solidFill>
                <a:effectLst/>
                <a:uLnTx/>
                <a:uFillTx/>
                <a:latin typeface="Arial" charset="0"/>
                <a:ea typeface="+mn-ea"/>
                <a:cs typeface="+mn-cs"/>
              </a:rPr>
              <a:t>Trebek</a:t>
            </a:r>
            <a:br>
              <a:rPr kumimoji="1" lang="en-US" sz="1800" b="0" i="0" u="none" strike="noStrike" kern="1200" cap="none" spc="0" normalizeH="0" baseline="0" noProof="0" dirty="0">
                <a:ln>
                  <a:noFill/>
                </a:ln>
                <a:solidFill>
                  <a:srgbClr val="FFFFFF"/>
                </a:solidFill>
                <a:effectLst/>
                <a:uLnTx/>
                <a:uFillTx/>
                <a:latin typeface="Arial" charset="0"/>
                <a:ea typeface="+mn-ea"/>
                <a:cs typeface="+mn-cs"/>
              </a:rPr>
            </a:br>
            <a:r>
              <a:rPr kumimoji="1" lang="en-US" sz="1600" b="0" i="0" u="none" strike="noStrike" kern="1200" cap="none" spc="0" normalizeH="0" baseline="0" noProof="0" dirty="0">
                <a:ln>
                  <a:noFill/>
                </a:ln>
                <a:solidFill>
                  <a:srgbClr val="FFFFFF"/>
                </a:solidFill>
                <a:effectLst/>
                <a:uLnTx/>
                <a:uFillTx/>
                <a:latin typeface="Arial" charset="0"/>
                <a:ea typeface="+mn-ea"/>
                <a:cs typeface="+mn-cs"/>
              </a:rPr>
              <a:t>1940 - 2020</a:t>
            </a:r>
          </a:p>
        </p:txBody>
      </p:sp>
      <p:sp>
        <p:nvSpPr>
          <p:cNvPr id="7" name="Rectangle 6"/>
          <p:cNvSpPr/>
          <p:nvPr/>
        </p:nvSpPr>
        <p:spPr>
          <a:xfrm>
            <a:off x="1135624" y="6566274"/>
            <a:ext cx="6897327" cy="21544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https://www.usatoday.com/story/entertainment/celebrities/2020/11/08/alex-trebek-dies-ken-jennings-james-holzhauer-more-pay-tribute/6214106002/</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2296466361"/>
      </p:ext>
    </p:extLst>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3"/>
          <p:cNvSpPr>
            <a:spLocks noChangeArrowheads="1"/>
          </p:cNvSpPr>
          <p:nvPr/>
        </p:nvSpPr>
        <p:spPr bwMode="auto">
          <a:xfrm>
            <a:off x="784532" y="108484"/>
            <a:ext cx="7584768"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4000" b="1" i="0" u="none" strike="noStrike" kern="1200" cap="none" spc="0" normalizeH="0" baseline="0" noProof="0" dirty="0">
                <a:ln>
                  <a:noFill/>
                </a:ln>
                <a:solidFill>
                  <a:srgbClr val="FFFFFF"/>
                </a:solidFill>
                <a:effectLst/>
                <a:uLnTx/>
                <a:uFillTx/>
                <a:latin typeface="Arial" charset="0"/>
                <a:ea typeface="+mn-ea"/>
                <a:cs typeface="+mn-cs"/>
              </a:rPr>
              <a:t>How about a little game of </a:t>
            </a:r>
            <a:r>
              <a:rPr kumimoji="1" lang="en-US" sz="4000" b="1" i="0" u="none" strike="noStrike" kern="1200" cap="none" spc="0" normalizeH="0" baseline="0" noProof="0" dirty="0">
                <a:ln>
                  <a:noFill/>
                </a:ln>
                <a:solidFill>
                  <a:srgbClr val="000000"/>
                </a:solidFill>
                <a:effectLst/>
                <a:uLnTx/>
                <a:uFillTx/>
                <a:latin typeface="Arial" charset="0"/>
                <a:ea typeface="+mn-ea"/>
                <a:cs typeface="+mn-cs"/>
              </a:rPr>
              <a:t>. . .</a:t>
            </a:r>
          </a:p>
        </p:txBody>
      </p:sp>
      <p:sp>
        <p:nvSpPr>
          <p:cNvPr id="6" name="Rectangle 3"/>
          <p:cNvSpPr>
            <a:spLocks noChangeArrowheads="1"/>
          </p:cNvSpPr>
          <p:nvPr/>
        </p:nvSpPr>
        <p:spPr bwMode="auto">
          <a:xfrm>
            <a:off x="1134808" y="5995840"/>
            <a:ext cx="6908800"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2400" b="0" i="0" u="none" strike="noStrike" kern="1200" cap="none" spc="0" normalizeH="0" baseline="0" noProof="0" dirty="0">
                <a:ln>
                  <a:noFill/>
                </a:ln>
                <a:solidFill>
                  <a:srgbClr val="FFFFFF"/>
                </a:solidFill>
                <a:effectLst/>
                <a:uLnTx/>
                <a:uFillTx/>
                <a:latin typeface="Arial" charset="0"/>
                <a:ea typeface="+mn-ea"/>
                <a:cs typeface="+mn-cs"/>
              </a:rPr>
              <a:t>Mike Richards</a:t>
            </a:r>
            <a:br>
              <a:rPr kumimoji="1" lang="en-US" sz="1800" b="0" i="0" u="none" strike="noStrike" kern="1200" cap="none" spc="0" normalizeH="0" baseline="0" noProof="0" dirty="0">
                <a:ln>
                  <a:noFill/>
                </a:ln>
                <a:solidFill>
                  <a:srgbClr val="FFFFFF"/>
                </a:solidFill>
                <a:effectLst/>
                <a:uLnTx/>
                <a:uFillTx/>
                <a:latin typeface="Arial" charset="0"/>
                <a:ea typeface="+mn-ea"/>
                <a:cs typeface="+mn-cs"/>
              </a:rPr>
            </a:br>
            <a:r>
              <a:rPr kumimoji="1" lang="en-US" sz="1600" b="0" i="0" u="none" strike="noStrike" kern="1200" cap="none" spc="0" normalizeH="0" baseline="0" noProof="0" dirty="0">
                <a:ln>
                  <a:noFill/>
                </a:ln>
                <a:solidFill>
                  <a:srgbClr val="FFFFFF"/>
                </a:solidFill>
                <a:effectLst/>
                <a:uLnTx/>
                <a:uFillTx/>
                <a:latin typeface="Arial" charset="0"/>
                <a:ea typeface="+mn-ea"/>
                <a:cs typeface="+mn-cs"/>
              </a:rPr>
              <a:t>2021</a:t>
            </a:r>
          </a:p>
        </p:txBody>
      </p:sp>
      <p:sp>
        <p:nvSpPr>
          <p:cNvPr id="7" name="Rectangle 6"/>
          <p:cNvSpPr/>
          <p:nvPr/>
        </p:nvSpPr>
        <p:spPr>
          <a:xfrm>
            <a:off x="1122924" y="6591674"/>
            <a:ext cx="6897327" cy="21544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https://www.nytimes.com/2021/08/11/arts/television/jeopardy-mike-richards-mayim-bialik-new-hosts.html</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 name="Picture 8" descr="A person standing in front of a podium with a microphone&#10;&#10;Description automatically generated with low confidence">
            <a:extLst>
              <a:ext uri="{FF2B5EF4-FFF2-40B4-BE49-F238E27FC236}">
                <a16:creationId xmlns:a16="http://schemas.microsoft.com/office/drawing/2014/main" id="{38FBBA76-9D54-4A70-BBAB-3C430B269DFC}"/>
              </a:ext>
            </a:extLst>
          </p:cNvPr>
          <p:cNvPicPr>
            <a:picLocks noChangeAspect="1"/>
          </p:cNvPicPr>
          <p:nvPr/>
        </p:nvPicPr>
        <p:blipFill>
          <a:blip r:embed="rId4"/>
          <a:stretch>
            <a:fillRect/>
          </a:stretch>
        </p:blipFill>
        <p:spPr>
          <a:xfrm>
            <a:off x="6172" y="723796"/>
            <a:ext cx="9144000" cy="5268286"/>
          </a:xfrm>
          <a:prstGeom prst="rect">
            <a:avLst/>
          </a:prstGeom>
        </p:spPr>
      </p:pic>
      <p:sp>
        <p:nvSpPr>
          <p:cNvPr id="2" name="Flowchart: Summing Junction 1">
            <a:extLst>
              <a:ext uri="{FF2B5EF4-FFF2-40B4-BE49-F238E27FC236}">
                <a16:creationId xmlns:a16="http://schemas.microsoft.com/office/drawing/2014/main" id="{4679CC96-1CFE-4068-8DCF-493A6545B467}"/>
              </a:ext>
            </a:extLst>
          </p:cNvPr>
          <p:cNvSpPr/>
          <p:nvPr/>
        </p:nvSpPr>
        <p:spPr bwMode="auto">
          <a:xfrm>
            <a:off x="969708" y="1016000"/>
            <a:ext cx="3657600" cy="3657600"/>
          </a:xfrm>
          <a:prstGeom prst="flowChartSummingJunction">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1" lang="en-US" sz="6600" b="0" i="1" u="none" strike="noStrike" cap="none" normalizeH="0" baseline="0">
              <a:ln>
                <a:noFill/>
              </a:ln>
              <a:solidFill>
                <a:srgbClr val="FF0000"/>
              </a:solidFill>
              <a:effectLst/>
              <a:latin typeface="Arial" charset="0"/>
            </a:endParaRPr>
          </a:p>
        </p:txBody>
      </p:sp>
    </p:spTree>
    <p:extLst>
      <p:ext uri="{BB962C8B-B14F-4D97-AF65-F5344CB8AC3E}">
        <p14:creationId xmlns:p14="http://schemas.microsoft.com/office/powerpoint/2010/main" val="1676095094"/>
      </p:ext>
    </p:extLst>
  </p:cSld>
  <p:clrMapOvr>
    <a:masterClrMapping/>
  </p:clrMapOvr>
  <p:transition/>
</p:sld>
</file>

<file path=ppt/slides/slide29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 name="Rectangle 3"/>
          <p:cNvSpPr>
            <a:spLocks noChangeArrowheads="1"/>
          </p:cNvSpPr>
          <p:nvPr/>
        </p:nvSpPr>
        <p:spPr bwMode="auto">
          <a:xfrm>
            <a:off x="784532" y="108484"/>
            <a:ext cx="7584768"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effectLst/>
                <a:uLnTx/>
                <a:uFillTx/>
                <a:latin typeface="Arial" charset="0"/>
                <a:ea typeface="+mn-ea"/>
                <a:cs typeface="+mn-cs"/>
              </a:rPr>
              <a:t> </a:t>
            </a:r>
            <a:r>
              <a:rPr kumimoji="1" lang="en-US" sz="4000" b="1" i="0" u="none" strike="noStrike" kern="1200" cap="none" spc="0" normalizeH="0" baseline="0" noProof="0" dirty="0">
                <a:ln>
                  <a:noFill/>
                </a:ln>
                <a:effectLst/>
                <a:uLnTx/>
                <a:uFillTx/>
                <a:latin typeface="Arial" charset="0"/>
                <a:ea typeface="+mn-ea"/>
                <a:cs typeface="+mn-cs"/>
              </a:rPr>
              <a:t>How about a little game of . . .</a:t>
            </a:r>
          </a:p>
        </p:txBody>
      </p:sp>
      <p:sp>
        <p:nvSpPr>
          <p:cNvPr id="7" name="Rectangle 6"/>
          <p:cNvSpPr/>
          <p:nvPr/>
        </p:nvSpPr>
        <p:spPr>
          <a:xfrm>
            <a:off x="1135624" y="6566274"/>
            <a:ext cx="6897327" cy="21544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https://www.nytimes.com/2021/08/23/business/mayim-bialik-jeopardy-host.html</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3" name="Picture 2" descr="Graphical user interface, Teams&#10;&#10;Description automatically generated">
            <a:extLst>
              <a:ext uri="{FF2B5EF4-FFF2-40B4-BE49-F238E27FC236}">
                <a16:creationId xmlns:a16="http://schemas.microsoft.com/office/drawing/2014/main" id="{02BBA807-4335-420C-A643-CB7D9BB1096F}"/>
              </a:ext>
            </a:extLst>
          </p:cNvPr>
          <p:cNvPicPr>
            <a:picLocks noChangeAspect="1"/>
          </p:cNvPicPr>
          <p:nvPr/>
        </p:nvPicPr>
        <p:blipFill>
          <a:blip r:embed="rId4"/>
          <a:stretch>
            <a:fillRect/>
          </a:stretch>
        </p:blipFill>
        <p:spPr>
          <a:xfrm>
            <a:off x="1841049" y="851563"/>
            <a:ext cx="5486400" cy="5682343"/>
          </a:xfrm>
          <a:prstGeom prst="rect">
            <a:avLst/>
          </a:prstGeom>
        </p:spPr>
      </p:pic>
      <p:pic>
        <p:nvPicPr>
          <p:cNvPr id="9" name="Picture 8">
            <a:extLst>
              <a:ext uri="{FF2B5EF4-FFF2-40B4-BE49-F238E27FC236}">
                <a16:creationId xmlns:a16="http://schemas.microsoft.com/office/drawing/2014/main" id="{F35C72E1-5CD0-4DF3-B8DE-E1BE9AD64F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04199" y="895645"/>
            <a:ext cx="1905000" cy="276225"/>
          </a:xfrm>
          <a:prstGeom prst="rect">
            <a:avLst/>
          </a:prstGeom>
        </p:spPr>
      </p:pic>
      <p:sp>
        <p:nvSpPr>
          <p:cNvPr id="11" name="TextBox 10">
            <a:extLst>
              <a:ext uri="{FF2B5EF4-FFF2-40B4-BE49-F238E27FC236}">
                <a16:creationId xmlns:a16="http://schemas.microsoft.com/office/drawing/2014/main" id="{6491DD9B-24BB-44A6-B936-4226AF76DF1A}"/>
              </a:ext>
            </a:extLst>
          </p:cNvPr>
          <p:cNvSpPr txBox="1"/>
          <p:nvPr/>
        </p:nvSpPr>
        <p:spPr>
          <a:xfrm>
            <a:off x="1888183" y="1741239"/>
            <a:ext cx="1502380" cy="369332"/>
          </a:xfrm>
          <a:prstGeom prst="rect">
            <a:avLst/>
          </a:prstGeom>
          <a:noFill/>
        </p:spPr>
        <p:txBody>
          <a:bodyPr wrap="square">
            <a:spAutoFit/>
          </a:bodyPr>
          <a:lstStyle/>
          <a:p>
            <a:r>
              <a:rPr lang="en-US" dirty="0"/>
              <a:t>23 Aug 2021</a:t>
            </a:r>
          </a:p>
        </p:txBody>
      </p:sp>
    </p:spTree>
    <p:extLst>
      <p:ext uri="{BB962C8B-B14F-4D97-AF65-F5344CB8AC3E}">
        <p14:creationId xmlns:p14="http://schemas.microsoft.com/office/powerpoint/2010/main" val="1787905252"/>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show="0">
  <p:cSld>
    <p:bg>
      <p:bgPr>
        <a:solidFill>
          <a:srgbClr val="92D05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769BE9-0348-4CB6-8668-7861BED306C4}"/>
              </a:ext>
            </a:extLst>
          </p:cNvPr>
          <p:cNvSpPr txBox="1"/>
          <p:nvPr/>
        </p:nvSpPr>
        <p:spPr>
          <a:xfrm>
            <a:off x="469900" y="2304534"/>
            <a:ext cx="8229600" cy="3046988"/>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9600" b="1" i="0" u="none" strike="noStrike" kern="1200" cap="none" spc="0" normalizeH="0" baseline="0" noProof="0" dirty="0">
                <a:ln>
                  <a:noFill/>
                </a:ln>
                <a:solidFill>
                  <a:srgbClr val="800000"/>
                </a:solidFill>
                <a:effectLst/>
                <a:uLnTx/>
                <a:uFillTx/>
                <a:latin typeface="Arial" pitchFamily="34" charset="0"/>
                <a:ea typeface="+mn-ea"/>
                <a:cs typeface="+mn-cs"/>
              </a:rPr>
              <a:t>ANTH 3888</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9600" b="1" i="0" u="none" strike="noStrike" kern="1200" cap="none" spc="0" normalizeH="0" baseline="0" noProof="0" dirty="0">
                <a:ln>
                  <a:noFill/>
                </a:ln>
                <a:solidFill>
                  <a:srgbClr val="800000"/>
                </a:solidFill>
                <a:effectLst/>
                <a:uLnTx/>
                <a:uFillTx/>
                <a:latin typeface="Arial" pitchFamily="34" charset="0"/>
                <a:ea typeface="+mn-ea"/>
                <a:cs typeface="+mn-cs"/>
              </a:rPr>
              <a:t>FOOD</a:t>
            </a:r>
            <a:endParaRPr kumimoji="0" lang="en-US" sz="96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093613116"/>
      </p:ext>
    </p:extLst>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4"/>
          <p:cNvSpPr txBox="1">
            <a:spLocks noChangeArrowheads="1"/>
          </p:cNvSpPr>
          <p:nvPr/>
        </p:nvSpPr>
        <p:spPr bwMode="auto">
          <a:xfrm>
            <a:off x="899883" y="1237370"/>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a:t>
            </a:r>
          </a:p>
        </p:txBody>
      </p:sp>
      <p:sp>
        <p:nvSpPr>
          <p:cNvPr id="4" name="Text Box 4"/>
          <p:cNvSpPr txBox="1">
            <a:spLocks noChangeArrowheads="1"/>
          </p:cNvSpPr>
          <p:nvPr/>
        </p:nvSpPr>
        <p:spPr bwMode="auto">
          <a:xfrm>
            <a:off x="885369" y="2674255"/>
            <a:ext cx="7315200" cy="3410164"/>
          </a:xfrm>
          <a:prstGeom prst="rect">
            <a:avLst/>
          </a:prstGeom>
          <a:noFill/>
          <a:ln w="9525">
            <a:noFill/>
            <a:miter lim="800000"/>
            <a:headEnd/>
            <a:tailEnd/>
          </a:ln>
        </p:spPr>
        <p:txBody>
          <a:bodyPr>
            <a:spAutoFit/>
          </a:bodyPr>
          <a:lstStyle/>
          <a:p>
            <a:pPr algn="ctr">
              <a:spcBef>
                <a:spcPct val="20000"/>
              </a:spcBef>
            </a:pPr>
            <a:r>
              <a:rPr lang="en-US" sz="5400" b="1" i="1" dirty="0">
                <a:solidFill>
                  <a:srgbClr val="000000"/>
                </a:solidFill>
                <a:latin typeface="Verdana" pitchFamily="34" charset="0"/>
              </a:rPr>
              <a:t>haggis</a:t>
            </a:r>
          </a:p>
          <a:p>
            <a:pPr algn="ctr">
              <a:spcBef>
                <a:spcPct val="20000"/>
              </a:spcBef>
            </a:pPr>
            <a:r>
              <a:rPr lang="en-US" sz="5400" b="1" i="1" dirty="0" err="1">
                <a:solidFill>
                  <a:srgbClr val="FFFFFF"/>
                </a:solidFill>
                <a:latin typeface="Verdana" pitchFamily="34" charset="0"/>
              </a:rPr>
              <a:t>Finnan</a:t>
            </a:r>
            <a:r>
              <a:rPr lang="en-US" sz="5400" b="1" i="1" dirty="0">
                <a:solidFill>
                  <a:srgbClr val="FFFFFF"/>
                </a:solidFill>
                <a:latin typeface="Verdana" pitchFamily="34" charset="0"/>
              </a:rPr>
              <a:t> </a:t>
            </a:r>
            <a:r>
              <a:rPr lang="en-US" sz="5400" b="1" i="1" dirty="0" err="1">
                <a:solidFill>
                  <a:srgbClr val="FFFFFF"/>
                </a:solidFill>
                <a:latin typeface="Verdana" pitchFamily="34" charset="0"/>
              </a:rPr>
              <a:t>Haddie</a:t>
            </a:r>
            <a:endParaRPr lang="en-US" sz="5400" b="1" i="1" dirty="0">
              <a:solidFill>
                <a:srgbClr val="FFFFFF"/>
              </a:solidFill>
              <a:latin typeface="Verdana" pitchFamily="34" charset="0"/>
            </a:endParaRPr>
          </a:p>
          <a:p>
            <a:pPr algn="ctr">
              <a:spcBef>
                <a:spcPct val="20000"/>
              </a:spcBef>
            </a:pPr>
            <a:r>
              <a:rPr lang="en-US" sz="5400" b="1" i="1" dirty="0" err="1">
                <a:solidFill>
                  <a:srgbClr val="FFFFFF"/>
                </a:solidFill>
                <a:latin typeface="Verdana" pitchFamily="34" charset="0"/>
              </a:rPr>
              <a:t>spurtle</a:t>
            </a:r>
            <a:br>
              <a:rPr lang="en-US" sz="5400" b="1" i="1" dirty="0">
                <a:solidFill>
                  <a:srgbClr val="FFFFFF"/>
                </a:solidFill>
                <a:latin typeface="Verdana" pitchFamily="34" charset="0"/>
              </a:rPr>
            </a:br>
            <a:r>
              <a:rPr lang="en-US" sz="3200" b="1" dirty="0">
                <a:solidFill>
                  <a:srgbClr val="FFFFFF"/>
                </a:solidFill>
                <a:latin typeface="Verdana" pitchFamily="34" charset="0"/>
              </a:rPr>
              <a:t>(</a:t>
            </a:r>
            <a:r>
              <a:rPr lang="en-US" sz="3200" b="1" dirty="0" err="1">
                <a:solidFill>
                  <a:srgbClr val="FFFFFF"/>
                </a:solidFill>
                <a:latin typeface="Verdana" pitchFamily="34" charset="0"/>
              </a:rPr>
              <a:t>theevil</a:t>
            </a:r>
            <a:r>
              <a:rPr lang="en-US" sz="3200" b="1" dirty="0">
                <a:solidFill>
                  <a:srgbClr val="FFFFFF"/>
                </a:solidFill>
                <a:latin typeface="Verdana" pitchFamily="34" charset="0"/>
              </a:rPr>
              <a:t>)</a:t>
            </a:r>
            <a:endParaRPr lang="en-US" sz="5400" b="1" dirty="0">
              <a:solidFill>
                <a:srgbClr val="FFFFFF"/>
              </a:solidFill>
              <a:latin typeface="Verdana" pitchFamily="34" charset="0"/>
            </a:endParaRP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17600" y="3526257"/>
            <a:ext cx="6908800" cy="1015663"/>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3200" b="1" dirty="0">
                <a:solidFill>
                  <a:srgbClr val="FFFFFF"/>
                </a:solidFill>
                <a:latin typeface="Arial" charset="0"/>
              </a:rPr>
              <a:t> </a:t>
            </a:r>
            <a:r>
              <a:rPr kumimoji="1" lang="en-US" sz="4000" b="1" dirty="0">
                <a:solidFill>
                  <a:srgbClr val="FFFFFF"/>
                </a:solidFill>
                <a:latin typeface="Arial" charset="0"/>
              </a:rPr>
              <a:t>How about a clue?</a:t>
            </a:r>
          </a:p>
        </p:txBody>
      </p:sp>
    </p:spTree>
  </p:cSld>
  <p:clrMapOvr>
    <a:masterClrMapping/>
  </p:clrMapOvr>
  <p:transition/>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answers:</a:t>
            </a:r>
          </a:p>
        </p:txBody>
      </p:sp>
      <p:sp>
        <p:nvSpPr>
          <p:cNvPr id="4" name="Text Box 4"/>
          <p:cNvSpPr txBox="1">
            <a:spLocks noChangeArrowheads="1"/>
          </p:cNvSpPr>
          <p:nvPr/>
        </p:nvSpPr>
        <p:spPr bwMode="auto">
          <a:xfrm>
            <a:off x="885369" y="2674255"/>
            <a:ext cx="7315200" cy="3410164"/>
          </a:xfrm>
          <a:prstGeom prst="rect">
            <a:avLst/>
          </a:prstGeom>
          <a:noFill/>
          <a:ln w="9525">
            <a:noFill/>
            <a:miter lim="800000"/>
            <a:headEnd/>
            <a:tailEnd/>
          </a:ln>
        </p:spPr>
        <p:txBody>
          <a:bodyPr>
            <a:spAutoFit/>
          </a:bodyPr>
          <a:lstStyle/>
          <a:p>
            <a:pPr algn="ctr">
              <a:spcBef>
                <a:spcPct val="20000"/>
              </a:spcBef>
            </a:pPr>
            <a:r>
              <a:rPr lang="en-US" sz="5400" b="1" i="1" dirty="0">
                <a:solidFill>
                  <a:srgbClr val="000000"/>
                </a:solidFill>
                <a:latin typeface="Verdana" pitchFamily="34" charset="0"/>
              </a:rPr>
              <a:t>haggis</a:t>
            </a:r>
          </a:p>
          <a:p>
            <a:pPr algn="ctr">
              <a:spcBef>
                <a:spcPct val="20000"/>
              </a:spcBef>
            </a:pPr>
            <a:r>
              <a:rPr lang="en-US" sz="5400" b="1" i="1" dirty="0" err="1">
                <a:solidFill>
                  <a:srgbClr val="000000"/>
                </a:solidFill>
                <a:latin typeface="Verdana" pitchFamily="34" charset="0"/>
              </a:rPr>
              <a:t>Finnan</a:t>
            </a:r>
            <a:r>
              <a:rPr lang="en-US" sz="5400" b="1" i="1" dirty="0">
                <a:solidFill>
                  <a:srgbClr val="000000"/>
                </a:solidFill>
                <a:latin typeface="Verdana" pitchFamily="34" charset="0"/>
              </a:rPr>
              <a:t> </a:t>
            </a:r>
            <a:r>
              <a:rPr lang="en-US" sz="5400" b="1" i="1" dirty="0" err="1">
                <a:solidFill>
                  <a:srgbClr val="000000"/>
                </a:solidFill>
                <a:latin typeface="Verdana" pitchFamily="34" charset="0"/>
              </a:rPr>
              <a:t>Haddie</a:t>
            </a:r>
            <a:endParaRPr lang="en-US" sz="5400" b="1" i="1" dirty="0">
              <a:solidFill>
                <a:srgbClr val="000000"/>
              </a:solidFill>
              <a:latin typeface="Verdana" pitchFamily="34" charset="0"/>
            </a:endParaRPr>
          </a:p>
          <a:p>
            <a:pPr algn="ctr">
              <a:spcBef>
                <a:spcPct val="20000"/>
              </a:spcBef>
            </a:pPr>
            <a:r>
              <a:rPr lang="en-US" sz="5400" b="1" i="1" dirty="0" err="1">
                <a:solidFill>
                  <a:srgbClr val="FFFFFF"/>
                </a:solidFill>
                <a:latin typeface="Verdana" pitchFamily="34" charset="0"/>
              </a:rPr>
              <a:t>spurtle</a:t>
            </a:r>
            <a:br>
              <a:rPr lang="en-US" sz="5400" b="1" i="1" dirty="0">
                <a:solidFill>
                  <a:srgbClr val="FFFFFF"/>
                </a:solidFill>
                <a:latin typeface="Verdana" pitchFamily="34" charset="0"/>
              </a:rPr>
            </a:br>
            <a:r>
              <a:rPr lang="en-US" sz="3200" b="1" dirty="0">
                <a:solidFill>
                  <a:srgbClr val="FFFFFF"/>
                </a:solidFill>
                <a:latin typeface="Verdana" pitchFamily="34" charset="0"/>
              </a:rPr>
              <a:t>(</a:t>
            </a:r>
            <a:r>
              <a:rPr lang="en-US" sz="3200" b="1" dirty="0" err="1">
                <a:solidFill>
                  <a:srgbClr val="FFFFFF"/>
                </a:solidFill>
                <a:latin typeface="Verdana" pitchFamily="34" charset="0"/>
              </a:rPr>
              <a:t>theevil</a:t>
            </a:r>
            <a:r>
              <a:rPr lang="en-US" sz="3200" b="1" dirty="0">
                <a:solidFill>
                  <a:srgbClr val="FFFFFF"/>
                </a:solidFill>
                <a:latin typeface="Verdana" pitchFamily="34" charset="0"/>
              </a:rPr>
              <a:t>)</a:t>
            </a:r>
            <a:endParaRPr lang="en-US" sz="5400" b="1" dirty="0">
              <a:solidFill>
                <a:srgbClr val="FFFFFF"/>
              </a:solidFill>
              <a:latin typeface="Verdana" pitchFamily="34" charset="0"/>
            </a:endParaRP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17600" y="3526257"/>
            <a:ext cx="6908800" cy="1015663"/>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3200" b="1" dirty="0">
                <a:solidFill>
                  <a:srgbClr val="FFFFFF"/>
                </a:solidFill>
                <a:latin typeface="Arial" charset="0"/>
              </a:rPr>
              <a:t> </a:t>
            </a:r>
            <a:r>
              <a:rPr kumimoji="1" lang="en-US" sz="4000" b="1" dirty="0">
                <a:solidFill>
                  <a:srgbClr val="FFFFFF"/>
                </a:solidFill>
                <a:latin typeface="Arial" charset="0"/>
              </a:rPr>
              <a:t>How about one more clue?</a:t>
            </a:r>
          </a:p>
        </p:txBody>
      </p:sp>
    </p:spTree>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674255"/>
            <a:ext cx="7315200" cy="3410164"/>
          </a:xfrm>
          <a:prstGeom prst="rect">
            <a:avLst/>
          </a:prstGeom>
          <a:noFill/>
          <a:ln w="9525">
            <a:noFill/>
            <a:miter lim="800000"/>
            <a:headEnd/>
            <a:tailEnd/>
          </a:ln>
        </p:spPr>
        <p:txBody>
          <a:bodyPr>
            <a:spAutoFit/>
          </a:bodyPr>
          <a:lstStyle/>
          <a:p>
            <a:pPr algn="ctr">
              <a:spcBef>
                <a:spcPct val="20000"/>
              </a:spcBef>
            </a:pPr>
            <a:r>
              <a:rPr lang="en-US" sz="5400" b="1" i="1" dirty="0">
                <a:solidFill>
                  <a:srgbClr val="000000"/>
                </a:solidFill>
                <a:latin typeface="Verdana" pitchFamily="34" charset="0"/>
              </a:rPr>
              <a:t>haggis</a:t>
            </a:r>
          </a:p>
          <a:p>
            <a:pPr algn="ctr">
              <a:spcBef>
                <a:spcPct val="20000"/>
              </a:spcBef>
            </a:pPr>
            <a:r>
              <a:rPr lang="en-US" sz="5400" b="1" i="1" dirty="0" err="1">
                <a:solidFill>
                  <a:srgbClr val="000000"/>
                </a:solidFill>
                <a:latin typeface="Verdana" pitchFamily="34" charset="0"/>
              </a:rPr>
              <a:t>Finnan</a:t>
            </a:r>
            <a:r>
              <a:rPr lang="en-US" sz="5400" b="1" i="1" dirty="0">
                <a:solidFill>
                  <a:srgbClr val="000000"/>
                </a:solidFill>
                <a:latin typeface="Verdana" pitchFamily="34" charset="0"/>
              </a:rPr>
              <a:t> </a:t>
            </a:r>
            <a:r>
              <a:rPr lang="en-US" sz="5400" b="1" i="1" dirty="0" err="1">
                <a:solidFill>
                  <a:srgbClr val="000000"/>
                </a:solidFill>
                <a:latin typeface="Verdana" pitchFamily="34" charset="0"/>
              </a:rPr>
              <a:t>Haddie</a:t>
            </a:r>
            <a:endParaRPr lang="en-US" sz="5400" b="1" i="1" dirty="0">
              <a:solidFill>
                <a:srgbClr val="000000"/>
              </a:solidFill>
              <a:latin typeface="Verdana" pitchFamily="34" charset="0"/>
            </a:endParaRPr>
          </a:p>
          <a:p>
            <a:pPr algn="ctr">
              <a:spcBef>
                <a:spcPct val="20000"/>
              </a:spcBef>
            </a:pPr>
            <a:r>
              <a:rPr lang="en-US" sz="5400" b="1" i="1" dirty="0" err="1">
                <a:solidFill>
                  <a:srgbClr val="000000"/>
                </a:solidFill>
                <a:latin typeface="Verdana" pitchFamily="34" charset="0"/>
              </a:rPr>
              <a:t>spurtle</a:t>
            </a:r>
            <a:br>
              <a:rPr lang="en-US" sz="5400" b="1" i="1" dirty="0">
                <a:solidFill>
                  <a:srgbClr val="000000"/>
                </a:solidFill>
                <a:latin typeface="Verdana" pitchFamily="34" charset="0"/>
              </a:rPr>
            </a:br>
            <a:r>
              <a:rPr lang="en-US" sz="2400" dirty="0">
                <a:solidFill>
                  <a:srgbClr val="000000"/>
                </a:solidFill>
                <a:latin typeface="Verdana" pitchFamily="34" charset="0"/>
              </a:rPr>
              <a:t>( a.k.a. </a:t>
            </a:r>
            <a:r>
              <a:rPr lang="en-US" sz="2400" i="1" dirty="0" err="1">
                <a:solidFill>
                  <a:srgbClr val="000000"/>
                </a:solidFill>
                <a:latin typeface="Verdana" pitchFamily="34" charset="0"/>
              </a:rPr>
              <a:t>theevil</a:t>
            </a:r>
            <a:r>
              <a:rPr lang="en-US" sz="2400" dirty="0">
                <a:solidFill>
                  <a:srgbClr val="000000"/>
                </a:solidFill>
                <a:latin typeface="Verdana" pitchFamily="34" charset="0"/>
              </a:rPr>
              <a:t>)</a:t>
            </a:r>
            <a:endParaRPr lang="en-US" sz="5400" dirty="0">
              <a:solidFill>
                <a:srgbClr val="000000"/>
              </a:solidFill>
              <a:latin typeface="Verdana" pitchFamily="34" charset="0"/>
            </a:endParaRP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answers:</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17600" y="3526257"/>
            <a:ext cx="6908800" cy="1015663"/>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3200" b="1" dirty="0">
                <a:solidFill>
                  <a:srgbClr val="FFFFFF"/>
                </a:solidFill>
                <a:latin typeface="Arial" charset="0"/>
              </a:rPr>
              <a:t> </a:t>
            </a:r>
            <a:r>
              <a:rPr kumimoji="1" lang="en-US" sz="4000" b="1" dirty="0">
                <a:solidFill>
                  <a:srgbClr val="FFFFFF"/>
                </a:solidFill>
                <a:latin typeface="Arial" charset="0"/>
              </a:rPr>
              <a:t>How about a final clue?</a:t>
            </a:r>
          </a:p>
        </p:txBody>
      </p:sp>
    </p:spTree>
    <p:extLst>
      <p:ext uri="{BB962C8B-B14F-4D97-AF65-F5344CB8AC3E}">
        <p14:creationId xmlns:p14="http://schemas.microsoft.com/office/powerpoint/2010/main" val="2418032033"/>
      </p:ext>
    </p:extLst>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267863"/>
            <a:ext cx="7315200" cy="4284250"/>
          </a:xfrm>
          <a:prstGeom prst="rect">
            <a:avLst/>
          </a:prstGeom>
          <a:noFill/>
          <a:ln w="9525">
            <a:noFill/>
            <a:miter lim="800000"/>
            <a:headEnd/>
            <a:tailEnd/>
          </a:ln>
        </p:spPr>
        <p:txBody>
          <a:bodyPr>
            <a:spAutoFit/>
          </a:bodyPr>
          <a:lstStyle/>
          <a:p>
            <a:pPr algn="ctr">
              <a:spcBef>
                <a:spcPct val="20000"/>
              </a:spcBef>
            </a:pPr>
            <a:r>
              <a:rPr lang="en-US" sz="5400" b="1" i="1" dirty="0">
                <a:solidFill>
                  <a:srgbClr val="000000"/>
                </a:solidFill>
                <a:latin typeface="Verdana" pitchFamily="34" charset="0"/>
              </a:rPr>
              <a:t>haggis</a:t>
            </a:r>
          </a:p>
          <a:p>
            <a:pPr algn="ctr">
              <a:spcBef>
                <a:spcPct val="20000"/>
              </a:spcBef>
            </a:pPr>
            <a:r>
              <a:rPr lang="en-US" sz="5400" b="1" i="1" dirty="0" err="1">
                <a:solidFill>
                  <a:srgbClr val="000000"/>
                </a:solidFill>
                <a:latin typeface="Verdana" pitchFamily="34" charset="0"/>
              </a:rPr>
              <a:t>Finnan</a:t>
            </a:r>
            <a:r>
              <a:rPr lang="en-US" sz="5400" b="1" i="1" dirty="0">
                <a:solidFill>
                  <a:srgbClr val="000000"/>
                </a:solidFill>
                <a:latin typeface="Verdana" pitchFamily="34" charset="0"/>
              </a:rPr>
              <a:t> </a:t>
            </a:r>
            <a:r>
              <a:rPr lang="en-US" sz="5400" b="1" i="1" dirty="0" err="1">
                <a:solidFill>
                  <a:srgbClr val="000000"/>
                </a:solidFill>
                <a:latin typeface="Verdana" pitchFamily="34" charset="0"/>
              </a:rPr>
              <a:t>Haddie</a:t>
            </a:r>
            <a:endParaRPr lang="en-US" sz="5400" b="1" i="1" dirty="0">
              <a:solidFill>
                <a:srgbClr val="000000"/>
              </a:solidFill>
              <a:latin typeface="Verdana" pitchFamily="34" charset="0"/>
            </a:endParaRPr>
          </a:p>
          <a:p>
            <a:pPr algn="ctr">
              <a:spcBef>
                <a:spcPct val="20000"/>
              </a:spcBef>
            </a:pPr>
            <a:r>
              <a:rPr lang="en-US" sz="5400" b="1" i="1" dirty="0" err="1">
                <a:solidFill>
                  <a:srgbClr val="000000"/>
                </a:solidFill>
                <a:latin typeface="Verdana" pitchFamily="34" charset="0"/>
              </a:rPr>
              <a:t>spurtle</a:t>
            </a:r>
            <a:br>
              <a:rPr lang="en-US" sz="5400" b="1" i="1" dirty="0">
                <a:solidFill>
                  <a:srgbClr val="000000"/>
                </a:solidFill>
                <a:latin typeface="Verdana" pitchFamily="34" charset="0"/>
              </a:rPr>
            </a:br>
            <a:r>
              <a:rPr lang="en-US" sz="2400" dirty="0">
                <a:solidFill>
                  <a:srgbClr val="000000"/>
                </a:solidFill>
                <a:latin typeface="Verdana" pitchFamily="34" charset="0"/>
              </a:rPr>
              <a:t>( a.k.a. </a:t>
            </a:r>
            <a:r>
              <a:rPr lang="en-US" sz="2400" i="1" dirty="0" err="1">
                <a:solidFill>
                  <a:srgbClr val="000000"/>
                </a:solidFill>
                <a:latin typeface="Verdana" pitchFamily="34" charset="0"/>
              </a:rPr>
              <a:t>theevil</a:t>
            </a:r>
            <a:r>
              <a:rPr lang="en-US" sz="2400" dirty="0">
                <a:solidFill>
                  <a:srgbClr val="000000"/>
                </a:solidFill>
                <a:latin typeface="Verdana" pitchFamily="34" charset="0"/>
              </a:rPr>
              <a:t>)</a:t>
            </a:r>
          </a:p>
          <a:p>
            <a:pPr algn="ctr">
              <a:spcBef>
                <a:spcPct val="20000"/>
              </a:spcBef>
            </a:pPr>
            <a:r>
              <a:rPr lang="en-US" sz="5400" b="1" i="1" dirty="0" err="1">
                <a:solidFill>
                  <a:srgbClr val="000000"/>
                </a:solidFill>
                <a:latin typeface="Verdana" pitchFamily="34" charset="0"/>
              </a:rPr>
              <a:t>cullen</a:t>
            </a:r>
            <a:r>
              <a:rPr lang="en-US" sz="5400" b="1" i="1" dirty="0">
                <a:solidFill>
                  <a:srgbClr val="000000"/>
                </a:solidFill>
                <a:latin typeface="Verdana" pitchFamily="34" charset="0"/>
              </a:rPr>
              <a:t> skink</a:t>
            </a:r>
            <a:endParaRPr lang="en-US" sz="5400" dirty="0">
              <a:solidFill>
                <a:srgbClr val="000000"/>
              </a:solidFill>
              <a:latin typeface="Verdana" pitchFamily="34" charset="0"/>
            </a:endParaRP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answers:</a:t>
            </a:r>
          </a:p>
        </p:txBody>
      </p:sp>
    </p:spTree>
    <p:extLst>
      <p:ext uri="{BB962C8B-B14F-4D97-AF65-F5344CB8AC3E}">
        <p14:creationId xmlns:p14="http://schemas.microsoft.com/office/powerpoint/2010/main" val="3590414602"/>
      </p:ext>
    </p:extLst>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 Box 5"/>
          <p:cNvSpPr txBox="1">
            <a:spLocks noChangeArrowheads="1"/>
          </p:cNvSpPr>
          <p:nvPr/>
        </p:nvSpPr>
        <p:spPr bwMode="auto">
          <a:xfrm>
            <a:off x="1295400" y="2252761"/>
            <a:ext cx="6553200" cy="1176337"/>
          </a:xfrm>
          <a:prstGeom prst="rect">
            <a:avLst/>
          </a:prstGeom>
          <a:noFill/>
          <a:ln w="9525">
            <a:noFill/>
            <a:miter lim="800000"/>
            <a:headEnd/>
            <a:tailEnd/>
          </a:ln>
        </p:spPr>
        <p:txBody>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What do you think of</a:t>
            </a:r>
          </a:p>
          <a:p>
            <a:pPr algn="ctr" rtl="0" fontAlgn="base">
              <a:spcBef>
                <a:spcPct val="20000"/>
              </a:spcBef>
              <a:spcAft>
                <a:spcPct val="0"/>
              </a:spcAft>
            </a:pPr>
            <a:r>
              <a:rPr lang="en-US" sz="3200" b="1" kern="1200" dirty="0">
                <a:solidFill>
                  <a:srgbClr val="000000"/>
                </a:solidFill>
                <a:latin typeface="Verdana" pitchFamily="34" charset="0"/>
                <a:ea typeface="+mn-ea"/>
                <a:cs typeface="+mn-cs"/>
              </a:rPr>
              <a:t>when someone says . . .</a:t>
            </a:r>
          </a:p>
        </p:txBody>
      </p:sp>
      <p:sp>
        <p:nvSpPr>
          <p:cNvPr id="5" name="Text Box 4"/>
          <p:cNvSpPr txBox="1">
            <a:spLocks noChangeArrowheads="1"/>
          </p:cNvSpPr>
          <p:nvPr/>
        </p:nvSpPr>
        <p:spPr bwMode="auto">
          <a:xfrm>
            <a:off x="899883" y="1237368"/>
            <a:ext cx="7315200" cy="892552"/>
          </a:xfrm>
          <a:prstGeom prst="rect">
            <a:avLst/>
          </a:prstGeom>
          <a:noFill/>
          <a:ln w="9525">
            <a:noFill/>
            <a:miter lim="800000"/>
            <a:headEnd/>
            <a:tailEnd/>
          </a:ln>
        </p:spPr>
        <p:txBody>
          <a:bodyPr>
            <a:spAutoFit/>
          </a:bodyPr>
          <a:lstStyle/>
          <a:p>
            <a:pPr algn="ctr" rtl="0" fontAlgn="base">
              <a:lnSpc>
                <a:spcPct val="130000"/>
              </a:lnSpc>
              <a:spcBef>
                <a:spcPct val="20000"/>
              </a:spcBef>
              <a:spcAft>
                <a:spcPct val="0"/>
              </a:spcAft>
            </a:pPr>
            <a:r>
              <a:rPr lang="en-US" sz="4000" b="1" dirty="0">
                <a:solidFill>
                  <a:srgbClr val="000000"/>
                </a:solidFill>
                <a:latin typeface="Verdana" pitchFamily="34" charset="0"/>
              </a:rPr>
              <a:t>question</a:t>
            </a:r>
            <a:r>
              <a:rPr lang="en-US" sz="4000" b="1" kern="1200" dirty="0">
                <a:solidFill>
                  <a:srgbClr val="000000"/>
                </a:solidFill>
                <a:latin typeface="Verdana" pitchFamily="34" charset="0"/>
                <a:ea typeface="+mn-ea"/>
                <a:cs typeface="+mn-cs"/>
              </a:rPr>
              <a:t>:</a:t>
            </a:r>
          </a:p>
        </p:txBody>
      </p:sp>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 Box 5"/>
          <p:cNvSpPr txBox="1">
            <a:spLocks noChangeArrowheads="1"/>
          </p:cNvSpPr>
          <p:nvPr/>
        </p:nvSpPr>
        <p:spPr bwMode="auto">
          <a:xfrm>
            <a:off x="1295400" y="2252761"/>
            <a:ext cx="6553200" cy="1176337"/>
          </a:xfrm>
          <a:prstGeom prst="rect">
            <a:avLst/>
          </a:prstGeom>
          <a:noFill/>
          <a:ln w="9525">
            <a:noFill/>
            <a:miter lim="800000"/>
            <a:headEnd/>
            <a:tailEnd/>
          </a:ln>
        </p:spPr>
        <p:txBody>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What do you think of</a:t>
            </a:r>
          </a:p>
          <a:p>
            <a:pPr algn="ctr" rtl="0" fontAlgn="base">
              <a:spcBef>
                <a:spcPct val="20000"/>
              </a:spcBef>
              <a:spcAft>
                <a:spcPct val="0"/>
              </a:spcAft>
            </a:pPr>
            <a:r>
              <a:rPr lang="en-US" sz="3200" b="1" kern="1200" dirty="0">
                <a:solidFill>
                  <a:srgbClr val="000000"/>
                </a:solidFill>
                <a:latin typeface="Verdana" pitchFamily="34" charset="0"/>
                <a:ea typeface="+mn-ea"/>
                <a:cs typeface="+mn-cs"/>
              </a:rPr>
              <a:t>when someone says . . .</a:t>
            </a:r>
          </a:p>
        </p:txBody>
      </p:sp>
      <p:sp>
        <p:nvSpPr>
          <p:cNvPr id="84995" name="Text Box 10"/>
          <p:cNvSpPr txBox="1">
            <a:spLocks noChangeArrowheads="1"/>
          </p:cNvSpPr>
          <p:nvPr/>
        </p:nvSpPr>
        <p:spPr bwMode="auto">
          <a:xfrm>
            <a:off x="4690553" y="3886203"/>
            <a:ext cx="2690160"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 or “Scot”?</a:t>
            </a:r>
            <a:endParaRPr lang="en-US" sz="3200" b="1" kern="1200" dirty="0">
              <a:solidFill>
                <a:srgbClr val="FFFFFF"/>
              </a:solidFill>
              <a:latin typeface="Verdana" pitchFamily="34" charset="0"/>
              <a:ea typeface="+mn-ea"/>
              <a:cs typeface="+mn-cs"/>
            </a:endParaRPr>
          </a:p>
        </p:txBody>
      </p:sp>
      <p:sp>
        <p:nvSpPr>
          <p:cNvPr id="84996" name="Text Box 12"/>
          <p:cNvSpPr txBox="1">
            <a:spLocks noChangeArrowheads="1"/>
          </p:cNvSpPr>
          <p:nvPr/>
        </p:nvSpPr>
        <p:spPr bwMode="auto">
          <a:xfrm>
            <a:off x="955988" y="3886203"/>
            <a:ext cx="2916184"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“Scotland”?</a:t>
            </a:r>
          </a:p>
        </p:txBody>
      </p:sp>
      <p:sp>
        <p:nvSpPr>
          <p:cNvPr id="5" name="Text Box 4"/>
          <p:cNvSpPr txBox="1">
            <a:spLocks noChangeArrowheads="1"/>
          </p:cNvSpPr>
          <p:nvPr/>
        </p:nvSpPr>
        <p:spPr bwMode="auto">
          <a:xfrm>
            <a:off x="899883" y="1237368"/>
            <a:ext cx="7315200" cy="892552"/>
          </a:xfrm>
          <a:prstGeom prst="rect">
            <a:avLst/>
          </a:prstGeom>
          <a:noFill/>
          <a:ln w="9525">
            <a:noFill/>
            <a:miter lim="800000"/>
            <a:headEnd/>
            <a:tailEnd/>
          </a:ln>
        </p:spPr>
        <p:txBody>
          <a:bodyPr>
            <a:spAutoFit/>
          </a:bodyPr>
          <a:lstStyle/>
          <a:p>
            <a:pPr algn="ctr" rtl="0" fontAlgn="base">
              <a:lnSpc>
                <a:spcPct val="130000"/>
              </a:lnSpc>
              <a:spcBef>
                <a:spcPct val="20000"/>
              </a:spcBef>
              <a:spcAft>
                <a:spcPct val="0"/>
              </a:spcAft>
            </a:pPr>
            <a:r>
              <a:rPr lang="en-US" sz="4000" b="1" dirty="0">
                <a:solidFill>
                  <a:srgbClr val="000000"/>
                </a:solidFill>
                <a:latin typeface="Verdana" pitchFamily="34" charset="0"/>
              </a:rPr>
              <a:t>question</a:t>
            </a:r>
            <a:r>
              <a:rPr lang="en-US" sz="4000" b="1" kern="1200" dirty="0">
                <a:solidFill>
                  <a:srgbClr val="000000"/>
                </a:solidFill>
                <a:latin typeface="Verdana" pitchFamily="34" charset="0"/>
                <a:ea typeface="+mn-ea"/>
                <a:cs typeface="+mn-cs"/>
              </a:rPr>
              <a:t>:</a:t>
            </a:r>
          </a:p>
        </p:txBody>
      </p:sp>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228" y="477388"/>
            <a:ext cx="8229600" cy="59033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4463028"/>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31042"/>
            <a:ext cx="6705600" cy="276225"/>
          </a:xfrm>
          <a:prstGeom prst="rect">
            <a:avLst/>
          </a:prstGeom>
          <a:noFill/>
          <a:ln w="9525">
            <a:noFill/>
            <a:miter lim="800000"/>
            <a:headEnd/>
            <a:tailEnd/>
          </a:ln>
        </p:spPr>
        <p:txBody>
          <a:bodyPr>
            <a:spAutoFit/>
          </a:bodyPr>
          <a:lstStyle/>
          <a:p>
            <a:pPr algn="ctr"/>
            <a:r>
              <a:rPr lang="en-US" sz="1200" i="1" dirty="0">
                <a:solidFill>
                  <a:prstClr val="black"/>
                </a:solidFill>
                <a:latin typeface="Arial" charset="0"/>
                <a:cs typeface="Arial" charset="0"/>
              </a:rPr>
              <a:t>The Haggis: A Little History, </a:t>
            </a:r>
            <a:r>
              <a:rPr lang="en-US" sz="1200" dirty="0">
                <a:solidFill>
                  <a:prstClr val="black"/>
                </a:solidFill>
                <a:latin typeface="Calibri" pitchFamily="34" charset="0"/>
              </a:rPr>
              <a:t>Pelican</a:t>
            </a:r>
            <a:r>
              <a:rPr lang="en-US" sz="1200" dirty="0">
                <a:solidFill>
                  <a:prstClr val="black"/>
                </a:solidFill>
                <a:latin typeface="Arial" charset="0"/>
                <a:cs typeface="Arial" charset="0"/>
              </a:rPr>
              <a:t>, 1998</a:t>
            </a:r>
          </a:p>
        </p:txBody>
      </p:sp>
      <p:pic>
        <p:nvPicPr>
          <p:cNvPr id="115715" name="Picture 2"/>
          <p:cNvPicPr>
            <a:picLocks noChangeAspect="1" noChangeArrowheads="1"/>
          </p:cNvPicPr>
          <p:nvPr/>
        </p:nvPicPr>
        <p:blipFill>
          <a:blip r:embed="rId2" cstate="print"/>
          <a:srcRect/>
          <a:stretch>
            <a:fillRect/>
          </a:stretch>
        </p:blipFill>
        <p:spPr bwMode="auto">
          <a:xfrm>
            <a:off x="1585913" y="381000"/>
            <a:ext cx="5943600" cy="5943600"/>
          </a:xfrm>
          <a:prstGeom prst="rect">
            <a:avLst/>
          </a:prstGeom>
          <a:noFill/>
          <a:ln w="9525">
            <a:noFill/>
            <a:miter lim="800000"/>
            <a:headEnd/>
            <a:tailEnd/>
          </a:ln>
        </p:spPr>
      </p:pic>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http://en.wikipedia.org/wiki/Haggis</a:t>
            </a:r>
            <a:endParaRPr lang="en-US" sz="800" dirty="0">
              <a:solidFill>
                <a:srgbClr val="FFFFFF"/>
              </a:solidFill>
              <a:latin typeface="Arial" charset="0"/>
              <a:cs typeface="Arial" charset="0"/>
            </a:endParaRPr>
          </a:p>
        </p:txBody>
      </p:sp>
      <p:pic>
        <p:nvPicPr>
          <p:cNvPr id="2052" name="Picture 4"/>
          <p:cNvPicPr>
            <a:picLocks noChangeAspect="1" noChangeArrowheads="1"/>
          </p:cNvPicPr>
          <p:nvPr/>
        </p:nvPicPr>
        <p:blipFill>
          <a:blip r:embed="rId3" cstate="print"/>
          <a:srcRect/>
          <a:stretch>
            <a:fillRect/>
          </a:stretch>
        </p:blipFill>
        <p:spPr bwMode="auto">
          <a:xfrm>
            <a:off x="682168" y="1146629"/>
            <a:ext cx="7772400" cy="4857750"/>
          </a:xfrm>
          <a:prstGeom prst="rect">
            <a:avLst/>
          </a:prstGeom>
          <a:noFill/>
          <a:ln w="9525">
            <a:noFill/>
            <a:miter lim="800000"/>
            <a:headEnd/>
            <a:tailEnd/>
          </a:ln>
        </p:spPr>
      </p:pic>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14514" y="203196"/>
            <a:ext cx="9144000" cy="6092190"/>
          </a:xfrm>
          <a:prstGeom prst="rect">
            <a:avLst/>
          </a:prstGeom>
          <a:noFill/>
          <a:ln w="9525">
            <a:noFill/>
            <a:miter lim="800000"/>
            <a:headEnd/>
            <a:tailEnd/>
          </a:ln>
        </p:spPr>
      </p:pic>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3"/>
              </a:rPr>
              <a:t>http://en.wikipedia.org/wiki/Spurtle</a:t>
            </a:r>
            <a:endParaRPr lang="en-US" sz="800" dirty="0">
              <a:solidFill>
                <a:srgbClr val="FFFFFF"/>
              </a:solidFill>
              <a:latin typeface="Arial" charset="0"/>
              <a:cs typeface="Arial" charset="0"/>
            </a:endParaRPr>
          </a:p>
        </p:txBody>
      </p:sp>
      <p:sp>
        <p:nvSpPr>
          <p:cNvPr id="5" name="Text Box 12"/>
          <p:cNvSpPr txBox="1">
            <a:spLocks noChangeArrowheads="1"/>
          </p:cNvSpPr>
          <p:nvPr/>
        </p:nvSpPr>
        <p:spPr bwMode="auto">
          <a:xfrm>
            <a:off x="3707591" y="5410280"/>
            <a:ext cx="1709122"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haggis</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14514" y="203196"/>
            <a:ext cx="9144000" cy="6092190"/>
          </a:xfrm>
          <a:prstGeom prst="rect">
            <a:avLst/>
          </a:prstGeom>
          <a:noFill/>
          <a:ln w="9525">
            <a:noFill/>
            <a:miter lim="800000"/>
            <a:headEnd/>
            <a:tailEnd/>
          </a:ln>
        </p:spPr>
      </p:pic>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3"/>
              </a:rPr>
              <a:t>http://en.wikipedia.org/wiki/Spurtle</a:t>
            </a:r>
            <a:endParaRPr lang="en-US" sz="800" dirty="0">
              <a:solidFill>
                <a:srgbClr val="FFFFFF"/>
              </a:solidFill>
              <a:latin typeface="Arial" charset="0"/>
              <a:cs typeface="Arial" charset="0"/>
            </a:endParaRPr>
          </a:p>
        </p:txBody>
      </p:sp>
      <p:sp>
        <p:nvSpPr>
          <p:cNvPr id="5" name="Text Box 12"/>
          <p:cNvSpPr txBox="1">
            <a:spLocks noChangeArrowheads="1"/>
          </p:cNvSpPr>
          <p:nvPr/>
        </p:nvSpPr>
        <p:spPr bwMode="auto">
          <a:xfrm>
            <a:off x="3707591" y="5410280"/>
            <a:ext cx="1709122"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haggis</a:t>
            </a:r>
          </a:p>
        </p:txBody>
      </p:sp>
      <p:sp>
        <p:nvSpPr>
          <p:cNvPr id="6" name="TextBox 5"/>
          <p:cNvSpPr txBox="1">
            <a:spLocks noChangeArrowheads="1"/>
          </p:cNvSpPr>
          <p:nvPr/>
        </p:nvSpPr>
        <p:spPr bwMode="auto">
          <a:xfrm>
            <a:off x="685799" y="3611182"/>
            <a:ext cx="7772400" cy="156966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400" b="1" dirty="0">
                <a:solidFill>
                  <a:srgbClr val="000000"/>
                </a:solidFill>
              </a:rPr>
              <a:t>Food Trivia: The United State Government agencies does not allow “real” haggis to be sold in the United States</a:t>
            </a:r>
          </a:p>
        </p:txBody>
      </p:sp>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http://en.wikipedia.org/wiki/Finnan_haddie</a:t>
            </a:r>
            <a:endParaRPr lang="en-US" sz="800" dirty="0">
              <a:solidFill>
                <a:srgbClr val="FFFFFF"/>
              </a:solidFill>
              <a:latin typeface="Arial" charset="0"/>
              <a:cs typeface="Arial" charset="0"/>
            </a:endParaRPr>
          </a:p>
        </p:txBody>
      </p:sp>
      <p:pic>
        <p:nvPicPr>
          <p:cNvPr id="4098" name="Picture 2"/>
          <p:cNvPicPr>
            <a:picLocks noChangeAspect="1" noChangeArrowheads="1"/>
          </p:cNvPicPr>
          <p:nvPr/>
        </p:nvPicPr>
        <p:blipFill>
          <a:blip r:embed="rId3" cstate="print"/>
          <a:srcRect/>
          <a:stretch>
            <a:fillRect/>
          </a:stretch>
        </p:blipFill>
        <p:spPr bwMode="auto">
          <a:xfrm>
            <a:off x="682172" y="1146625"/>
            <a:ext cx="7772400" cy="4857750"/>
          </a:xfrm>
          <a:prstGeom prst="rect">
            <a:avLst/>
          </a:prstGeom>
          <a:noFill/>
          <a:ln w="9525">
            <a:noFill/>
            <a:miter lim="800000"/>
            <a:headEnd/>
            <a:tailEnd/>
          </a:ln>
        </p:spPr>
      </p:pic>
      <p:sp>
        <p:nvSpPr>
          <p:cNvPr id="5" name="TextBox 4"/>
          <p:cNvSpPr txBox="1">
            <a:spLocks noChangeArrowheads="1"/>
          </p:cNvSpPr>
          <p:nvPr/>
        </p:nvSpPr>
        <p:spPr bwMode="auto">
          <a:xfrm>
            <a:off x="685799" y="3611161"/>
            <a:ext cx="7772400" cy="830997"/>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sv-SE" sz="2400" b="1" dirty="0">
                <a:solidFill>
                  <a:srgbClr val="000000"/>
                </a:solidFill>
              </a:rPr>
              <a:t>Finnan Haddie is smoked haddock </a:t>
            </a:r>
            <a:endParaRPr lang="en-US" sz="2400" b="1" dirty="0">
              <a:solidFill>
                <a:srgbClr val="000000"/>
              </a:solidFill>
            </a:endParaRPr>
          </a:p>
        </p:txBody>
      </p:sp>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http://en.wikipedia.org/wiki/Finnan_haddie</a:t>
            </a:r>
            <a:endParaRPr lang="en-US" sz="800" dirty="0">
              <a:solidFill>
                <a:srgbClr val="FFFFFF"/>
              </a:solidFill>
              <a:latin typeface="Arial" charset="0"/>
              <a:cs typeface="Arial" charset="0"/>
            </a:endParaRPr>
          </a:p>
        </p:txBody>
      </p:sp>
      <p:pic>
        <p:nvPicPr>
          <p:cNvPr id="4098" name="Picture 2"/>
          <p:cNvPicPr>
            <a:picLocks noChangeAspect="1" noChangeArrowheads="1"/>
          </p:cNvPicPr>
          <p:nvPr/>
        </p:nvPicPr>
        <p:blipFill>
          <a:blip r:embed="rId3" cstate="print"/>
          <a:srcRect/>
          <a:stretch>
            <a:fillRect/>
          </a:stretch>
        </p:blipFill>
        <p:spPr bwMode="auto">
          <a:xfrm>
            <a:off x="682172" y="1146625"/>
            <a:ext cx="7772400" cy="4857750"/>
          </a:xfrm>
          <a:prstGeom prst="rect">
            <a:avLst/>
          </a:prstGeom>
          <a:noFill/>
          <a:ln w="9525">
            <a:noFill/>
            <a:miter lim="800000"/>
            <a:headEnd/>
            <a:tailEnd/>
          </a:ln>
        </p:spPr>
      </p:pic>
      <p:sp>
        <p:nvSpPr>
          <p:cNvPr id="5" name="TextBox 4"/>
          <p:cNvSpPr txBox="1">
            <a:spLocks noChangeArrowheads="1"/>
          </p:cNvSpPr>
          <p:nvPr/>
        </p:nvSpPr>
        <p:spPr bwMode="auto">
          <a:xfrm>
            <a:off x="685799" y="3611158"/>
            <a:ext cx="7772400" cy="156966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400" b="1" dirty="0">
                <a:solidFill>
                  <a:srgbClr val="000000"/>
                </a:solidFill>
              </a:rPr>
              <a:t>Food Trivia: Its origin is </a:t>
            </a:r>
            <a:r>
              <a:rPr lang="en-US" sz="2400" b="1" dirty="0" err="1">
                <a:solidFill>
                  <a:srgbClr val="000000"/>
                </a:solidFill>
              </a:rPr>
              <a:t>Findon</a:t>
            </a:r>
            <a:r>
              <a:rPr lang="en-US" sz="2400" b="1" dirty="0">
                <a:solidFill>
                  <a:srgbClr val="000000"/>
                </a:solidFill>
              </a:rPr>
              <a:t> (or </a:t>
            </a:r>
            <a:r>
              <a:rPr lang="en-US" sz="2400" b="1" dirty="0" err="1">
                <a:solidFill>
                  <a:srgbClr val="000000"/>
                </a:solidFill>
              </a:rPr>
              <a:t>Finnan</a:t>
            </a:r>
            <a:r>
              <a:rPr lang="en-US" sz="2400" b="1" dirty="0">
                <a:solidFill>
                  <a:srgbClr val="000000"/>
                </a:solidFill>
              </a:rPr>
              <a:t>) near Aberdeen, Scotland, but found a new home on American shores in the colonies of New England</a:t>
            </a:r>
          </a:p>
        </p:txBody>
      </p:sp>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http://en.wikipedia.org/wiki/Finnan_haddie</a:t>
            </a:r>
            <a:endParaRPr lang="en-US" sz="800" dirty="0">
              <a:solidFill>
                <a:srgbClr val="FFFFFF"/>
              </a:solidFill>
              <a:latin typeface="Arial" charset="0"/>
              <a:cs typeface="Arial" charset="0"/>
            </a:endParaRPr>
          </a:p>
        </p:txBody>
      </p:sp>
      <p:pic>
        <p:nvPicPr>
          <p:cNvPr id="6147" name="Picture 3"/>
          <p:cNvPicPr>
            <a:picLocks noChangeAspect="1" noChangeArrowheads="1"/>
          </p:cNvPicPr>
          <p:nvPr/>
        </p:nvPicPr>
        <p:blipFill>
          <a:blip r:embed="rId3" cstate="print"/>
          <a:srcRect/>
          <a:stretch>
            <a:fillRect/>
          </a:stretch>
        </p:blipFill>
        <p:spPr bwMode="auto">
          <a:xfrm>
            <a:off x="2673129" y="425913"/>
            <a:ext cx="3806406" cy="5715000"/>
          </a:xfrm>
          <a:prstGeom prst="rect">
            <a:avLst/>
          </a:prstGeom>
          <a:noFill/>
          <a:ln w="9525">
            <a:noFill/>
            <a:miter lim="800000"/>
            <a:headEnd/>
            <a:tailEnd/>
          </a:ln>
        </p:spPr>
      </p:pic>
      <p:sp>
        <p:nvSpPr>
          <p:cNvPr id="6" name="Text Box 12"/>
          <p:cNvSpPr txBox="1">
            <a:spLocks noChangeArrowheads="1"/>
          </p:cNvSpPr>
          <p:nvPr/>
        </p:nvSpPr>
        <p:spPr bwMode="auto">
          <a:xfrm>
            <a:off x="2817968" y="5410280"/>
            <a:ext cx="3488455"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err="1">
                <a:solidFill>
                  <a:srgbClr val="000000"/>
                </a:solidFill>
                <a:latin typeface="Verdana" pitchFamily="34" charset="0"/>
                <a:ea typeface="+mn-ea"/>
                <a:cs typeface="+mn-cs"/>
              </a:rPr>
              <a:t>Finnan</a:t>
            </a:r>
            <a:r>
              <a:rPr lang="en-US" sz="3200" b="1" kern="1200" dirty="0">
                <a:solidFill>
                  <a:srgbClr val="000000"/>
                </a:solidFill>
                <a:latin typeface="Verdana" pitchFamily="34" charset="0"/>
                <a:ea typeface="+mn-ea"/>
                <a:cs typeface="+mn-cs"/>
              </a:rPr>
              <a:t> </a:t>
            </a:r>
            <a:r>
              <a:rPr lang="en-US" sz="3200" b="1" dirty="0" err="1">
                <a:solidFill>
                  <a:srgbClr val="000000"/>
                </a:solidFill>
                <a:latin typeface="Verdana" pitchFamily="34" charset="0"/>
              </a:rPr>
              <a:t>H</a:t>
            </a:r>
            <a:r>
              <a:rPr lang="en-US" sz="3200" b="1" kern="1200" dirty="0" err="1">
                <a:solidFill>
                  <a:srgbClr val="000000"/>
                </a:solidFill>
                <a:latin typeface="Verdana" pitchFamily="34" charset="0"/>
                <a:ea typeface="+mn-ea"/>
                <a:cs typeface="+mn-cs"/>
              </a:rPr>
              <a:t>addie</a:t>
            </a:r>
            <a:endParaRPr lang="en-US" sz="3200" b="1" kern="1200" dirty="0">
              <a:solidFill>
                <a:srgbClr val="000000"/>
              </a:solidFill>
              <a:latin typeface="Verdana" pitchFamily="34" charset="0"/>
              <a:ea typeface="+mn-ea"/>
              <a:cs typeface="+mn-cs"/>
            </a:endParaRPr>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http://en.wikipedia.org/wiki/Cullen_Skink</a:t>
            </a:r>
            <a:endParaRPr lang="en-US" sz="800" dirty="0">
              <a:solidFill>
                <a:srgbClr val="FFFFFF"/>
              </a:solidFill>
              <a:latin typeface="Arial" charset="0"/>
              <a:cs typeface="Arial" charset="0"/>
            </a:endParaRPr>
          </a:p>
        </p:txBody>
      </p:sp>
      <p:pic>
        <p:nvPicPr>
          <p:cNvPr id="5122" name="Picture 2"/>
          <p:cNvPicPr>
            <a:picLocks noChangeAspect="1" noChangeArrowheads="1"/>
          </p:cNvPicPr>
          <p:nvPr/>
        </p:nvPicPr>
        <p:blipFill>
          <a:blip r:embed="rId3" cstate="print"/>
          <a:srcRect/>
          <a:stretch>
            <a:fillRect/>
          </a:stretch>
        </p:blipFill>
        <p:spPr bwMode="auto">
          <a:xfrm>
            <a:off x="682171" y="1146626"/>
            <a:ext cx="7772400" cy="4857750"/>
          </a:xfrm>
          <a:prstGeom prst="rect">
            <a:avLst/>
          </a:prstGeom>
          <a:noFill/>
          <a:ln w="9525">
            <a:noFill/>
            <a:miter lim="800000"/>
            <a:headEnd/>
            <a:tailEnd/>
          </a:ln>
        </p:spPr>
      </p:pic>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http://en.wikipedia.org/wiki/Cullen_Skink</a:t>
            </a:r>
            <a:endParaRPr lang="en-US" sz="800" dirty="0">
              <a:solidFill>
                <a:srgbClr val="FFFFFF"/>
              </a:solidFill>
              <a:latin typeface="Arial" charset="0"/>
              <a:cs typeface="Arial" charset="0"/>
            </a:endParaRPr>
          </a:p>
        </p:txBody>
      </p:sp>
      <p:pic>
        <p:nvPicPr>
          <p:cNvPr id="5122" name="Picture 2"/>
          <p:cNvPicPr>
            <a:picLocks noChangeAspect="1" noChangeArrowheads="1"/>
          </p:cNvPicPr>
          <p:nvPr/>
        </p:nvPicPr>
        <p:blipFill>
          <a:blip r:embed="rId3" cstate="print"/>
          <a:srcRect/>
          <a:stretch>
            <a:fillRect/>
          </a:stretch>
        </p:blipFill>
        <p:spPr bwMode="auto">
          <a:xfrm>
            <a:off x="682171" y="1146626"/>
            <a:ext cx="7772400" cy="4857750"/>
          </a:xfrm>
          <a:prstGeom prst="rect">
            <a:avLst/>
          </a:prstGeom>
          <a:noFill/>
          <a:ln w="9525">
            <a:noFill/>
            <a:miter lim="800000"/>
            <a:headEnd/>
            <a:tailEnd/>
          </a:ln>
        </p:spPr>
      </p:pic>
      <p:sp>
        <p:nvSpPr>
          <p:cNvPr id="4" name="TextBox 3"/>
          <p:cNvSpPr txBox="1">
            <a:spLocks noChangeArrowheads="1"/>
          </p:cNvSpPr>
          <p:nvPr/>
        </p:nvSpPr>
        <p:spPr bwMode="auto">
          <a:xfrm>
            <a:off x="685799" y="3611206"/>
            <a:ext cx="7772400" cy="1200329"/>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400" b="1" dirty="0">
                <a:solidFill>
                  <a:srgbClr val="000000"/>
                </a:solidFill>
              </a:rPr>
              <a:t>Cullen Skink is a thick Scottish soup made of smoked </a:t>
            </a:r>
            <a:r>
              <a:rPr lang="en-US" sz="2400" b="1" dirty="0" err="1">
                <a:solidFill>
                  <a:srgbClr val="000000"/>
                </a:solidFill>
              </a:rPr>
              <a:t>Finnan</a:t>
            </a:r>
            <a:r>
              <a:rPr lang="en-US" sz="2400" b="1" dirty="0">
                <a:solidFill>
                  <a:srgbClr val="000000"/>
                </a:solidFill>
              </a:rPr>
              <a:t> </a:t>
            </a:r>
            <a:r>
              <a:rPr lang="en-US" sz="2400" b="1" dirty="0" err="1">
                <a:solidFill>
                  <a:srgbClr val="000000"/>
                </a:solidFill>
              </a:rPr>
              <a:t>Haddie</a:t>
            </a:r>
            <a:r>
              <a:rPr lang="en-US" sz="2400" b="1" dirty="0">
                <a:solidFill>
                  <a:srgbClr val="000000"/>
                </a:solidFill>
              </a:rPr>
              <a:t>, potatoes and onions</a:t>
            </a: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http://marthaandme.wordpress.com/2009/08/07/eating-our-way-across-the-uk/</a:t>
            </a:r>
            <a:endParaRPr lang="en-US" sz="800" dirty="0">
              <a:solidFill>
                <a:srgbClr val="FFFFFF"/>
              </a:solidFill>
              <a:latin typeface="Arial" charset="0"/>
              <a:cs typeface="Arial" charset="0"/>
            </a:endParaRPr>
          </a:p>
        </p:txBody>
      </p:sp>
      <p:pic>
        <p:nvPicPr>
          <p:cNvPr id="5" name="Picture 2"/>
          <p:cNvPicPr>
            <a:picLocks noChangeAspect="1" noChangeArrowheads="1"/>
          </p:cNvPicPr>
          <p:nvPr/>
        </p:nvPicPr>
        <p:blipFill>
          <a:blip r:embed="rId3" cstate="print"/>
          <a:srcRect/>
          <a:stretch>
            <a:fillRect/>
          </a:stretch>
        </p:blipFill>
        <p:spPr bwMode="auto">
          <a:xfrm>
            <a:off x="674921" y="319308"/>
            <a:ext cx="7772400" cy="5829300"/>
          </a:xfrm>
          <a:prstGeom prst="rect">
            <a:avLst/>
          </a:prstGeom>
          <a:noFill/>
          <a:ln w="9525">
            <a:noFill/>
            <a:miter lim="800000"/>
            <a:headEnd/>
            <a:tailEnd/>
          </a:ln>
        </p:spPr>
      </p:pic>
      <p:sp>
        <p:nvSpPr>
          <p:cNvPr id="6" name="Text Box 12"/>
          <p:cNvSpPr txBox="1">
            <a:spLocks noChangeArrowheads="1"/>
          </p:cNvSpPr>
          <p:nvPr/>
        </p:nvSpPr>
        <p:spPr bwMode="auto">
          <a:xfrm>
            <a:off x="3043993" y="5410280"/>
            <a:ext cx="3036409"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Cullen Skink</a:t>
            </a:r>
          </a:p>
        </p:txBody>
      </p:sp>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490696"/>
            <a:ext cx="6705600" cy="276225"/>
          </a:xfrm>
          <a:prstGeom prst="rect">
            <a:avLst/>
          </a:prstGeom>
          <a:noFill/>
          <a:ln w="9525">
            <a:noFill/>
            <a:miter lim="800000"/>
            <a:headEnd/>
            <a:tailEnd/>
          </a:ln>
        </p:spPr>
        <p:txBody>
          <a:bodyPr>
            <a:spAutoFit/>
          </a:bodyPr>
          <a:lstStyle/>
          <a:p>
            <a:pPr algn="ctr"/>
            <a:r>
              <a:rPr lang="en-US" sz="1200" dirty="0">
                <a:solidFill>
                  <a:srgbClr val="FFFFFF"/>
                </a:solidFill>
                <a:latin typeface="Arial" charset="0"/>
                <a:cs typeface="Arial" charset="0"/>
                <a:hlinkClick r:id="rId2"/>
              </a:rPr>
              <a:t>http://en.wikipedia.org/wiki/Spurtle</a:t>
            </a:r>
            <a:endParaRPr lang="en-US" sz="1200" dirty="0">
              <a:solidFill>
                <a:srgbClr val="FFFFFF"/>
              </a:solidFill>
              <a:latin typeface="Arial" charset="0"/>
              <a:cs typeface="Arial" charset="0"/>
            </a:endParaRPr>
          </a:p>
        </p:txBody>
      </p:sp>
      <p:pic>
        <p:nvPicPr>
          <p:cNvPr id="2051" name="Picture 3"/>
          <p:cNvPicPr>
            <a:picLocks noChangeAspect="1" noChangeArrowheads="1"/>
          </p:cNvPicPr>
          <p:nvPr/>
        </p:nvPicPr>
        <p:blipFill>
          <a:blip r:embed="rId3" cstate="print"/>
          <a:srcRect/>
          <a:stretch>
            <a:fillRect/>
          </a:stretch>
        </p:blipFill>
        <p:spPr bwMode="auto">
          <a:xfrm>
            <a:off x="682172" y="1146629"/>
            <a:ext cx="7772400" cy="4857750"/>
          </a:xfrm>
          <a:prstGeom prst="rect">
            <a:avLst/>
          </a:prstGeom>
          <a:noFill/>
          <a:ln w="9525">
            <a:noFill/>
            <a:miter lim="800000"/>
            <a:headEnd/>
            <a:tailEnd/>
          </a:ln>
        </p:spPr>
      </p:pic>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31042"/>
            <a:ext cx="6705600" cy="276225"/>
          </a:xfrm>
          <a:prstGeom prst="rect">
            <a:avLst/>
          </a:prstGeom>
          <a:noFill/>
          <a:ln w="9525">
            <a:noFill/>
            <a:miter lim="800000"/>
            <a:headEnd/>
            <a:tailEnd/>
          </a:ln>
        </p:spPr>
        <p:txBody>
          <a:bodyPr>
            <a:spAutoFit/>
          </a:bodyPr>
          <a:lstStyle/>
          <a:p>
            <a:pPr algn="ctr"/>
            <a:r>
              <a:rPr lang="en-US" sz="1200" dirty="0">
                <a:solidFill>
                  <a:srgbClr val="FFFFFF"/>
                </a:solidFill>
                <a:latin typeface="Arial" charset="0"/>
                <a:cs typeface="Arial" charset="0"/>
                <a:hlinkClick r:id="rId2"/>
              </a:rPr>
              <a:t>http://en.wikipedia.org/wiki/Spurtle</a:t>
            </a:r>
            <a:endParaRPr lang="en-US" sz="1200" dirty="0">
              <a:solidFill>
                <a:srgbClr val="FFFFFF"/>
              </a:solidFill>
              <a:latin typeface="Arial" charset="0"/>
              <a:cs typeface="Arial" charset="0"/>
            </a:endParaRPr>
          </a:p>
        </p:txBody>
      </p:sp>
      <p:pic>
        <p:nvPicPr>
          <p:cNvPr id="2051" name="Picture 3"/>
          <p:cNvPicPr>
            <a:picLocks noChangeAspect="1" noChangeArrowheads="1"/>
          </p:cNvPicPr>
          <p:nvPr/>
        </p:nvPicPr>
        <p:blipFill>
          <a:blip r:embed="rId3" cstate="print"/>
          <a:srcRect/>
          <a:stretch>
            <a:fillRect/>
          </a:stretch>
        </p:blipFill>
        <p:spPr bwMode="auto">
          <a:xfrm>
            <a:off x="682172" y="1146629"/>
            <a:ext cx="7772400" cy="4857750"/>
          </a:xfrm>
          <a:prstGeom prst="rect">
            <a:avLst/>
          </a:prstGeom>
          <a:noFill/>
          <a:ln w="9525">
            <a:noFill/>
            <a:miter lim="800000"/>
            <a:headEnd/>
            <a:tailEnd/>
          </a:ln>
        </p:spPr>
      </p:pic>
      <p:sp>
        <p:nvSpPr>
          <p:cNvPr id="4" name="TextBox 3"/>
          <p:cNvSpPr txBox="1">
            <a:spLocks noChangeArrowheads="1"/>
          </p:cNvSpPr>
          <p:nvPr/>
        </p:nvSpPr>
        <p:spPr bwMode="auto">
          <a:xfrm>
            <a:off x="685799" y="3306358"/>
            <a:ext cx="7772400" cy="3046988"/>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400" b="1" dirty="0">
                <a:solidFill>
                  <a:srgbClr val="000000"/>
                </a:solidFill>
              </a:rPr>
              <a:t>The </a:t>
            </a:r>
            <a:r>
              <a:rPr lang="en-US" sz="2400" b="1" i="1" dirty="0" err="1">
                <a:solidFill>
                  <a:srgbClr val="000000"/>
                </a:solidFill>
              </a:rPr>
              <a:t>spurtle</a:t>
            </a:r>
            <a:r>
              <a:rPr lang="en-US" sz="2400" b="1" dirty="0">
                <a:solidFill>
                  <a:srgbClr val="000000"/>
                </a:solidFill>
              </a:rPr>
              <a:t> (or "</a:t>
            </a:r>
            <a:r>
              <a:rPr lang="en-US" sz="2400" b="1" i="1" dirty="0" err="1">
                <a:solidFill>
                  <a:srgbClr val="000000"/>
                </a:solidFill>
              </a:rPr>
              <a:t>spirtle</a:t>
            </a:r>
            <a:r>
              <a:rPr lang="en-US" sz="2400" b="1" dirty="0">
                <a:solidFill>
                  <a:srgbClr val="000000"/>
                </a:solidFill>
              </a:rPr>
              <a:t>") is a Scots kitchen tool, dating from at least the fifteenth century. It was originally a flat, wooden, spatula-like utensil, used for flipping oatcakes on a hot griddle. </a:t>
            </a:r>
          </a:p>
          <a:p>
            <a:pPr algn="ctr"/>
            <a:endParaRPr lang="en-US" sz="2400" b="1" dirty="0">
              <a:solidFill>
                <a:srgbClr val="000000"/>
              </a:solidFill>
            </a:endParaRPr>
          </a:p>
          <a:p>
            <a:pPr algn="ctr"/>
            <a:r>
              <a:rPr lang="en-US" sz="2400" b="1" dirty="0">
                <a:solidFill>
                  <a:srgbClr val="000000"/>
                </a:solidFill>
              </a:rPr>
              <a:t>This terminology is now confined to </a:t>
            </a:r>
          </a:p>
          <a:p>
            <a:pPr algn="ctr"/>
            <a:r>
              <a:rPr lang="en-US" sz="2400" b="1" dirty="0">
                <a:solidFill>
                  <a:srgbClr val="000000"/>
                </a:solidFill>
              </a:rPr>
              <a:t>Angus and </a:t>
            </a:r>
            <a:r>
              <a:rPr lang="en-US" sz="2400" b="1" dirty="0" err="1">
                <a:solidFill>
                  <a:srgbClr val="000000"/>
                </a:solidFill>
              </a:rPr>
              <a:t>Perthshire</a:t>
            </a:r>
            <a:r>
              <a:rPr lang="en-US" sz="2400" b="1" dirty="0">
                <a:solidFill>
                  <a:srgbClr val="000000"/>
                </a:solidFill>
              </a:rPr>
              <a:t>.</a:t>
            </a:r>
          </a:p>
        </p:txBody>
      </p:sp>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291405">
            <a:off x="966581" y="3172874"/>
            <a:ext cx="2662266" cy="2948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Box 4"/>
          <p:cNvSpPr txBox="1">
            <a:spLocks noChangeArrowheads="1"/>
          </p:cNvSpPr>
          <p:nvPr/>
        </p:nvSpPr>
        <p:spPr bwMode="auto">
          <a:xfrm>
            <a:off x="899883" y="555211"/>
            <a:ext cx="7315200" cy="3293209"/>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What famous person’s mother probably used one of these to cook him oatmeal?</a:t>
            </a:r>
          </a:p>
        </p:txBody>
      </p:sp>
      <p:sp>
        <p:nvSpPr>
          <p:cNvPr id="8" name="Text Box 4"/>
          <p:cNvSpPr txBox="1">
            <a:spLocks noChangeArrowheads="1"/>
          </p:cNvSpPr>
          <p:nvPr/>
        </p:nvSpPr>
        <p:spPr bwMode="auto">
          <a:xfrm>
            <a:off x="885369" y="4807813"/>
            <a:ext cx="7315200" cy="1292662"/>
          </a:xfrm>
          <a:prstGeom prst="rect">
            <a:avLst/>
          </a:prstGeom>
          <a:noFill/>
          <a:ln w="9525">
            <a:noFill/>
            <a:miter lim="800000"/>
            <a:headEnd/>
            <a:tailEnd/>
          </a:ln>
        </p:spPr>
        <p:txBody>
          <a:bodyPr>
            <a:spAutoFit/>
          </a:bodyPr>
          <a:lstStyle/>
          <a:p>
            <a:pPr algn="ctr">
              <a:spcBef>
                <a:spcPct val="20000"/>
              </a:spcBef>
            </a:pPr>
            <a:r>
              <a:rPr lang="en-US" sz="5400" b="1" i="1" dirty="0" err="1">
                <a:solidFill>
                  <a:srgbClr val="000000"/>
                </a:solidFill>
                <a:latin typeface="Verdana" pitchFamily="34" charset="0"/>
              </a:rPr>
              <a:t>spurtle</a:t>
            </a:r>
            <a:br>
              <a:rPr lang="en-US" sz="5400" b="1" i="1" dirty="0">
                <a:solidFill>
                  <a:srgbClr val="000000"/>
                </a:solidFill>
                <a:latin typeface="Verdana" pitchFamily="34" charset="0"/>
              </a:rPr>
            </a:br>
            <a:r>
              <a:rPr lang="en-US" sz="2400" dirty="0">
                <a:solidFill>
                  <a:srgbClr val="000000"/>
                </a:solidFill>
                <a:latin typeface="Verdana" pitchFamily="34" charset="0"/>
              </a:rPr>
              <a:t>( a.k.a. </a:t>
            </a:r>
            <a:r>
              <a:rPr lang="en-US" sz="2400" i="1" dirty="0" err="1">
                <a:solidFill>
                  <a:srgbClr val="000000"/>
                </a:solidFill>
                <a:latin typeface="Verdana" pitchFamily="34" charset="0"/>
              </a:rPr>
              <a:t>theevil</a:t>
            </a:r>
            <a:r>
              <a:rPr lang="en-US" sz="2400" dirty="0">
                <a:solidFill>
                  <a:srgbClr val="000000"/>
                </a:solidFill>
                <a:latin typeface="Verdana" pitchFamily="34" charset="0"/>
              </a:rPr>
              <a:t>)</a:t>
            </a:r>
          </a:p>
        </p:txBody>
      </p:sp>
    </p:spTree>
    <p:extLst>
      <p:ext uri="{BB962C8B-B14F-4D97-AF65-F5344CB8AC3E}">
        <p14:creationId xmlns:p14="http://schemas.microsoft.com/office/powerpoint/2010/main" val="1067602161"/>
      </p:ext>
    </p:extLst>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4786" y="217711"/>
            <a:ext cx="4455983"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5"/>
          <p:cNvSpPr>
            <a:spLocks noChangeArrowheads="1"/>
          </p:cNvSpPr>
          <p:nvPr/>
        </p:nvSpPr>
        <p:spPr bwMode="auto">
          <a:xfrm>
            <a:off x="1204913" y="6563266"/>
            <a:ext cx="6705600" cy="276225"/>
          </a:xfrm>
          <a:prstGeom prst="rect">
            <a:avLst/>
          </a:prstGeom>
          <a:noFill/>
          <a:ln w="9525">
            <a:noFill/>
            <a:miter lim="800000"/>
            <a:headEnd/>
            <a:tailEnd/>
          </a:ln>
        </p:spPr>
        <p:txBody>
          <a:bodyPr>
            <a:spAutoFit/>
          </a:bodyPr>
          <a:lstStyle/>
          <a:p>
            <a:pPr algn="ctr"/>
            <a:r>
              <a:rPr lang="en-US" sz="1200" dirty="0">
                <a:solidFill>
                  <a:srgbClr val="FFFFFF"/>
                </a:solidFill>
                <a:latin typeface="Arial" charset="0"/>
                <a:cs typeface="Arial" charset="0"/>
                <a:hlinkClick r:id="rId3"/>
              </a:rPr>
              <a:t>https://en.wikipedia.org/wiki/Donald_Trump</a:t>
            </a:r>
            <a:endParaRPr lang="en-US" sz="1200" dirty="0">
              <a:solidFill>
                <a:srgbClr val="FFFFFF"/>
              </a:solidFill>
              <a:latin typeface="Arial" charset="0"/>
              <a:cs typeface="Arial" charset="0"/>
            </a:endParaRPr>
          </a:p>
        </p:txBody>
      </p:sp>
    </p:spTree>
    <p:extLst>
      <p:ext uri="{BB962C8B-B14F-4D97-AF65-F5344CB8AC3E}">
        <p14:creationId xmlns:p14="http://schemas.microsoft.com/office/powerpoint/2010/main" val="2707573083"/>
      </p:ext>
    </p:extLst>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950" y="45261"/>
            <a:ext cx="8420100" cy="6812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descr="https://upload.wikimedia.org/wikipedia/en/0/0e/Mary_Anne_Trum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1887" y="452438"/>
            <a:ext cx="1952625"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28433" y="3530084"/>
            <a:ext cx="3773790" cy="369332"/>
          </a:xfrm>
          <a:prstGeom prst="rect">
            <a:avLst/>
          </a:prstGeom>
        </p:spPr>
        <p:txBody>
          <a:bodyPr wrap="none">
            <a:spAutoFit/>
          </a:bodyPr>
          <a:lstStyle/>
          <a:p>
            <a:r>
              <a:rPr lang="en-US" b="1" dirty="0">
                <a:solidFill>
                  <a:schemeClr val="bg1"/>
                </a:solidFill>
                <a:latin typeface="Verdana" pitchFamily="34" charset="0"/>
              </a:rPr>
              <a:t>Mary Anne MacLeod Trump</a:t>
            </a:r>
            <a:endParaRPr lang="en-US" dirty="0">
              <a:solidFill>
                <a:schemeClr val="bg1"/>
              </a:solidFill>
            </a:endParaRPr>
          </a:p>
        </p:txBody>
      </p:sp>
    </p:spTree>
    <p:extLst>
      <p:ext uri="{BB962C8B-B14F-4D97-AF65-F5344CB8AC3E}">
        <p14:creationId xmlns:p14="http://schemas.microsoft.com/office/powerpoint/2010/main" val="2371680279"/>
      </p:ext>
    </p:extLst>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950" y="45261"/>
            <a:ext cx="8420100" cy="6812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315667"/>
      </p:ext>
    </p:extLst>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113" y="232224"/>
            <a:ext cx="7315200" cy="6419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5"/>
          <p:cNvSpPr>
            <a:spLocks noChangeArrowheads="1"/>
          </p:cNvSpPr>
          <p:nvPr/>
        </p:nvSpPr>
        <p:spPr bwMode="auto">
          <a:xfrm>
            <a:off x="1204913" y="6606808"/>
            <a:ext cx="6705600" cy="276225"/>
          </a:xfrm>
          <a:prstGeom prst="rect">
            <a:avLst/>
          </a:prstGeom>
          <a:noFill/>
          <a:ln w="9525">
            <a:noFill/>
            <a:miter lim="800000"/>
            <a:headEnd/>
            <a:tailEnd/>
          </a:ln>
        </p:spPr>
        <p:txBody>
          <a:bodyPr>
            <a:spAutoFit/>
          </a:bodyPr>
          <a:lstStyle/>
          <a:p>
            <a:pPr algn="ctr"/>
            <a:r>
              <a:rPr lang="en-US" sz="1200" dirty="0">
                <a:solidFill>
                  <a:srgbClr val="FFFFFF"/>
                </a:solidFill>
                <a:latin typeface="Arial" charset="0"/>
                <a:cs typeface="Arial" charset="0"/>
                <a:hlinkClick r:id="rId3"/>
              </a:rPr>
              <a:t>https://en.wikipedia.org/wiki/Mary_Anne_MacLeod_Trump</a:t>
            </a:r>
            <a:endParaRPr lang="en-US" sz="1200" dirty="0">
              <a:solidFill>
                <a:srgbClr val="FFFFFF"/>
              </a:solidFill>
              <a:latin typeface="Arial" charset="0"/>
              <a:cs typeface="Arial" charset="0"/>
            </a:endParaRPr>
          </a:p>
        </p:txBody>
      </p:sp>
    </p:spTree>
    <p:extLst>
      <p:ext uri="{BB962C8B-B14F-4D97-AF65-F5344CB8AC3E}">
        <p14:creationId xmlns:p14="http://schemas.microsoft.com/office/powerpoint/2010/main" val="2171270853"/>
      </p:ext>
    </p:extLst>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838" y="538163"/>
            <a:ext cx="8696325" cy="5781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6418021"/>
      </p:ext>
    </p:extLst>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5"/>
          <p:cNvSpPr>
            <a:spLocks noChangeArrowheads="1"/>
          </p:cNvSpPr>
          <p:nvPr/>
        </p:nvSpPr>
        <p:spPr bwMode="auto">
          <a:xfrm>
            <a:off x="1204913" y="6606808"/>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https://en.wikipedia.org/wiki/Tong,_Lewis</a:t>
            </a:r>
            <a:endParaRPr lang="en-US" sz="800" dirty="0">
              <a:solidFill>
                <a:srgbClr val="FFFFFF"/>
              </a:solidFill>
              <a:latin typeface="Arial" charset="0"/>
              <a:cs typeface="Arial" charset="0"/>
            </a:endParaRPr>
          </a:p>
        </p:txBody>
      </p:sp>
      <p:sp>
        <p:nvSpPr>
          <p:cNvPr id="2" name="Rectangle 1"/>
          <p:cNvSpPr/>
          <p:nvPr/>
        </p:nvSpPr>
        <p:spPr>
          <a:xfrm>
            <a:off x="4557486" y="6111295"/>
            <a:ext cx="3017173" cy="369332"/>
          </a:xfrm>
          <a:prstGeom prst="rect">
            <a:avLst/>
          </a:prstGeom>
        </p:spPr>
        <p:txBody>
          <a:bodyPr wrap="none">
            <a:spAutoFit/>
          </a:bodyPr>
          <a:lstStyle/>
          <a:p>
            <a:pPr algn="ctr">
              <a:spcBef>
                <a:spcPct val="20000"/>
              </a:spcBef>
            </a:pPr>
            <a:r>
              <a:rPr lang="en-US" b="1" dirty="0">
                <a:solidFill>
                  <a:srgbClr val="000000"/>
                </a:solidFill>
                <a:latin typeface="Verdana" pitchFamily="34" charset="0"/>
              </a:rPr>
              <a:t>Tong, Lewis, Scotland</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857" y="324084"/>
            <a:ext cx="2286000" cy="3190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08941" y="1430047"/>
            <a:ext cx="6096000"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6544285"/>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2" cstate="print"/>
          <a:srcRect/>
          <a:stretch>
            <a:fillRect/>
          </a:stretch>
        </p:blipFill>
        <p:spPr bwMode="auto">
          <a:xfrm>
            <a:off x="0" y="439747"/>
            <a:ext cx="9144000" cy="5955030"/>
          </a:xfrm>
          <a:prstGeom prst="rect">
            <a:avLst/>
          </a:prstGeom>
          <a:noFill/>
          <a:ln w="9525">
            <a:noFill/>
            <a:miter lim="800000"/>
            <a:headEnd/>
            <a:tailEnd/>
          </a:ln>
        </p:spPr>
      </p:pic>
      <p:sp>
        <p:nvSpPr>
          <p:cNvPr id="7" name="Rectangle 6"/>
          <p:cNvSpPr>
            <a:spLocks noChangeArrowheads="1"/>
          </p:cNvSpPr>
          <p:nvPr/>
        </p:nvSpPr>
        <p:spPr bwMode="auto">
          <a:xfrm>
            <a:off x="616729" y="5894388"/>
            <a:ext cx="7893508" cy="523220"/>
          </a:xfrm>
          <a:prstGeom prst="rect">
            <a:avLst/>
          </a:prstGeom>
          <a:noFill/>
          <a:ln w="9525">
            <a:noFill/>
            <a:miter lim="800000"/>
            <a:headEnd/>
            <a:tailEnd/>
          </a:ln>
        </p:spPr>
        <p:txBody>
          <a:bodyPr wrap="none" anchor="ctr">
            <a:spAutoFit/>
          </a:bodyPr>
          <a:lstStyle/>
          <a:p>
            <a:pPr algn="ctr" eaLnBrk="0" hangingPunct="0"/>
            <a:r>
              <a:rPr kumimoji="1" lang="en-US" sz="2800" b="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charset="0"/>
              </a:rPr>
              <a:t>Scotland is also known for its highland cattle</a:t>
            </a:r>
          </a:p>
        </p:txBody>
      </p:sp>
      <p:sp>
        <p:nvSpPr>
          <p:cNvPr id="10" name="Rectangle 9"/>
          <p:cNvSpPr/>
          <p:nvPr/>
        </p:nvSpPr>
        <p:spPr>
          <a:xfrm>
            <a:off x="3496202" y="6539012"/>
            <a:ext cx="2129109" cy="215444"/>
          </a:xfrm>
          <a:prstGeom prst="rect">
            <a:avLst/>
          </a:prstGeom>
        </p:spPr>
        <p:txBody>
          <a:bodyPr wrap="none">
            <a:spAutoFit/>
          </a:bodyPr>
          <a:lstStyle/>
          <a:p>
            <a:r>
              <a:rPr lang="en-US" sz="800" dirty="0">
                <a:solidFill>
                  <a:srgbClr val="000000"/>
                </a:solidFill>
                <a:hlinkClick r:id="rId3"/>
              </a:rPr>
              <a:t>http://en.wikipedia.org/wiki/Highland_cattle</a:t>
            </a:r>
            <a:endParaRPr lang="en-US" sz="800" dirty="0">
              <a:solidFill>
                <a:srgbClr val="000000"/>
              </a:solidFill>
            </a:endParaRPr>
          </a:p>
        </p:txBody>
      </p:sp>
    </p:spTree>
    <p:extLst>
      <p:ext uri="{BB962C8B-B14F-4D97-AF65-F5344CB8AC3E}">
        <p14:creationId xmlns:p14="http://schemas.microsoft.com/office/powerpoint/2010/main" val="1208617850"/>
      </p:ext>
    </p:extLst>
  </p:cSld>
  <p:clrMapOvr>
    <a:masterClrMapping/>
  </p:clrMapOvr>
  <p:transition/>
</p:sld>
</file>

<file path=ppt/slides/slide32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662512"/>
            <a:ext cx="6908800" cy="2095445"/>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4000" b="1" dirty="0">
                <a:solidFill>
                  <a:srgbClr val="FFFFFF"/>
                </a:solidFill>
                <a:latin typeface="Arial" charset="0"/>
              </a:rPr>
              <a:t>A little more</a:t>
            </a:r>
          </a:p>
          <a:p>
            <a:pPr algn="ctr" eaLnBrk="0" hangingPunct="0">
              <a:lnSpc>
                <a:spcPct val="150000"/>
              </a:lnSpc>
              <a:spcAft>
                <a:spcPts val="500"/>
              </a:spcAft>
            </a:pPr>
            <a:r>
              <a:rPr kumimoji="1" lang="en-US" sz="4400" b="1" dirty="0">
                <a:solidFill>
                  <a:srgbClr val="FFFFFF"/>
                </a:solidFill>
                <a:latin typeface="Arial" charset="0"/>
              </a:rPr>
              <a:t>JEOPARDY . . .</a:t>
            </a:r>
          </a:p>
        </p:txBody>
      </p:sp>
    </p:spTree>
  </p:cSld>
  <p:clrMapOvr>
    <a:masterClrMapping/>
  </p:clrMapOvr>
  <p:transition/>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4"/>
          <p:cNvSpPr txBox="1">
            <a:spLocks noChangeArrowheads="1"/>
          </p:cNvSpPr>
          <p:nvPr/>
        </p:nvSpPr>
        <p:spPr bwMode="auto">
          <a:xfrm>
            <a:off x="899883" y="1237368"/>
            <a:ext cx="7315200" cy="892552"/>
          </a:xfrm>
          <a:prstGeom prst="rect">
            <a:avLst/>
          </a:prstGeom>
          <a:noFill/>
          <a:ln w="9525">
            <a:noFill/>
            <a:miter lim="800000"/>
            <a:headEnd/>
            <a:tailEnd/>
          </a:ln>
        </p:spPr>
        <p:txBody>
          <a:bodyPr>
            <a:spAutoFit/>
          </a:bodyPr>
          <a:lstStyle/>
          <a:p>
            <a:pPr algn="ctr" rtl="0" fontAlgn="base">
              <a:lnSpc>
                <a:spcPct val="130000"/>
              </a:lnSpc>
              <a:spcBef>
                <a:spcPct val="20000"/>
              </a:spcBef>
              <a:spcAft>
                <a:spcPct val="0"/>
              </a:spcAft>
            </a:pPr>
            <a:r>
              <a:rPr lang="en-US" sz="4000" b="1" dirty="0">
                <a:solidFill>
                  <a:srgbClr val="000000"/>
                </a:solidFill>
                <a:latin typeface="Verdana" pitchFamily="34" charset="0"/>
              </a:rPr>
              <a:t>answer</a:t>
            </a:r>
            <a:r>
              <a:rPr lang="en-US" sz="4000" b="1" kern="1200" dirty="0">
                <a:solidFill>
                  <a:srgbClr val="000000"/>
                </a:solidFill>
                <a:latin typeface="Verdana" pitchFamily="34" charset="0"/>
                <a:ea typeface="+mn-ea"/>
                <a:cs typeface="+mn-cs"/>
              </a:rPr>
              <a:t>:</a:t>
            </a:r>
          </a:p>
        </p:txBody>
      </p:sp>
      <p:sp>
        <p:nvSpPr>
          <p:cNvPr id="4" name="Text Box 4"/>
          <p:cNvSpPr txBox="1">
            <a:spLocks noChangeArrowheads="1"/>
          </p:cNvSpPr>
          <p:nvPr/>
        </p:nvSpPr>
        <p:spPr bwMode="auto">
          <a:xfrm>
            <a:off x="885369" y="2587171"/>
            <a:ext cx="7315200" cy="3785652"/>
          </a:xfrm>
          <a:prstGeom prst="rect">
            <a:avLst/>
          </a:prstGeom>
          <a:noFill/>
          <a:ln w="9525">
            <a:noFill/>
            <a:miter lim="800000"/>
            <a:headEnd/>
            <a:tailEnd/>
          </a:ln>
        </p:spPr>
        <p:txBody>
          <a:bodyPr wrap="square">
            <a:spAutoFit/>
          </a:bodyPr>
          <a:lstStyle/>
          <a:p>
            <a:pPr algn="ctr" rtl="0" fontAlgn="base">
              <a:spcBef>
                <a:spcPts val="0"/>
              </a:spcBef>
              <a:spcAft>
                <a:spcPct val="0"/>
              </a:spcAft>
            </a:pPr>
            <a:r>
              <a:rPr lang="en-US" sz="4800" b="1" i="1" kern="1200" dirty="0" err="1">
                <a:solidFill>
                  <a:srgbClr val="000000"/>
                </a:solidFill>
                <a:latin typeface="Verdana" pitchFamily="34" charset="0"/>
                <a:ea typeface="+mn-ea"/>
                <a:cs typeface="+mn-cs"/>
              </a:rPr>
              <a:t>gulas</a:t>
            </a:r>
            <a:endParaRPr lang="en-US" sz="4800" b="1" i="1" kern="1200" dirty="0">
              <a:solidFill>
                <a:srgbClr val="000000"/>
              </a:solidFill>
              <a:latin typeface="Verdana" pitchFamily="34" charset="0"/>
              <a:ea typeface="+mn-ea"/>
              <a:cs typeface="+mn-cs"/>
            </a:endParaRPr>
          </a:p>
          <a:p>
            <a:pPr algn="ctr">
              <a:spcBef>
                <a:spcPts val="0"/>
              </a:spcBef>
            </a:pPr>
            <a:r>
              <a:rPr lang="en-US" sz="4800" b="1" i="1" dirty="0" err="1">
                <a:solidFill>
                  <a:schemeClr val="bg1"/>
                </a:solidFill>
                <a:latin typeface="Verdana" pitchFamily="34" charset="0"/>
              </a:rPr>
              <a:t>paprikas</a:t>
            </a:r>
            <a:endParaRPr lang="en-US" sz="4800" b="1" i="1" kern="1200" dirty="0">
              <a:solidFill>
                <a:schemeClr val="bg1"/>
              </a:solidFill>
              <a:latin typeface="Verdana" pitchFamily="34" charset="0"/>
              <a:ea typeface="+mn-ea"/>
              <a:cs typeface="+mn-cs"/>
            </a:endParaRPr>
          </a:p>
          <a:p>
            <a:pPr algn="ctr">
              <a:spcBef>
                <a:spcPts val="0"/>
              </a:spcBef>
            </a:pPr>
            <a:r>
              <a:rPr lang="en-US" sz="4800" b="1" i="1" dirty="0" err="1">
                <a:solidFill>
                  <a:schemeClr val="bg1"/>
                </a:solidFill>
                <a:latin typeface="Verdana" pitchFamily="34" charset="0"/>
              </a:rPr>
              <a:t>kolbász</a:t>
            </a:r>
            <a:endParaRPr lang="en-US" sz="4800" b="1" i="1" dirty="0">
              <a:solidFill>
                <a:schemeClr val="bg1"/>
              </a:solidFill>
              <a:latin typeface="Verdana" pitchFamily="34" charset="0"/>
            </a:endParaRPr>
          </a:p>
          <a:p>
            <a:pPr algn="ctr">
              <a:spcBef>
                <a:spcPts val="0"/>
              </a:spcBef>
            </a:pPr>
            <a:r>
              <a:rPr lang="en-US" sz="4800" b="1" i="1" dirty="0" err="1">
                <a:solidFill>
                  <a:schemeClr val="bg1"/>
                </a:solidFill>
                <a:latin typeface="Verdana" pitchFamily="34" charset="0"/>
              </a:rPr>
              <a:t>tokaji</a:t>
            </a:r>
            <a:endParaRPr lang="en-US" sz="4800" b="1" i="1" dirty="0">
              <a:solidFill>
                <a:schemeClr val="bg1"/>
              </a:solidFill>
              <a:latin typeface="Verdana" pitchFamily="34" charset="0"/>
            </a:endParaRPr>
          </a:p>
          <a:p>
            <a:pPr algn="ctr">
              <a:spcBef>
                <a:spcPts val="0"/>
              </a:spcBef>
            </a:pPr>
            <a:r>
              <a:rPr lang="en-US" sz="4800" b="1" i="1" dirty="0" err="1">
                <a:solidFill>
                  <a:schemeClr val="bg1"/>
                </a:solidFill>
                <a:latin typeface="Verdana" pitchFamily="34" charset="0"/>
              </a:rPr>
              <a:t>Egri</a:t>
            </a:r>
            <a:r>
              <a:rPr lang="en-US" sz="4800" b="1" i="1" dirty="0">
                <a:solidFill>
                  <a:schemeClr val="bg1"/>
                </a:solidFill>
                <a:latin typeface="Verdana" pitchFamily="34" charset="0"/>
              </a:rPr>
              <a:t> </a:t>
            </a:r>
            <a:r>
              <a:rPr lang="en-US" sz="4800" b="1" i="1" dirty="0" err="1">
                <a:solidFill>
                  <a:schemeClr val="bg1"/>
                </a:solidFill>
                <a:latin typeface="Verdana" pitchFamily="34" charset="0"/>
              </a:rPr>
              <a:t>Bikavér</a:t>
            </a:r>
            <a:endParaRPr lang="en-US" sz="5400" b="1" i="1" dirty="0">
              <a:solidFill>
                <a:schemeClr val="bg1"/>
              </a:solidFill>
              <a:latin typeface="Verdana" pitchFamily="34" charset="0"/>
            </a:endParaRPr>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3111880"/>
            <a:ext cx="6908800" cy="1615827"/>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6600" b="1" dirty="0">
                <a:solidFill>
                  <a:srgbClr val="FFFFFF"/>
                </a:solidFill>
                <a:latin typeface="Arial" charset="0"/>
              </a:rPr>
              <a:t>more clues . . . </a:t>
            </a:r>
          </a:p>
        </p:txBody>
      </p:sp>
    </p:spTree>
  </p:cSld>
  <p:clrMapOvr>
    <a:masterClrMapping/>
  </p:clrMapOvr>
  <p:transition/>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587171"/>
            <a:ext cx="7315200" cy="3785652"/>
          </a:xfrm>
          <a:prstGeom prst="rect">
            <a:avLst/>
          </a:prstGeom>
          <a:noFill/>
          <a:ln w="9525">
            <a:noFill/>
            <a:miter lim="800000"/>
            <a:headEnd/>
            <a:tailEnd/>
          </a:ln>
        </p:spPr>
        <p:txBody>
          <a:bodyPr wrap="square">
            <a:spAutoFit/>
          </a:bodyPr>
          <a:lstStyle/>
          <a:p>
            <a:pPr algn="ctr" rtl="0" fontAlgn="base">
              <a:spcBef>
                <a:spcPts val="0"/>
              </a:spcBef>
              <a:spcAft>
                <a:spcPct val="0"/>
              </a:spcAft>
            </a:pPr>
            <a:r>
              <a:rPr lang="en-US" sz="4800" b="1" i="1" kern="1200" dirty="0" err="1">
                <a:solidFill>
                  <a:srgbClr val="000000"/>
                </a:solidFill>
                <a:latin typeface="Verdana" pitchFamily="34" charset="0"/>
                <a:ea typeface="+mn-ea"/>
                <a:cs typeface="+mn-cs"/>
              </a:rPr>
              <a:t>gulas</a:t>
            </a:r>
            <a:endParaRPr lang="en-US" sz="4800" b="1" i="1" kern="1200" dirty="0">
              <a:solidFill>
                <a:srgbClr val="000000"/>
              </a:solidFill>
              <a:latin typeface="Verdana" pitchFamily="34" charset="0"/>
              <a:ea typeface="+mn-ea"/>
              <a:cs typeface="+mn-cs"/>
            </a:endParaRPr>
          </a:p>
          <a:p>
            <a:pPr algn="ctr">
              <a:spcBef>
                <a:spcPts val="0"/>
              </a:spcBef>
            </a:pPr>
            <a:r>
              <a:rPr lang="en-US" sz="4800" b="1" i="1" dirty="0" err="1">
                <a:solidFill>
                  <a:srgbClr val="000000"/>
                </a:solidFill>
                <a:latin typeface="Verdana" pitchFamily="34" charset="0"/>
              </a:rPr>
              <a:t>paprikas</a:t>
            </a:r>
            <a:endParaRPr lang="en-US" sz="4800" b="1" i="1" kern="1200" dirty="0">
              <a:solidFill>
                <a:srgbClr val="000000"/>
              </a:solidFill>
              <a:latin typeface="Verdana" pitchFamily="34" charset="0"/>
              <a:ea typeface="+mn-ea"/>
              <a:cs typeface="+mn-cs"/>
            </a:endParaRPr>
          </a:p>
          <a:p>
            <a:pPr algn="ctr">
              <a:spcBef>
                <a:spcPts val="0"/>
              </a:spcBef>
            </a:pPr>
            <a:r>
              <a:rPr lang="en-US" sz="4800" b="1" i="1" dirty="0" err="1">
                <a:solidFill>
                  <a:srgbClr val="000000"/>
                </a:solidFill>
                <a:latin typeface="Verdana" pitchFamily="34" charset="0"/>
              </a:rPr>
              <a:t>kolbász</a:t>
            </a:r>
            <a:endParaRPr lang="en-US" sz="4800" b="1" i="1" dirty="0">
              <a:solidFill>
                <a:srgbClr val="000000"/>
              </a:solidFill>
              <a:latin typeface="Verdana" pitchFamily="34" charset="0"/>
            </a:endParaRPr>
          </a:p>
          <a:p>
            <a:pPr algn="ctr">
              <a:spcBef>
                <a:spcPts val="0"/>
              </a:spcBef>
            </a:pPr>
            <a:r>
              <a:rPr lang="en-US" sz="4800" b="1" i="1" dirty="0" err="1">
                <a:solidFill>
                  <a:srgbClr val="000000"/>
                </a:solidFill>
                <a:latin typeface="Verdana" pitchFamily="34" charset="0"/>
              </a:rPr>
              <a:t>tokaji</a:t>
            </a:r>
            <a:endParaRPr lang="en-US" sz="4800" b="1" i="1" dirty="0">
              <a:solidFill>
                <a:srgbClr val="000000"/>
              </a:solidFill>
              <a:latin typeface="Verdana" pitchFamily="34" charset="0"/>
            </a:endParaRPr>
          </a:p>
          <a:p>
            <a:pPr algn="ctr">
              <a:spcBef>
                <a:spcPts val="0"/>
              </a:spcBef>
            </a:pPr>
            <a:r>
              <a:rPr lang="en-US" sz="4800" b="1" i="1" dirty="0" err="1">
                <a:solidFill>
                  <a:srgbClr val="000000"/>
                </a:solidFill>
                <a:latin typeface="Verdana" pitchFamily="34" charset="0"/>
              </a:rPr>
              <a:t>Egri</a:t>
            </a:r>
            <a:r>
              <a:rPr lang="en-US" sz="4800" b="1" i="1" dirty="0">
                <a:solidFill>
                  <a:srgbClr val="000000"/>
                </a:solidFill>
                <a:latin typeface="Verdana" pitchFamily="34" charset="0"/>
              </a:rPr>
              <a:t> </a:t>
            </a:r>
            <a:r>
              <a:rPr lang="en-US" sz="4800" b="1" i="1" dirty="0" err="1">
                <a:solidFill>
                  <a:srgbClr val="000000"/>
                </a:solidFill>
                <a:latin typeface="Verdana" pitchFamily="34" charset="0"/>
              </a:rPr>
              <a:t>Bikavér</a:t>
            </a:r>
            <a:endParaRPr lang="en-US" sz="5400" b="1" i="1" dirty="0">
              <a:solidFill>
                <a:srgbClr val="000000"/>
              </a:solidFill>
              <a:latin typeface="Verdana" pitchFamily="34" charset="0"/>
            </a:endParaRP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rtl="0" fontAlgn="base">
              <a:lnSpc>
                <a:spcPct val="130000"/>
              </a:lnSpc>
              <a:spcBef>
                <a:spcPct val="20000"/>
              </a:spcBef>
              <a:spcAft>
                <a:spcPct val="0"/>
              </a:spcAft>
            </a:pPr>
            <a:r>
              <a:rPr lang="en-US" sz="4000" b="1" dirty="0">
                <a:solidFill>
                  <a:srgbClr val="000000"/>
                </a:solidFill>
                <a:latin typeface="Verdana" pitchFamily="34" charset="0"/>
              </a:rPr>
              <a:t>answers</a:t>
            </a:r>
            <a:r>
              <a:rPr lang="en-US" sz="4000" b="1" kern="1200" dirty="0">
                <a:solidFill>
                  <a:srgbClr val="000000"/>
                </a:solidFill>
                <a:latin typeface="Verdana" pitchFamily="34" charset="0"/>
                <a:ea typeface="+mn-ea"/>
                <a:cs typeface="+mn-cs"/>
              </a:rPr>
              <a:t>:</a:t>
            </a:r>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 Box 5"/>
          <p:cNvSpPr txBox="1">
            <a:spLocks noChangeArrowheads="1"/>
          </p:cNvSpPr>
          <p:nvPr/>
        </p:nvSpPr>
        <p:spPr bwMode="auto">
          <a:xfrm>
            <a:off x="1295400" y="2252761"/>
            <a:ext cx="6553200" cy="1176337"/>
          </a:xfrm>
          <a:prstGeom prst="rect">
            <a:avLst/>
          </a:prstGeom>
          <a:noFill/>
          <a:ln w="9525">
            <a:noFill/>
            <a:miter lim="800000"/>
            <a:headEnd/>
            <a:tailEnd/>
          </a:ln>
        </p:spPr>
        <p:txBody>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What do you think of</a:t>
            </a:r>
          </a:p>
          <a:p>
            <a:pPr algn="ctr" rtl="0" fontAlgn="base">
              <a:spcBef>
                <a:spcPct val="20000"/>
              </a:spcBef>
              <a:spcAft>
                <a:spcPct val="0"/>
              </a:spcAft>
            </a:pPr>
            <a:r>
              <a:rPr lang="en-US" sz="3200" b="1" kern="1200" dirty="0">
                <a:solidFill>
                  <a:srgbClr val="000000"/>
                </a:solidFill>
                <a:latin typeface="Verdana" pitchFamily="34" charset="0"/>
                <a:ea typeface="+mn-ea"/>
                <a:cs typeface="+mn-cs"/>
              </a:rPr>
              <a:t>when someone says . . .</a:t>
            </a:r>
          </a:p>
        </p:txBody>
      </p:sp>
      <p:sp>
        <p:nvSpPr>
          <p:cNvPr id="84995" name="Text Box 10"/>
          <p:cNvSpPr txBox="1">
            <a:spLocks noChangeArrowheads="1"/>
          </p:cNvSpPr>
          <p:nvPr/>
        </p:nvSpPr>
        <p:spPr bwMode="auto">
          <a:xfrm>
            <a:off x="3993270" y="3886203"/>
            <a:ext cx="4084773"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 or “Hungarian”?</a:t>
            </a:r>
            <a:endParaRPr lang="en-US" sz="3200" b="1" kern="1200" dirty="0">
              <a:solidFill>
                <a:srgbClr val="FFFFFF"/>
              </a:solidFill>
              <a:latin typeface="Verdana" pitchFamily="34" charset="0"/>
              <a:ea typeface="+mn-ea"/>
              <a:cs typeface="+mn-cs"/>
            </a:endParaRPr>
          </a:p>
        </p:txBody>
      </p:sp>
      <p:sp>
        <p:nvSpPr>
          <p:cNvPr id="84996" name="Text Box 12"/>
          <p:cNvSpPr txBox="1">
            <a:spLocks noChangeArrowheads="1"/>
          </p:cNvSpPr>
          <p:nvPr/>
        </p:nvSpPr>
        <p:spPr bwMode="auto">
          <a:xfrm>
            <a:off x="975224" y="3886203"/>
            <a:ext cx="2877711"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“Hungary”?</a:t>
            </a:r>
          </a:p>
        </p:txBody>
      </p:sp>
      <p:sp>
        <p:nvSpPr>
          <p:cNvPr id="5" name="Text Box 4"/>
          <p:cNvSpPr txBox="1">
            <a:spLocks noChangeArrowheads="1"/>
          </p:cNvSpPr>
          <p:nvPr/>
        </p:nvSpPr>
        <p:spPr bwMode="auto">
          <a:xfrm>
            <a:off x="899883" y="1237368"/>
            <a:ext cx="7315200" cy="892552"/>
          </a:xfrm>
          <a:prstGeom prst="rect">
            <a:avLst/>
          </a:prstGeom>
          <a:noFill/>
          <a:ln w="9525">
            <a:noFill/>
            <a:miter lim="800000"/>
            <a:headEnd/>
            <a:tailEnd/>
          </a:ln>
        </p:spPr>
        <p:txBody>
          <a:bodyPr>
            <a:spAutoFit/>
          </a:bodyPr>
          <a:lstStyle/>
          <a:p>
            <a:pPr algn="ctr" rtl="0" fontAlgn="base">
              <a:lnSpc>
                <a:spcPct val="130000"/>
              </a:lnSpc>
              <a:spcBef>
                <a:spcPct val="20000"/>
              </a:spcBef>
              <a:spcAft>
                <a:spcPct val="0"/>
              </a:spcAft>
            </a:pPr>
            <a:r>
              <a:rPr lang="en-US" sz="4000" b="1" dirty="0">
                <a:solidFill>
                  <a:srgbClr val="000000"/>
                </a:solidFill>
                <a:latin typeface="Verdana" pitchFamily="34" charset="0"/>
              </a:rPr>
              <a:t>question</a:t>
            </a:r>
            <a:r>
              <a:rPr lang="en-US" sz="4000" b="1" kern="1200" dirty="0">
                <a:solidFill>
                  <a:srgbClr val="000000"/>
                </a:solidFill>
                <a:latin typeface="Verdana" pitchFamily="34" charset="0"/>
                <a:ea typeface="+mn-ea"/>
                <a:cs typeface="+mn-cs"/>
              </a:rPr>
              <a:t>:</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14" y="551774"/>
            <a:ext cx="8229600" cy="58085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0188951"/>
      </p:ext>
    </p:extLst>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848495"/>
            <a:ext cx="7315200" cy="3170099"/>
          </a:xfrm>
          <a:prstGeom prst="rect">
            <a:avLst/>
          </a:prstGeom>
          <a:noFill/>
          <a:ln w="9525">
            <a:noFill/>
            <a:miter lim="800000"/>
            <a:headEnd/>
            <a:tailEnd/>
          </a:ln>
        </p:spPr>
        <p:txBody>
          <a:bodyPr>
            <a:spAutoFit/>
          </a:bodyPr>
          <a:lstStyle/>
          <a:p>
            <a:pPr algn="ctr">
              <a:spcBef>
                <a:spcPts val="0"/>
              </a:spcBef>
            </a:pPr>
            <a:r>
              <a:rPr lang="en-US" sz="4000" b="1" dirty="0">
                <a:solidFill>
                  <a:srgbClr val="000000"/>
                </a:solidFill>
                <a:latin typeface="Verdana" pitchFamily="34" charset="0"/>
              </a:rPr>
              <a:t>these are  </a:t>
            </a:r>
            <a:r>
              <a:rPr lang="en-US" sz="4000" b="1" i="1" dirty="0" err="1">
                <a:solidFill>
                  <a:srgbClr val="000000"/>
                </a:solidFill>
                <a:latin typeface="Verdana" pitchFamily="34" charset="0"/>
              </a:rPr>
              <a:t>Hungarikum</a:t>
            </a:r>
            <a:r>
              <a:rPr lang="en-US" sz="4000" b="1" dirty="0">
                <a:solidFill>
                  <a:srgbClr val="000000"/>
                </a:solidFill>
                <a:latin typeface="Verdana" pitchFamily="34" charset="0"/>
              </a:rPr>
              <a:t>, terms used to refer to uniquely Hungarian products, especially cuisine</a:t>
            </a:r>
          </a:p>
        </p:txBody>
      </p:sp>
      <p:sp>
        <p:nvSpPr>
          <p:cNvPr id="4" name="Rectangle 5"/>
          <p:cNvSpPr>
            <a:spLocks noChangeArrowheads="1"/>
          </p:cNvSpPr>
          <p:nvPr/>
        </p:nvSpPr>
        <p:spPr bwMode="auto">
          <a:xfrm>
            <a:off x="1204913" y="6331042"/>
            <a:ext cx="6705600" cy="276225"/>
          </a:xfrm>
          <a:prstGeom prst="rect">
            <a:avLst/>
          </a:prstGeom>
          <a:noFill/>
          <a:ln w="9525">
            <a:noFill/>
            <a:miter lim="800000"/>
            <a:headEnd/>
            <a:tailEnd/>
          </a:ln>
        </p:spPr>
        <p:txBody>
          <a:bodyPr>
            <a:spAutoFit/>
          </a:bodyPr>
          <a:lstStyle/>
          <a:p>
            <a:pPr algn="ctr"/>
            <a:r>
              <a:rPr lang="en-US" sz="1200" dirty="0">
                <a:solidFill>
                  <a:prstClr val="black"/>
                </a:solidFill>
                <a:latin typeface="Arial" charset="0"/>
                <a:cs typeface="Arial" charset="0"/>
                <a:hlinkClick r:id="rId2"/>
              </a:rPr>
              <a:t>http://en.wikipedia.org/wiki/Tokaji</a:t>
            </a:r>
            <a:endParaRPr lang="en-US" sz="1200" dirty="0">
              <a:solidFill>
                <a:prstClr val="black"/>
              </a:solidFill>
              <a:latin typeface="Arial" charset="0"/>
              <a:cs typeface="Arial" charset="0"/>
            </a:endParaRPr>
          </a:p>
        </p:txBody>
      </p:sp>
      <p:sp>
        <p:nvSpPr>
          <p:cNvPr id="5"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pPr algn="ctr" rtl="0" fontAlgn="base">
              <a:spcBef>
                <a:spcPct val="20000"/>
              </a:spcBef>
              <a:spcAft>
                <a:spcPct val="0"/>
              </a:spcAft>
            </a:pPr>
            <a:r>
              <a:rPr lang="en-US" sz="2800" b="1" kern="1200" dirty="0">
                <a:solidFill>
                  <a:srgbClr val="BBE0E3"/>
                </a:solidFill>
                <a:latin typeface="Verdana" pitchFamily="34" charset="0"/>
                <a:ea typeface="+mn-ea"/>
                <a:cs typeface="+mn-cs"/>
              </a:rPr>
              <a:t>What do you think of</a:t>
            </a:r>
          </a:p>
          <a:p>
            <a:pPr algn="ctr" rtl="0" fontAlgn="base">
              <a:spcBef>
                <a:spcPct val="20000"/>
              </a:spcBef>
              <a:spcAft>
                <a:spcPct val="0"/>
              </a:spcAft>
            </a:pPr>
            <a:r>
              <a:rPr lang="en-US" sz="2800" b="1" kern="1200" dirty="0">
                <a:solidFill>
                  <a:srgbClr val="BBE0E3"/>
                </a:solidFill>
                <a:latin typeface="Verdana" pitchFamily="34" charset="0"/>
                <a:ea typeface="+mn-ea"/>
                <a:cs typeface="+mn-cs"/>
              </a:rPr>
              <a:t>when someone says . . .</a:t>
            </a:r>
          </a:p>
          <a:p>
            <a:pPr algn="ctr" rtl="0" fontAlgn="base">
              <a:spcBef>
                <a:spcPct val="20000"/>
              </a:spcBef>
              <a:spcAft>
                <a:spcPct val="0"/>
              </a:spcAft>
            </a:pPr>
            <a:r>
              <a:rPr lang="en-US" sz="2800" b="1" kern="1200" dirty="0">
                <a:solidFill>
                  <a:srgbClr val="BBE0E3"/>
                </a:solidFill>
                <a:latin typeface="Verdana" pitchFamily="34" charset="0"/>
                <a:ea typeface="+mn-ea"/>
                <a:cs typeface="+mn-cs"/>
              </a:rPr>
              <a:t>“Hungary” or Hungarian”?</a:t>
            </a:r>
            <a:endParaRPr lang="en-US" sz="3600" b="1" kern="1200" dirty="0">
              <a:solidFill>
                <a:srgbClr val="BBE0E3"/>
              </a:solidFill>
              <a:latin typeface="Verdana" pitchFamily="34" charset="0"/>
              <a:ea typeface="+mn-ea"/>
              <a:cs typeface="+mn-cs"/>
            </a:endParaRPr>
          </a:p>
        </p:txBody>
      </p:sp>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5"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pPr algn="ctr" rtl="0" fontAlgn="base">
              <a:spcBef>
                <a:spcPct val="20000"/>
              </a:spcBef>
              <a:spcAft>
                <a:spcPct val="0"/>
              </a:spcAft>
            </a:pPr>
            <a:r>
              <a:rPr lang="en-US" sz="2800" b="1" kern="1200" dirty="0">
                <a:solidFill>
                  <a:srgbClr val="BBE0E3"/>
                </a:solidFill>
                <a:latin typeface="Verdana" pitchFamily="34" charset="0"/>
                <a:ea typeface="+mn-ea"/>
                <a:cs typeface="+mn-cs"/>
              </a:rPr>
              <a:t>What do you think of</a:t>
            </a:r>
          </a:p>
          <a:p>
            <a:pPr algn="ctr" rtl="0" fontAlgn="base">
              <a:spcBef>
                <a:spcPct val="20000"/>
              </a:spcBef>
              <a:spcAft>
                <a:spcPct val="0"/>
              </a:spcAft>
            </a:pPr>
            <a:r>
              <a:rPr lang="en-US" sz="2800" b="1" kern="1200" dirty="0">
                <a:solidFill>
                  <a:srgbClr val="BBE0E3"/>
                </a:solidFill>
                <a:latin typeface="Verdana" pitchFamily="34" charset="0"/>
                <a:ea typeface="+mn-ea"/>
                <a:cs typeface="+mn-cs"/>
              </a:rPr>
              <a:t>when someone says . . .</a:t>
            </a:r>
          </a:p>
          <a:p>
            <a:pPr algn="ctr" rtl="0" fontAlgn="base">
              <a:spcBef>
                <a:spcPct val="20000"/>
              </a:spcBef>
              <a:spcAft>
                <a:spcPct val="0"/>
              </a:spcAft>
            </a:pPr>
            <a:r>
              <a:rPr lang="en-US" sz="2800" b="1" kern="1200" dirty="0">
                <a:solidFill>
                  <a:srgbClr val="BBE0E3"/>
                </a:solidFill>
                <a:latin typeface="Verdana" pitchFamily="34" charset="0"/>
                <a:ea typeface="+mn-ea"/>
                <a:cs typeface="+mn-cs"/>
              </a:rPr>
              <a:t>“Hungary” or Hungarian”?</a:t>
            </a:r>
            <a:endParaRPr lang="en-US" sz="3600" b="1" kern="1200" dirty="0">
              <a:solidFill>
                <a:srgbClr val="BBE0E3"/>
              </a:solidFill>
              <a:latin typeface="Verdana" pitchFamily="34" charset="0"/>
              <a:ea typeface="+mn-ea"/>
              <a:cs typeface="+mn-cs"/>
            </a:endParaRPr>
          </a:p>
        </p:txBody>
      </p:sp>
      <p:sp>
        <p:nvSpPr>
          <p:cNvPr id="6" name="Text Box 4"/>
          <p:cNvSpPr txBox="1">
            <a:spLocks noChangeArrowheads="1"/>
          </p:cNvSpPr>
          <p:nvPr/>
        </p:nvSpPr>
        <p:spPr bwMode="auto">
          <a:xfrm>
            <a:off x="609600" y="3748332"/>
            <a:ext cx="8001000" cy="1905000"/>
          </a:xfrm>
          <a:prstGeom prst="rect">
            <a:avLst/>
          </a:prstGeom>
          <a:noFill/>
          <a:ln w="9525">
            <a:noFill/>
            <a:miter lim="800000"/>
            <a:headEnd/>
            <a:tailEnd/>
          </a:ln>
        </p:spPr>
        <p:txBody>
          <a:bodyPr/>
          <a:lstStyle/>
          <a:p>
            <a:pPr algn="ctr" rtl="0" fontAlgn="base">
              <a:lnSpc>
                <a:spcPct val="130000"/>
              </a:lnSpc>
              <a:spcBef>
                <a:spcPct val="20000"/>
              </a:spcBef>
              <a:spcAft>
                <a:spcPct val="0"/>
              </a:spcAft>
            </a:pPr>
            <a:r>
              <a:rPr lang="en-US" sz="3600" b="1" kern="1200" dirty="0">
                <a:solidFill>
                  <a:srgbClr val="000000"/>
                </a:solidFill>
                <a:latin typeface="Verdana" pitchFamily="34" charset="0"/>
                <a:ea typeface="+mn-ea"/>
                <a:cs typeface="+mn-cs"/>
              </a:rPr>
              <a:t>goulash</a:t>
            </a:r>
          </a:p>
          <a:p>
            <a:pPr algn="ctr" rtl="0" fontAlgn="base">
              <a:lnSpc>
                <a:spcPct val="130000"/>
              </a:lnSpc>
              <a:spcBef>
                <a:spcPct val="20000"/>
              </a:spcBef>
              <a:spcAft>
                <a:spcPct val="0"/>
              </a:spcAft>
            </a:pPr>
            <a:r>
              <a:rPr lang="en-US" sz="3600" b="1" kern="1200" dirty="0">
                <a:solidFill>
                  <a:srgbClr val="000000"/>
                </a:solidFill>
                <a:latin typeface="Verdana" pitchFamily="34" charset="0"/>
                <a:ea typeface="+mn-ea"/>
                <a:cs typeface="+mn-cs"/>
              </a:rPr>
              <a:t>(</a:t>
            </a:r>
            <a:r>
              <a:rPr lang="en-US" sz="3600" b="1" i="1" kern="1200" dirty="0" err="1">
                <a:solidFill>
                  <a:srgbClr val="000000"/>
                </a:solidFill>
                <a:latin typeface="Verdana" pitchFamily="34" charset="0"/>
                <a:ea typeface="+mn-ea"/>
                <a:cs typeface="+mn-cs"/>
              </a:rPr>
              <a:t>gulas</a:t>
            </a:r>
            <a:r>
              <a:rPr lang="en-US" sz="3600" b="1" kern="1200" dirty="0">
                <a:solidFill>
                  <a:srgbClr val="000000"/>
                </a:solidFill>
                <a:latin typeface="Verdana" pitchFamily="34" charset="0"/>
                <a:ea typeface="+mn-ea"/>
                <a:cs typeface="+mn-cs"/>
              </a:rPr>
              <a:t>)</a:t>
            </a:r>
          </a:p>
        </p:txBody>
      </p:sp>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88066" name="Text Box 2"/>
          <p:cNvSpPr txBox="1">
            <a:spLocks noChangeArrowheads="1"/>
          </p:cNvSpPr>
          <p:nvPr/>
        </p:nvSpPr>
        <p:spPr bwMode="auto">
          <a:xfrm>
            <a:off x="4154521" y="5853216"/>
            <a:ext cx="827471"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000000"/>
                </a:solidFill>
                <a:latin typeface="Verdana" pitchFamily="34" charset="0"/>
                <a:ea typeface="+mn-ea"/>
                <a:cs typeface="+mn-cs"/>
              </a:rPr>
              <a:t>Gulas</a:t>
            </a:r>
            <a:endParaRPr lang="en-US" sz="1600" b="1" i="1" kern="1200" dirty="0">
              <a:solidFill>
                <a:srgbClr val="000000"/>
              </a:solidFill>
              <a:latin typeface="Verdana" pitchFamily="34" charset="0"/>
              <a:ea typeface="+mn-ea"/>
              <a:cs typeface="+mn-cs"/>
            </a:endParaRPr>
          </a:p>
        </p:txBody>
      </p:sp>
      <p:sp>
        <p:nvSpPr>
          <p:cNvPr id="88067" name="Text Box 2"/>
          <p:cNvSpPr txBox="1">
            <a:spLocks noChangeArrowheads="1"/>
          </p:cNvSpPr>
          <p:nvPr/>
        </p:nvSpPr>
        <p:spPr bwMode="auto">
          <a:xfrm>
            <a:off x="3264111" y="6336038"/>
            <a:ext cx="2597186" cy="276999"/>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1200" kern="1200" dirty="0">
                <a:solidFill>
                  <a:srgbClr val="FFFFFF"/>
                </a:solidFill>
                <a:cs typeface="Arial" pitchFamily="34" charset="0"/>
                <a:hlinkClick r:id="rId3"/>
              </a:rPr>
              <a:t>http://en.wikipedia.org/wiki/Hungary</a:t>
            </a:r>
            <a:endParaRPr lang="en-US" sz="1200" kern="1200" dirty="0">
              <a:solidFill>
                <a:srgbClr val="FFFFFF"/>
              </a:solidFill>
              <a:cs typeface="Arial" pitchFamily="34" charset="0"/>
            </a:endParaRPr>
          </a:p>
        </p:txBody>
      </p:sp>
      <p:pic>
        <p:nvPicPr>
          <p:cNvPr id="88068" name="Picture 2"/>
          <p:cNvPicPr>
            <a:picLocks noChangeAspect="1" noChangeArrowheads="1"/>
          </p:cNvPicPr>
          <p:nvPr/>
        </p:nvPicPr>
        <p:blipFill>
          <a:blip r:embed="rId4" cstate="print"/>
          <a:srcRect/>
          <a:stretch>
            <a:fillRect/>
          </a:stretch>
        </p:blipFill>
        <p:spPr bwMode="auto">
          <a:xfrm>
            <a:off x="1662162" y="140255"/>
            <a:ext cx="5819775" cy="5705475"/>
          </a:xfrm>
          <a:prstGeom prst="rect">
            <a:avLst/>
          </a:prstGeom>
          <a:noFill/>
          <a:ln w="9525">
            <a:noFill/>
            <a:miter lim="800000"/>
            <a:headEnd/>
            <a:tailEnd/>
          </a:ln>
        </p:spPr>
      </p:pic>
    </p:spTree>
  </p:cSld>
  <p:clrMapOvr>
    <a:masterClrMapping/>
  </p:clrMapOvr>
  <p:transition/>
</p:sld>
</file>

<file path=ppt/slides/slide337.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87042" name="Text Box 2"/>
          <p:cNvSpPr txBox="1">
            <a:spLocks noChangeArrowheads="1"/>
          </p:cNvSpPr>
          <p:nvPr/>
        </p:nvSpPr>
        <p:spPr bwMode="auto">
          <a:xfrm>
            <a:off x="4114609" y="5823962"/>
            <a:ext cx="827471"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Gulas</a:t>
            </a:r>
            <a:endParaRPr lang="en-US" sz="1600" b="1" i="1" kern="1200" dirty="0">
              <a:solidFill>
                <a:srgbClr val="FFFFFF"/>
              </a:solidFill>
              <a:latin typeface="Verdana" pitchFamily="34" charset="0"/>
              <a:ea typeface="+mn-ea"/>
              <a:cs typeface="+mn-cs"/>
            </a:endParaRPr>
          </a:p>
        </p:txBody>
      </p:sp>
      <p:sp>
        <p:nvSpPr>
          <p:cNvPr id="87043"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87044" name="Picture 2"/>
          <p:cNvPicPr>
            <a:picLocks noChangeAspect="1" noChangeArrowheads="1"/>
          </p:cNvPicPr>
          <p:nvPr/>
        </p:nvPicPr>
        <p:blipFill>
          <a:blip r:embed="rId4" cstate="print"/>
          <a:srcRect/>
          <a:stretch>
            <a:fillRect/>
          </a:stretch>
        </p:blipFill>
        <p:spPr bwMode="auto">
          <a:xfrm>
            <a:off x="907140" y="362856"/>
            <a:ext cx="7315200" cy="5486400"/>
          </a:xfrm>
          <a:prstGeom prst="rect">
            <a:avLst/>
          </a:prstGeom>
          <a:noFill/>
          <a:ln w="9525">
            <a:noFill/>
            <a:miter lim="800000"/>
            <a:headEnd/>
            <a:tailEnd/>
          </a:ln>
        </p:spPr>
      </p:pic>
    </p:spTree>
  </p:cSld>
  <p:clrMapOvr>
    <a:masterClrMapping/>
  </p:clrMapOvr>
  <p:transition/>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ext Box 4"/>
          <p:cNvSpPr txBox="1">
            <a:spLocks noChangeArrowheads="1"/>
          </p:cNvSpPr>
          <p:nvPr/>
        </p:nvSpPr>
        <p:spPr bwMode="auto">
          <a:xfrm>
            <a:off x="609600" y="2935304"/>
            <a:ext cx="8001000" cy="2681724"/>
          </a:xfrm>
          <a:prstGeom prst="rect">
            <a:avLst/>
          </a:prstGeom>
          <a:noFill/>
          <a:ln w="9525">
            <a:noFill/>
            <a:miter lim="800000"/>
            <a:headEnd/>
            <a:tailEnd/>
          </a:ln>
        </p:spPr>
        <p:txBody>
          <a:bodyPr/>
          <a:lstStyle/>
          <a:p>
            <a:pPr algn="ctr">
              <a:lnSpc>
                <a:spcPct val="130000"/>
              </a:lnSpc>
              <a:spcBef>
                <a:spcPct val="20000"/>
              </a:spcBef>
            </a:pPr>
            <a:r>
              <a:rPr lang="en-US" sz="3600" b="1" dirty="0">
                <a:solidFill>
                  <a:srgbClr val="000000"/>
                </a:solidFill>
                <a:latin typeface="Verdana" pitchFamily="34" charset="0"/>
              </a:rPr>
              <a:t>and</a:t>
            </a:r>
          </a:p>
          <a:p>
            <a:pPr algn="ctr" rtl="0" fontAlgn="base">
              <a:lnSpc>
                <a:spcPct val="130000"/>
              </a:lnSpc>
              <a:spcBef>
                <a:spcPct val="20000"/>
              </a:spcBef>
              <a:spcAft>
                <a:spcPct val="0"/>
              </a:spcAft>
            </a:pPr>
            <a:r>
              <a:rPr lang="en-US" sz="3600" b="1" kern="1200" dirty="0">
                <a:solidFill>
                  <a:srgbClr val="000000"/>
                </a:solidFill>
                <a:latin typeface="Verdana" pitchFamily="34" charset="0"/>
                <a:ea typeface="+mn-ea"/>
                <a:cs typeface="+mn-cs"/>
              </a:rPr>
              <a:t>Paprika</a:t>
            </a:r>
          </a:p>
          <a:p>
            <a:pPr algn="ctr" rtl="0" fontAlgn="base">
              <a:lnSpc>
                <a:spcPct val="130000"/>
              </a:lnSpc>
              <a:spcBef>
                <a:spcPct val="20000"/>
              </a:spcBef>
              <a:spcAft>
                <a:spcPct val="0"/>
              </a:spcAft>
            </a:pPr>
            <a:r>
              <a:rPr lang="en-US" sz="3600" b="1" kern="1200" dirty="0">
                <a:solidFill>
                  <a:srgbClr val="000000"/>
                </a:solidFill>
                <a:latin typeface="Verdana" pitchFamily="34" charset="0"/>
                <a:ea typeface="+mn-ea"/>
                <a:cs typeface="+mn-cs"/>
              </a:rPr>
              <a:t>(</a:t>
            </a:r>
            <a:r>
              <a:rPr lang="en-US" sz="3600" b="1" i="1" kern="1200" dirty="0" err="1">
                <a:solidFill>
                  <a:srgbClr val="000000"/>
                </a:solidFill>
                <a:latin typeface="Verdana" pitchFamily="34" charset="0"/>
                <a:ea typeface="+mn-ea"/>
                <a:cs typeface="+mn-cs"/>
              </a:rPr>
              <a:t>paprikas</a:t>
            </a:r>
            <a:r>
              <a:rPr lang="en-US" sz="3600" b="1" kern="1200" dirty="0">
                <a:solidFill>
                  <a:srgbClr val="000000"/>
                </a:solidFill>
                <a:latin typeface="Verdana" pitchFamily="34" charset="0"/>
                <a:ea typeface="+mn-ea"/>
                <a:cs typeface="+mn-cs"/>
              </a:rPr>
              <a:t>)</a:t>
            </a:r>
          </a:p>
        </p:txBody>
      </p:sp>
      <p:sp>
        <p:nvSpPr>
          <p:cNvPr id="90115"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pPr algn="ctr" rtl="0" fontAlgn="base">
              <a:spcBef>
                <a:spcPct val="20000"/>
              </a:spcBef>
              <a:spcAft>
                <a:spcPct val="0"/>
              </a:spcAft>
            </a:pPr>
            <a:r>
              <a:rPr lang="en-US" sz="2800" b="1" kern="1200">
                <a:solidFill>
                  <a:srgbClr val="BBE0E3"/>
                </a:solidFill>
                <a:latin typeface="Verdana" pitchFamily="34" charset="0"/>
                <a:ea typeface="+mn-ea"/>
                <a:cs typeface="+mn-cs"/>
              </a:rPr>
              <a:t>What do you think of</a:t>
            </a:r>
          </a:p>
          <a:p>
            <a:pPr algn="ctr" rtl="0" fontAlgn="base">
              <a:spcBef>
                <a:spcPct val="20000"/>
              </a:spcBef>
              <a:spcAft>
                <a:spcPct val="0"/>
              </a:spcAft>
            </a:pPr>
            <a:r>
              <a:rPr lang="en-US" sz="2800" b="1" kern="1200">
                <a:solidFill>
                  <a:srgbClr val="BBE0E3"/>
                </a:solidFill>
                <a:latin typeface="Verdana" pitchFamily="34" charset="0"/>
                <a:ea typeface="+mn-ea"/>
                <a:cs typeface="+mn-cs"/>
              </a:rPr>
              <a:t>when someone says . . .</a:t>
            </a:r>
          </a:p>
          <a:p>
            <a:pPr algn="ctr" rtl="0" fontAlgn="base">
              <a:spcBef>
                <a:spcPct val="20000"/>
              </a:spcBef>
              <a:spcAft>
                <a:spcPct val="0"/>
              </a:spcAft>
            </a:pPr>
            <a:r>
              <a:rPr lang="en-US" sz="2800" b="1" kern="1200">
                <a:solidFill>
                  <a:srgbClr val="BBE0E3"/>
                </a:solidFill>
                <a:latin typeface="Verdana" pitchFamily="34" charset="0"/>
                <a:ea typeface="+mn-ea"/>
                <a:cs typeface="+mn-cs"/>
              </a:rPr>
              <a:t>“Hungary” or Hungarian”?</a:t>
            </a:r>
            <a:endParaRPr lang="en-US" sz="3600" b="1" kern="1200">
              <a:solidFill>
                <a:srgbClr val="BBE0E3"/>
              </a:solidFill>
              <a:latin typeface="Verdana" pitchFamily="34" charset="0"/>
              <a:ea typeface="+mn-ea"/>
              <a:cs typeface="+mn-cs"/>
            </a:endParaRPr>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91138"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91139" name="Picture 2"/>
          <p:cNvPicPr>
            <a:picLocks noChangeAspect="1" noChangeArrowheads="1"/>
          </p:cNvPicPr>
          <p:nvPr/>
        </p:nvPicPr>
        <p:blipFill>
          <a:blip r:embed="rId4" cstate="print"/>
          <a:srcRect/>
          <a:stretch>
            <a:fillRect/>
          </a:stretch>
        </p:blipFill>
        <p:spPr bwMode="auto">
          <a:xfrm>
            <a:off x="2190754" y="1047750"/>
            <a:ext cx="4762500" cy="4762500"/>
          </a:xfrm>
          <a:prstGeom prst="rect">
            <a:avLst/>
          </a:prstGeom>
          <a:noFill/>
          <a:ln w="9525">
            <a:noFill/>
            <a:miter lim="800000"/>
            <a:headEnd/>
            <a:tailEnd/>
          </a:ln>
        </p:spPr>
      </p:pic>
    </p:spTree>
  </p:cSld>
  <p:clrMapOvr>
    <a:masterClrMapping/>
  </p:clrMapOvr>
  <p:transition/>
</p:sld>
</file>

<file path=ppt/slides/slide340.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92162" name="Text Box 2"/>
          <p:cNvSpPr txBox="1">
            <a:spLocks noChangeArrowheads="1"/>
          </p:cNvSpPr>
          <p:nvPr/>
        </p:nvSpPr>
        <p:spPr bwMode="auto">
          <a:xfrm>
            <a:off x="3320430" y="5838694"/>
            <a:ext cx="2534669"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Hot Smoked Paprika</a:t>
            </a:r>
          </a:p>
        </p:txBody>
      </p:sp>
      <p:sp>
        <p:nvSpPr>
          <p:cNvPr id="92163"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92164" name="Picture 2"/>
          <p:cNvPicPr>
            <a:picLocks noChangeAspect="1" noChangeArrowheads="1"/>
          </p:cNvPicPr>
          <p:nvPr/>
        </p:nvPicPr>
        <p:blipFill>
          <a:blip r:embed="rId4" cstate="print"/>
          <a:srcRect/>
          <a:stretch>
            <a:fillRect/>
          </a:stretch>
        </p:blipFill>
        <p:spPr bwMode="auto">
          <a:xfrm>
            <a:off x="1071563" y="134262"/>
            <a:ext cx="7000875" cy="5715000"/>
          </a:xfrm>
          <a:prstGeom prst="rect">
            <a:avLst/>
          </a:prstGeom>
          <a:noFill/>
          <a:ln w="9525">
            <a:noFill/>
            <a:miter lim="800000"/>
            <a:headEnd/>
            <a:tailEnd/>
          </a:ln>
        </p:spPr>
      </p:pic>
    </p:spTree>
  </p:cSld>
  <p:clrMapOvr>
    <a:masterClrMapping/>
  </p:clrMapOvr>
  <p:transition/>
</p:sld>
</file>

<file path=ppt/slides/slide341.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3058827" y="6158010"/>
            <a:ext cx="184731" cy="276999"/>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endParaRPr lang="en-US" sz="800" b="1" kern="1200">
              <a:solidFill>
                <a:srgbClr val="FFFFFF"/>
              </a:solidFill>
              <a:latin typeface="Verdana" pitchFamily="34" charset="0"/>
              <a:ea typeface="+mn-ea"/>
              <a:cs typeface="+mn-cs"/>
            </a:endParaRPr>
          </a:p>
        </p:txBody>
      </p:sp>
      <p:sp>
        <p:nvSpPr>
          <p:cNvPr id="93187" name="Text Box 2">
            <a:hlinkClick r:id="rId3"/>
          </p:cNvPr>
          <p:cNvSpPr txBox="1">
            <a:spLocks noChangeArrowheads="1"/>
          </p:cNvSpPr>
          <p:nvPr/>
        </p:nvSpPr>
        <p:spPr bwMode="auto">
          <a:xfrm>
            <a:off x="3123999" y="6394002"/>
            <a:ext cx="2972289"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www.fsz.bme.hu/hungary/cuisine/cuisine.html</a:t>
            </a:r>
            <a:endParaRPr lang="en-US" sz="800" b="1" kern="1200" dirty="0">
              <a:solidFill>
                <a:srgbClr val="FFFFFF"/>
              </a:solidFill>
              <a:latin typeface="Verdana" pitchFamily="34" charset="0"/>
              <a:ea typeface="+mn-ea"/>
              <a:cs typeface="+mn-cs"/>
            </a:endParaRPr>
          </a:p>
        </p:txBody>
      </p:sp>
      <p:pic>
        <p:nvPicPr>
          <p:cNvPr id="93188" name="Picture 3"/>
          <p:cNvPicPr>
            <a:picLocks noChangeAspect="1" noChangeArrowheads="1"/>
          </p:cNvPicPr>
          <p:nvPr/>
        </p:nvPicPr>
        <p:blipFill>
          <a:blip r:embed="rId4" cstate="print"/>
          <a:srcRect/>
          <a:stretch>
            <a:fillRect/>
          </a:stretch>
        </p:blipFill>
        <p:spPr bwMode="auto">
          <a:xfrm>
            <a:off x="2190754" y="1104900"/>
            <a:ext cx="4762500" cy="4762500"/>
          </a:xfrm>
          <a:prstGeom prst="rect">
            <a:avLst/>
          </a:prstGeom>
          <a:noFill/>
          <a:ln w="9525">
            <a:noFill/>
            <a:miter lim="800000"/>
            <a:headEnd/>
            <a:tailEnd/>
          </a:ln>
        </p:spPr>
      </p:pic>
    </p:spTree>
  </p:cSld>
  <p:clrMapOvr>
    <a:masterClrMapping/>
  </p:clrMapOvr>
  <p:transition/>
</p:sld>
</file>

<file path=ppt/slides/slide342.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94210" name="Text Box 2"/>
          <p:cNvSpPr txBox="1">
            <a:spLocks noChangeArrowheads="1"/>
          </p:cNvSpPr>
          <p:nvPr/>
        </p:nvSpPr>
        <p:spPr bwMode="auto">
          <a:xfrm>
            <a:off x="2303077" y="5853216"/>
            <a:ext cx="4479111"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Capsicum Fruit Used to Make Paprika</a:t>
            </a:r>
          </a:p>
        </p:txBody>
      </p:sp>
      <p:sp>
        <p:nvSpPr>
          <p:cNvPr id="94211"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94212" name="Picture 2"/>
          <p:cNvPicPr>
            <a:picLocks noChangeAspect="1" noChangeArrowheads="1"/>
          </p:cNvPicPr>
          <p:nvPr/>
        </p:nvPicPr>
        <p:blipFill>
          <a:blip r:embed="rId4" cstate="print"/>
          <a:srcRect/>
          <a:stretch>
            <a:fillRect/>
          </a:stretch>
        </p:blipFill>
        <p:spPr bwMode="auto">
          <a:xfrm>
            <a:off x="907140" y="366486"/>
            <a:ext cx="7315200" cy="5486400"/>
          </a:xfrm>
          <a:prstGeom prst="rect">
            <a:avLst/>
          </a:prstGeom>
          <a:noFill/>
          <a:ln w="9525">
            <a:noFill/>
            <a:miter lim="800000"/>
            <a:headEnd/>
            <a:tailEnd/>
          </a:ln>
        </p:spPr>
      </p:pic>
    </p:spTree>
  </p:cSld>
  <p:clrMapOvr>
    <a:masterClrMapping/>
  </p:clrMapOvr>
  <p:transition/>
</p:sld>
</file>

<file path=ppt/slides/slide343.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95234" name="Text Box 2"/>
          <p:cNvSpPr txBox="1">
            <a:spLocks noChangeArrowheads="1"/>
          </p:cNvSpPr>
          <p:nvPr/>
        </p:nvSpPr>
        <p:spPr bwMode="auto">
          <a:xfrm>
            <a:off x="3229186" y="5824188"/>
            <a:ext cx="2714206"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Hortobágyi</a:t>
            </a:r>
            <a:r>
              <a:rPr lang="en-US" sz="1600" b="1" i="1" kern="1200" dirty="0">
                <a:solidFill>
                  <a:srgbClr val="FFFFFF"/>
                </a:solidFill>
                <a:latin typeface="Verdana" pitchFamily="34" charset="0"/>
                <a:ea typeface="+mn-ea"/>
                <a:cs typeface="+mn-cs"/>
              </a:rPr>
              <a:t> </a:t>
            </a:r>
            <a:r>
              <a:rPr lang="en-US" sz="1600" b="1" i="1" kern="1200" dirty="0" err="1">
                <a:solidFill>
                  <a:srgbClr val="FFFFFF"/>
                </a:solidFill>
                <a:latin typeface="Verdana" pitchFamily="34" charset="0"/>
                <a:ea typeface="+mn-ea"/>
                <a:cs typeface="+mn-cs"/>
              </a:rPr>
              <a:t>palacsinta</a:t>
            </a:r>
            <a:endParaRPr lang="en-US" sz="1600" b="1" i="1" kern="1200" dirty="0">
              <a:solidFill>
                <a:srgbClr val="FFFFFF"/>
              </a:solidFill>
              <a:latin typeface="Verdana" pitchFamily="34" charset="0"/>
              <a:ea typeface="+mn-ea"/>
              <a:cs typeface="+mn-cs"/>
            </a:endParaRPr>
          </a:p>
        </p:txBody>
      </p:sp>
      <p:sp>
        <p:nvSpPr>
          <p:cNvPr id="95235"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95236" name="Picture 2"/>
          <p:cNvPicPr>
            <a:picLocks noChangeAspect="1" noChangeArrowheads="1"/>
          </p:cNvPicPr>
          <p:nvPr/>
        </p:nvPicPr>
        <p:blipFill>
          <a:blip r:embed="rId4" cstate="print">
            <a:lum bright="27000"/>
          </a:blip>
          <a:srcRect/>
          <a:stretch>
            <a:fillRect/>
          </a:stretch>
        </p:blipFill>
        <p:spPr bwMode="auto">
          <a:xfrm>
            <a:off x="921654" y="972003"/>
            <a:ext cx="7315200" cy="4873752"/>
          </a:xfrm>
          <a:prstGeom prst="rect">
            <a:avLst/>
          </a:prstGeom>
          <a:noFill/>
          <a:ln w="9525">
            <a:noFill/>
            <a:miter lim="800000"/>
            <a:headEnd/>
            <a:tailEnd/>
          </a:ln>
        </p:spPr>
      </p:pic>
    </p:spTree>
  </p:cSld>
  <p:clrMapOvr>
    <a:masterClrMapping/>
  </p:clrMapOvr>
  <p:transition/>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pPr algn="ctr" rtl="0" fontAlgn="base">
              <a:spcBef>
                <a:spcPct val="20000"/>
              </a:spcBef>
              <a:spcAft>
                <a:spcPct val="0"/>
              </a:spcAft>
            </a:pPr>
            <a:r>
              <a:rPr lang="en-US" sz="2800" b="1" kern="1200">
                <a:solidFill>
                  <a:srgbClr val="BBE0E3"/>
                </a:solidFill>
                <a:latin typeface="Verdana" pitchFamily="34" charset="0"/>
                <a:ea typeface="+mn-ea"/>
                <a:cs typeface="+mn-cs"/>
              </a:rPr>
              <a:t>What do you think of</a:t>
            </a:r>
          </a:p>
          <a:p>
            <a:pPr algn="ctr" rtl="0" fontAlgn="base">
              <a:spcBef>
                <a:spcPct val="20000"/>
              </a:spcBef>
              <a:spcAft>
                <a:spcPct val="0"/>
              </a:spcAft>
            </a:pPr>
            <a:r>
              <a:rPr lang="en-US" sz="2800" b="1" kern="1200">
                <a:solidFill>
                  <a:srgbClr val="BBE0E3"/>
                </a:solidFill>
                <a:latin typeface="Verdana" pitchFamily="34" charset="0"/>
                <a:ea typeface="+mn-ea"/>
                <a:cs typeface="+mn-cs"/>
              </a:rPr>
              <a:t>when someone says . . .</a:t>
            </a:r>
          </a:p>
          <a:p>
            <a:pPr algn="ctr" rtl="0" fontAlgn="base">
              <a:spcBef>
                <a:spcPct val="20000"/>
              </a:spcBef>
              <a:spcAft>
                <a:spcPct val="0"/>
              </a:spcAft>
            </a:pPr>
            <a:r>
              <a:rPr lang="en-US" sz="2800" b="1" kern="1200">
                <a:solidFill>
                  <a:srgbClr val="BBE0E3"/>
                </a:solidFill>
                <a:latin typeface="Verdana" pitchFamily="34" charset="0"/>
                <a:ea typeface="+mn-ea"/>
                <a:cs typeface="+mn-cs"/>
              </a:rPr>
              <a:t>“Hungary” or Hungarian”?</a:t>
            </a:r>
            <a:endParaRPr lang="en-US" sz="3600" b="1" kern="1200">
              <a:solidFill>
                <a:srgbClr val="BBE0E3"/>
              </a:solidFill>
              <a:latin typeface="Verdana" pitchFamily="34" charset="0"/>
              <a:ea typeface="+mn-ea"/>
              <a:cs typeface="+mn-cs"/>
            </a:endParaRPr>
          </a:p>
        </p:txBody>
      </p:sp>
      <p:sp>
        <p:nvSpPr>
          <p:cNvPr id="104451" name="Text Box 4"/>
          <p:cNvSpPr txBox="1">
            <a:spLocks noChangeArrowheads="1"/>
          </p:cNvSpPr>
          <p:nvPr/>
        </p:nvSpPr>
        <p:spPr bwMode="auto">
          <a:xfrm>
            <a:off x="581025" y="2917154"/>
            <a:ext cx="8001000" cy="2819400"/>
          </a:xfrm>
          <a:prstGeom prst="rect">
            <a:avLst/>
          </a:prstGeom>
          <a:noFill/>
          <a:ln w="9525">
            <a:noFill/>
            <a:miter lim="800000"/>
            <a:headEnd/>
            <a:tailEnd/>
          </a:ln>
        </p:spPr>
        <p:txBody>
          <a:bodyPr/>
          <a:lstStyle/>
          <a:p>
            <a:pPr algn="ctr" rtl="0" fontAlgn="base">
              <a:lnSpc>
                <a:spcPct val="130000"/>
              </a:lnSpc>
              <a:spcBef>
                <a:spcPct val="20000"/>
              </a:spcBef>
              <a:spcAft>
                <a:spcPct val="0"/>
              </a:spcAft>
            </a:pPr>
            <a:r>
              <a:rPr lang="en-US" sz="3600" b="1" kern="1200" dirty="0">
                <a:solidFill>
                  <a:srgbClr val="000000"/>
                </a:solidFill>
                <a:latin typeface="Verdana" pitchFamily="34" charset="0"/>
                <a:ea typeface="+mn-ea"/>
                <a:cs typeface="+mn-cs"/>
              </a:rPr>
              <a:t>and</a:t>
            </a:r>
          </a:p>
          <a:p>
            <a:pPr algn="ctr" rtl="0" fontAlgn="base">
              <a:lnSpc>
                <a:spcPct val="130000"/>
              </a:lnSpc>
              <a:spcBef>
                <a:spcPct val="20000"/>
              </a:spcBef>
              <a:spcAft>
                <a:spcPct val="0"/>
              </a:spcAft>
            </a:pPr>
            <a:r>
              <a:rPr lang="en-US" sz="3600" b="1" kern="1200" dirty="0">
                <a:solidFill>
                  <a:srgbClr val="000000"/>
                </a:solidFill>
                <a:latin typeface="Verdana" pitchFamily="34" charset="0"/>
                <a:ea typeface="+mn-ea"/>
                <a:cs typeface="+mn-cs"/>
              </a:rPr>
              <a:t>sausages . . .</a:t>
            </a:r>
          </a:p>
          <a:p>
            <a:pPr algn="ctr">
              <a:lnSpc>
                <a:spcPct val="130000"/>
              </a:lnSpc>
              <a:spcBef>
                <a:spcPct val="20000"/>
              </a:spcBef>
            </a:pPr>
            <a:r>
              <a:rPr lang="en-US" sz="3600" b="1" dirty="0">
                <a:solidFill>
                  <a:srgbClr val="000000"/>
                </a:solidFill>
                <a:latin typeface="Verdana" pitchFamily="34" charset="0"/>
              </a:rPr>
              <a:t>(</a:t>
            </a:r>
            <a:r>
              <a:rPr lang="en-US" sz="3600" b="1" i="1" dirty="0" err="1">
                <a:solidFill>
                  <a:srgbClr val="000000"/>
                </a:solidFill>
                <a:latin typeface="Verdana" pitchFamily="34" charset="0"/>
              </a:rPr>
              <a:t>kolbász</a:t>
            </a:r>
            <a:r>
              <a:rPr lang="en-US" sz="3600" b="1" dirty="0">
                <a:solidFill>
                  <a:srgbClr val="000000"/>
                </a:solidFill>
                <a:latin typeface="Verdana" pitchFamily="34" charset="0"/>
              </a:rPr>
              <a:t>)</a:t>
            </a:r>
          </a:p>
          <a:p>
            <a:pPr algn="ctr" rtl="0" fontAlgn="base">
              <a:lnSpc>
                <a:spcPct val="130000"/>
              </a:lnSpc>
              <a:spcBef>
                <a:spcPct val="20000"/>
              </a:spcBef>
              <a:spcAft>
                <a:spcPct val="0"/>
              </a:spcAft>
            </a:pPr>
            <a:endParaRPr lang="en-US" sz="3600" b="1" kern="1200" dirty="0">
              <a:solidFill>
                <a:srgbClr val="000000"/>
              </a:solidFill>
              <a:latin typeface="Verdana" pitchFamily="34" charset="0"/>
              <a:ea typeface="+mn-ea"/>
              <a:cs typeface="+mn-cs"/>
            </a:endParaRP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05474" name="Text Box 2"/>
          <p:cNvSpPr txBox="1">
            <a:spLocks noChangeArrowheads="1"/>
          </p:cNvSpPr>
          <p:nvPr/>
        </p:nvSpPr>
        <p:spPr bwMode="auto">
          <a:xfrm>
            <a:off x="3525175" y="6393099"/>
            <a:ext cx="2074607" cy="215444"/>
          </a:xfrm>
          <a:prstGeom prst="rect">
            <a:avLst/>
          </a:prstGeom>
          <a:noFill/>
          <a:ln w="9525">
            <a:noFill/>
            <a:miter lim="800000"/>
            <a:headEnd/>
            <a:tailEnd/>
          </a:ln>
        </p:spPr>
        <p:txBody>
          <a:bodyPr wrap="none">
            <a:spAutoFit/>
          </a:bodyPr>
          <a:lstStyle/>
          <a:p>
            <a:pPr algn="ctr"/>
            <a:r>
              <a:rPr lang="en-US" sz="800" dirty="0">
                <a:solidFill>
                  <a:srgbClr val="003300"/>
                </a:solidFill>
                <a:latin typeface="Verdana" pitchFamily="34" charset="0"/>
                <a:hlinkClick r:id="rId3"/>
              </a:rPr>
              <a:t>http://en.wikipedia.org/wiki/Kolbasz</a:t>
            </a:r>
            <a:endParaRPr lang="en-US" sz="800" kern="1200" dirty="0">
              <a:solidFill>
                <a:srgbClr val="003300"/>
              </a:solidFill>
              <a:latin typeface="Verdana" pitchFamily="34" charset="0"/>
              <a:ea typeface="+mn-ea"/>
              <a:cs typeface="+mn-cs"/>
            </a:endParaRPr>
          </a:p>
        </p:txBody>
      </p:sp>
      <p:pic>
        <p:nvPicPr>
          <p:cNvPr id="2050" name="Picture 2"/>
          <p:cNvPicPr>
            <a:picLocks noChangeAspect="1" noChangeArrowheads="1"/>
          </p:cNvPicPr>
          <p:nvPr/>
        </p:nvPicPr>
        <p:blipFill>
          <a:blip r:embed="rId4" cstate="print"/>
          <a:srcRect/>
          <a:stretch>
            <a:fillRect/>
          </a:stretch>
        </p:blipFill>
        <p:spPr bwMode="auto">
          <a:xfrm>
            <a:off x="682165" y="1146628"/>
            <a:ext cx="7772400" cy="4857750"/>
          </a:xfrm>
          <a:prstGeom prst="rect">
            <a:avLst/>
          </a:prstGeom>
          <a:noFill/>
          <a:ln w="9525">
            <a:noFill/>
            <a:miter lim="800000"/>
            <a:headEnd/>
            <a:tailEnd/>
          </a:ln>
        </p:spPr>
      </p:pic>
      <p:pic>
        <p:nvPicPr>
          <p:cNvPr id="2051" name="Picture 3"/>
          <p:cNvPicPr>
            <a:picLocks noChangeAspect="1" noChangeArrowheads="1"/>
          </p:cNvPicPr>
          <p:nvPr/>
        </p:nvPicPr>
        <p:blipFill>
          <a:blip r:embed="rId5" cstate="print"/>
          <a:srcRect/>
          <a:stretch>
            <a:fillRect/>
          </a:stretch>
        </p:blipFill>
        <p:spPr bwMode="auto">
          <a:xfrm>
            <a:off x="1145956" y="2095502"/>
            <a:ext cx="6858000" cy="3738751"/>
          </a:xfrm>
          <a:prstGeom prst="rect">
            <a:avLst/>
          </a:prstGeom>
          <a:noFill/>
          <a:ln w="63500">
            <a:solidFill>
              <a:srgbClr val="FFC000"/>
            </a:solid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6.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05474" name="Text Box 2"/>
          <p:cNvSpPr txBox="1">
            <a:spLocks noChangeArrowheads="1"/>
          </p:cNvSpPr>
          <p:nvPr/>
        </p:nvSpPr>
        <p:spPr bwMode="auto">
          <a:xfrm>
            <a:off x="3408213" y="6393099"/>
            <a:ext cx="230864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hlinkClick r:id="rId3"/>
              </a:rPr>
              <a:t>www.intlmeatsanddeli.com/products.htm</a:t>
            </a:r>
            <a:endPar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endParaRPr>
          </a:p>
        </p:txBody>
      </p:sp>
      <p:sp>
        <p:nvSpPr>
          <p:cNvPr id="105475" name="TextBox 4"/>
          <p:cNvSpPr txBox="1">
            <a:spLocks noChangeArrowheads="1"/>
          </p:cNvSpPr>
          <p:nvPr/>
        </p:nvSpPr>
        <p:spPr bwMode="auto">
          <a:xfrm>
            <a:off x="3062854" y="5932844"/>
            <a:ext cx="3015569"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Verdana" pitchFamily="34" charset="0"/>
                <a:ea typeface="+mn-ea"/>
                <a:cs typeface="+mn-cs"/>
              </a:rPr>
              <a:t>(Hungarian sausages)</a:t>
            </a:r>
          </a:p>
        </p:txBody>
      </p:sp>
      <p:pic>
        <p:nvPicPr>
          <p:cNvPr id="105476" name="Picture 2"/>
          <p:cNvPicPr>
            <a:picLocks noChangeAspect="1" noChangeArrowheads="1"/>
          </p:cNvPicPr>
          <p:nvPr/>
        </p:nvPicPr>
        <p:blipFill>
          <a:blip r:embed="rId4" cstate="print"/>
          <a:srcRect/>
          <a:stretch>
            <a:fillRect/>
          </a:stretch>
        </p:blipFill>
        <p:spPr bwMode="auto">
          <a:xfrm>
            <a:off x="762000" y="629461"/>
            <a:ext cx="7620000" cy="5076825"/>
          </a:xfrm>
          <a:prstGeom prst="rect">
            <a:avLst/>
          </a:prstGeom>
          <a:noFill/>
          <a:ln w="9525">
            <a:noFill/>
            <a:miter lim="800000"/>
            <a:headEnd/>
            <a:tailEnd/>
          </a:ln>
        </p:spPr>
      </p:pic>
      <p:sp>
        <p:nvSpPr>
          <p:cNvPr id="2" name="Rectangle 1"/>
          <p:cNvSpPr/>
          <p:nvPr/>
        </p:nvSpPr>
        <p:spPr>
          <a:xfrm>
            <a:off x="3494870" y="4826360"/>
            <a:ext cx="2146742" cy="646331"/>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600" b="1" i="1" u="none" strike="noStrike" kern="1200" cap="none" spc="0" normalizeH="0" baseline="0" noProof="0" dirty="0" err="1">
                <a:ln>
                  <a:noFill/>
                </a:ln>
                <a:solidFill>
                  <a:srgbClr val="FFFFFF"/>
                </a:solidFill>
                <a:effectLst/>
                <a:uLnTx/>
                <a:uFillTx/>
                <a:latin typeface="Verdana" pitchFamily="34" charset="0"/>
                <a:ea typeface="+mn-ea"/>
                <a:cs typeface="+mn-cs"/>
              </a:rPr>
              <a:t>kolbász</a:t>
            </a:r>
            <a:endPar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2167233142"/>
      </p:ext>
    </p:extLst>
  </p:cSld>
  <p:clrMapOvr>
    <a:masterClrMapping/>
  </p:clrMapOvr>
  <p:transition/>
</p:sld>
</file>

<file path=ppt/slides/slide347.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06498" name="Text Box 2"/>
          <p:cNvSpPr txBox="1">
            <a:spLocks noChangeArrowheads="1"/>
          </p:cNvSpPr>
          <p:nvPr/>
        </p:nvSpPr>
        <p:spPr bwMode="auto">
          <a:xfrm>
            <a:off x="3751265" y="6393099"/>
            <a:ext cx="1641796"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www.hungariansupper.com/</a:t>
            </a:r>
            <a:endParaRPr lang="en-US" sz="800" kern="1200" dirty="0">
              <a:solidFill>
                <a:srgbClr val="003300"/>
              </a:solidFill>
              <a:latin typeface="Verdana" pitchFamily="34" charset="0"/>
              <a:ea typeface="+mn-ea"/>
              <a:cs typeface="+mn-cs"/>
            </a:endParaRPr>
          </a:p>
        </p:txBody>
      </p:sp>
      <p:pic>
        <p:nvPicPr>
          <p:cNvPr id="106499" name="Picture 2"/>
          <p:cNvPicPr>
            <a:picLocks noChangeAspect="1" noChangeArrowheads="1"/>
          </p:cNvPicPr>
          <p:nvPr/>
        </p:nvPicPr>
        <p:blipFill>
          <a:blip r:embed="rId4" cstate="print"/>
          <a:srcRect/>
          <a:stretch>
            <a:fillRect/>
          </a:stretch>
        </p:blipFill>
        <p:spPr bwMode="auto">
          <a:xfrm>
            <a:off x="1524000" y="1143000"/>
            <a:ext cx="6096000" cy="4572000"/>
          </a:xfrm>
          <a:prstGeom prst="rect">
            <a:avLst/>
          </a:prstGeom>
          <a:noFill/>
          <a:ln w="9525">
            <a:noFill/>
            <a:miter lim="800000"/>
            <a:headEnd/>
            <a:tailEnd/>
          </a:ln>
        </p:spPr>
      </p:pic>
      <p:sp>
        <p:nvSpPr>
          <p:cNvPr id="106500" name="TextBox 4"/>
          <p:cNvSpPr txBox="1">
            <a:spLocks noChangeArrowheads="1"/>
          </p:cNvSpPr>
          <p:nvPr/>
        </p:nvSpPr>
        <p:spPr bwMode="auto">
          <a:xfrm>
            <a:off x="1782281" y="5802188"/>
            <a:ext cx="5540299" cy="46166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2400" b="1" kern="1200" dirty="0">
                <a:solidFill>
                  <a:srgbClr val="FFFFFF"/>
                </a:solidFill>
                <a:latin typeface="Verdana" pitchFamily="34" charset="0"/>
                <a:ea typeface="+mn-ea"/>
                <a:cs typeface="+mn-cs"/>
              </a:rPr>
              <a:t> and more Hungarian sausages</a:t>
            </a:r>
          </a:p>
        </p:txBody>
      </p:sp>
    </p:spTree>
  </p:cSld>
  <p:clrMapOvr>
    <a:masterClrMapping/>
  </p:clrMapOvr>
  <p:transition/>
</p:sld>
</file>

<file path=ppt/slides/slide348.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07522" name="TextBox 4"/>
          <p:cNvSpPr txBox="1">
            <a:spLocks noChangeArrowheads="1"/>
          </p:cNvSpPr>
          <p:nvPr/>
        </p:nvSpPr>
        <p:spPr bwMode="auto">
          <a:xfrm>
            <a:off x="1425410" y="5811939"/>
            <a:ext cx="6285696" cy="46166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2400" b="1" kern="1200" dirty="0">
                <a:solidFill>
                  <a:srgbClr val="000000"/>
                </a:solidFill>
                <a:latin typeface="Verdana" pitchFamily="34" charset="0"/>
                <a:ea typeface="+mn-ea"/>
                <a:cs typeface="+mn-cs"/>
              </a:rPr>
              <a:t> and still more Hungarian sausages</a:t>
            </a:r>
          </a:p>
        </p:txBody>
      </p:sp>
      <p:pic>
        <p:nvPicPr>
          <p:cNvPr id="107523" name="Picture 2"/>
          <p:cNvPicPr>
            <a:picLocks noChangeAspect="1" noChangeArrowheads="1"/>
          </p:cNvPicPr>
          <p:nvPr/>
        </p:nvPicPr>
        <p:blipFill>
          <a:blip r:embed="rId3" cstate="print"/>
          <a:srcRect/>
          <a:stretch>
            <a:fillRect/>
          </a:stretch>
        </p:blipFill>
        <p:spPr bwMode="auto">
          <a:xfrm>
            <a:off x="903504" y="736590"/>
            <a:ext cx="4133850" cy="2457450"/>
          </a:xfrm>
          <a:prstGeom prst="rect">
            <a:avLst/>
          </a:prstGeom>
          <a:noFill/>
          <a:ln w="9525">
            <a:noFill/>
            <a:miter lim="800000"/>
            <a:headEnd/>
            <a:tailEnd/>
          </a:ln>
        </p:spPr>
      </p:pic>
      <p:pic>
        <p:nvPicPr>
          <p:cNvPr id="107524" name="Picture 4"/>
          <p:cNvPicPr>
            <a:picLocks noChangeAspect="1" noChangeArrowheads="1"/>
          </p:cNvPicPr>
          <p:nvPr/>
        </p:nvPicPr>
        <p:blipFill>
          <a:blip r:embed="rId4" cstate="print"/>
          <a:srcRect/>
          <a:stretch>
            <a:fillRect/>
          </a:stretch>
        </p:blipFill>
        <p:spPr bwMode="auto">
          <a:xfrm>
            <a:off x="5043745" y="1440534"/>
            <a:ext cx="2676525" cy="2381250"/>
          </a:xfrm>
          <a:prstGeom prst="rect">
            <a:avLst/>
          </a:prstGeom>
          <a:noFill/>
          <a:ln w="9525">
            <a:noFill/>
            <a:miter lim="800000"/>
            <a:headEnd/>
            <a:tailEnd/>
          </a:ln>
        </p:spPr>
      </p:pic>
      <p:pic>
        <p:nvPicPr>
          <p:cNvPr id="107525" name="Picture 5"/>
          <p:cNvPicPr>
            <a:picLocks noChangeAspect="1" noChangeArrowheads="1"/>
          </p:cNvPicPr>
          <p:nvPr/>
        </p:nvPicPr>
        <p:blipFill>
          <a:blip r:embed="rId5" cstate="print"/>
          <a:srcRect/>
          <a:stretch>
            <a:fillRect/>
          </a:stretch>
        </p:blipFill>
        <p:spPr bwMode="auto">
          <a:xfrm>
            <a:off x="918028" y="3113414"/>
            <a:ext cx="4162425" cy="2733675"/>
          </a:xfrm>
          <a:prstGeom prst="rect">
            <a:avLst/>
          </a:prstGeom>
          <a:noFill/>
          <a:ln w="9525">
            <a:noFill/>
            <a:miter lim="800000"/>
            <a:headEnd/>
            <a:tailEnd/>
          </a:ln>
        </p:spPr>
      </p:pic>
      <p:pic>
        <p:nvPicPr>
          <p:cNvPr id="107526" name="Picture 7"/>
          <p:cNvPicPr>
            <a:picLocks noChangeAspect="1" noChangeArrowheads="1"/>
          </p:cNvPicPr>
          <p:nvPr/>
        </p:nvPicPr>
        <p:blipFill>
          <a:blip r:embed="rId6" cstate="print"/>
          <a:srcRect/>
          <a:stretch>
            <a:fillRect/>
          </a:stretch>
        </p:blipFill>
        <p:spPr bwMode="auto">
          <a:xfrm>
            <a:off x="5432029" y="4201890"/>
            <a:ext cx="2352675" cy="1181100"/>
          </a:xfrm>
          <a:prstGeom prst="rect">
            <a:avLst/>
          </a:prstGeom>
          <a:noFill/>
          <a:ln w="9525">
            <a:noFill/>
            <a:miter lim="800000"/>
            <a:headEnd/>
            <a:tailEnd/>
          </a:ln>
        </p:spPr>
      </p:pic>
      <p:sp>
        <p:nvSpPr>
          <p:cNvPr id="107527" name="Text Box 2"/>
          <p:cNvSpPr txBox="1">
            <a:spLocks noChangeArrowheads="1"/>
          </p:cNvSpPr>
          <p:nvPr/>
        </p:nvSpPr>
        <p:spPr bwMode="auto">
          <a:xfrm>
            <a:off x="3751266" y="6393099"/>
            <a:ext cx="1641796"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7"/>
              </a:rPr>
              <a:t>www.hungariansupper.com/</a:t>
            </a:r>
            <a:endParaRPr lang="en-US" sz="800" kern="1200" dirty="0">
              <a:solidFill>
                <a:srgbClr val="003300"/>
              </a:solidFill>
              <a:latin typeface="Verdana" pitchFamily="34" charset="0"/>
              <a:ea typeface="+mn-ea"/>
              <a:cs typeface="+mn-cs"/>
            </a:endParaRPr>
          </a:p>
        </p:txBody>
      </p:sp>
    </p:spTree>
  </p:cSld>
  <p:clrMapOvr>
    <a:masterClrMapping/>
  </p:clrMapOvr>
  <p:transition/>
</p:sld>
</file>

<file path=ppt/slides/slide349.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1618" name="Text Box 2"/>
          <p:cNvSpPr txBox="1">
            <a:spLocks noChangeArrowheads="1"/>
          </p:cNvSpPr>
          <p:nvPr/>
        </p:nvSpPr>
        <p:spPr bwMode="auto">
          <a:xfrm>
            <a:off x="2943366" y="6397174"/>
            <a:ext cx="3222357" cy="215444"/>
          </a:xfrm>
          <a:prstGeom prst="rect">
            <a:avLst/>
          </a:prstGeom>
          <a:noFill/>
          <a:ln w="9525">
            <a:noFill/>
            <a:miter lim="800000"/>
            <a:headEnd/>
            <a:tailEnd/>
          </a:ln>
        </p:spPr>
        <p:txBody>
          <a:bodyPr wrap="none">
            <a:spAutoFit/>
          </a:bodyPr>
          <a:lstStyle/>
          <a:p>
            <a:pPr algn="ctr"/>
            <a:r>
              <a:rPr lang="en-US" sz="800" dirty="0">
                <a:solidFill>
                  <a:srgbClr val="003300"/>
                </a:solidFill>
                <a:latin typeface="Verdana" pitchFamily="34" charset="0"/>
                <a:hlinkClick r:id="rId3"/>
              </a:rPr>
              <a:t>http://en.wikipedia.org/wiki/File:Sausage_making-H-1.jpg</a:t>
            </a:r>
            <a:endParaRPr lang="en-US" sz="800" kern="1200" dirty="0">
              <a:solidFill>
                <a:srgbClr val="003300"/>
              </a:solidFill>
              <a:latin typeface="Verdana" pitchFamily="34" charset="0"/>
              <a:ea typeface="+mn-ea"/>
              <a:cs typeface="+mn-cs"/>
            </a:endParaRPr>
          </a:p>
        </p:txBody>
      </p:sp>
      <p:sp>
        <p:nvSpPr>
          <p:cNvPr id="111620" name="TextBox 4"/>
          <p:cNvSpPr txBox="1">
            <a:spLocks noChangeArrowheads="1"/>
          </p:cNvSpPr>
          <p:nvPr/>
        </p:nvSpPr>
        <p:spPr bwMode="auto">
          <a:xfrm>
            <a:off x="1714897" y="5782911"/>
            <a:ext cx="5639685" cy="46166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2400" b="1" kern="1200" dirty="0">
                <a:solidFill>
                  <a:srgbClr val="FFFFFF"/>
                </a:solidFill>
                <a:latin typeface="Verdana" pitchFamily="34" charset="0"/>
                <a:ea typeface="+mn-ea"/>
                <a:cs typeface="+mn-cs"/>
              </a:rPr>
              <a:t>sausage making in Hungary . . .</a:t>
            </a:r>
          </a:p>
        </p:txBody>
      </p:sp>
      <p:pic>
        <p:nvPicPr>
          <p:cNvPr id="1026" name="Picture 2"/>
          <p:cNvPicPr>
            <a:picLocks noChangeAspect="1" noChangeArrowheads="1"/>
          </p:cNvPicPr>
          <p:nvPr/>
        </p:nvPicPr>
        <p:blipFill>
          <a:blip r:embed="rId4" cstate="print"/>
          <a:srcRect/>
          <a:stretch>
            <a:fillRect/>
          </a:stretch>
        </p:blipFill>
        <p:spPr bwMode="auto">
          <a:xfrm>
            <a:off x="689430" y="53163"/>
            <a:ext cx="7772400" cy="5732145"/>
          </a:xfrm>
          <a:prstGeom prst="rect">
            <a:avLst/>
          </a:prstGeom>
          <a:noFill/>
          <a:ln w="9525">
            <a:noFill/>
            <a:miter lim="800000"/>
            <a:headEnd/>
            <a:tailEnd/>
          </a:ln>
        </p:spPr>
      </p:pic>
    </p:spTree>
  </p:cSld>
  <p:clrMapOvr>
    <a:masterClrMapping/>
  </p:clrMapOvr>
  <p:transition/>
</p:sld>
</file>

<file path=ppt/slides/slide350.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08546" name="Text Box 2"/>
          <p:cNvSpPr txBox="1">
            <a:spLocks noChangeArrowheads="1"/>
          </p:cNvSpPr>
          <p:nvPr/>
        </p:nvSpPr>
        <p:spPr bwMode="auto">
          <a:xfrm>
            <a:off x="3751266" y="6393099"/>
            <a:ext cx="1641796"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www.hungariansupper.com/</a:t>
            </a:r>
            <a:endParaRPr lang="en-US" sz="800" kern="1200" dirty="0">
              <a:solidFill>
                <a:srgbClr val="003300"/>
              </a:solidFill>
              <a:latin typeface="Verdana" pitchFamily="34" charset="0"/>
              <a:ea typeface="+mn-ea"/>
              <a:cs typeface="+mn-cs"/>
            </a:endParaRPr>
          </a:p>
        </p:txBody>
      </p:sp>
      <p:sp>
        <p:nvSpPr>
          <p:cNvPr id="108547" name="TextBox 4"/>
          <p:cNvSpPr txBox="1">
            <a:spLocks noChangeArrowheads="1"/>
          </p:cNvSpPr>
          <p:nvPr/>
        </p:nvSpPr>
        <p:spPr bwMode="auto">
          <a:xfrm>
            <a:off x="1295163" y="5797425"/>
            <a:ext cx="6582251" cy="46166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2400" b="1" kern="1200" dirty="0">
                <a:solidFill>
                  <a:srgbClr val="FFFFFF"/>
                </a:solidFill>
                <a:latin typeface="Verdana" pitchFamily="34" charset="0"/>
                <a:ea typeface="+mn-ea"/>
                <a:cs typeface="+mn-cs"/>
              </a:rPr>
              <a:t> and  even more Hungarian sausages</a:t>
            </a:r>
          </a:p>
        </p:txBody>
      </p:sp>
      <p:pic>
        <p:nvPicPr>
          <p:cNvPr id="108548" name="Picture 2"/>
          <p:cNvPicPr>
            <a:picLocks noChangeAspect="1" noChangeArrowheads="1"/>
          </p:cNvPicPr>
          <p:nvPr/>
        </p:nvPicPr>
        <p:blipFill>
          <a:blip r:embed="rId4" cstate="print"/>
          <a:srcRect/>
          <a:stretch>
            <a:fillRect/>
          </a:stretch>
        </p:blipFill>
        <p:spPr bwMode="auto">
          <a:xfrm>
            <a:off x="1524000" y="1143000"/>
            <a:ext cx="6096000" cy="4572000"/>
          </a:xfrm>
          <a:prstGeom prst="rect">
            <a:avLst/>
          </a:prstGeom>
          <a:noFill/>
          <a:ln w="9525">
            <a:noFill/>
            <a:miter lim="800000"/>
            <a:headEnd/>
            <a:tailEnd/>
          </a:ln>
        </p:spPr>
      </p:pic>
    </p:spTree>
  </p:cSld>
  <p:clrMapOvr>
    <a:masterClrMapping/>
  </p:clrMapOvr>
  <p:transition/>
</p:sld>
</file>

<file path=ppt/slides/slide351.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09570" name="Text Box 2"/>
          <p:cNvSpPr txBox="1">
            <a:spLocks noChangeArrowheads="1"/>
          </p:cNvSpPr>
          <p:nvPr/>
        </p:nvSpPr>
        <p:spPr bwMode="auto">
          <a:xfrm>
            <a:off x="3736752" y="6393099"/>
            <a:ext cx="1641796"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www.hungariansupper.com/</a:t>
            </a:r>
            <a:endParaRPr lang="en-US" sz="800" kern="1200" dirty="0">
              <a:solidFill>
                <a:srgbClr val="003300"/>
              </a:solidFill>
              <a:latin typeface="Verdana" pitchFamily="34" charset="0"/>
              <a:ea typeface="+mn-ea"/>
              <a:cs typeface="+mn-cs"/>
            </a:endParaRPr>
          </a:p>
        </p:txBody>
      </p:sp>
      <p:pic>
        <p:nvPicPr>
          <p:cNvPr id="109571" name="Picture 2"/>
          <p:cNvPicPr>
            <a:picLocks noChangeAspect="1" noChangeArrowheads="1"/>
          </p:cNvPicPr>
          <p:nvPr/>
        </p:nvPicPr>
        <p:blipFill>
          <a:blip r:embed="rId4" cstate="print"/>
          <a:srcRect/>
          <a:stretch>
            <a:fillRect/>
          </a:stretch>
        </p:blipFill>
        <p:spPr bwMode="auto">
          <a:xfrm>
            <a:off x="4644570" y="823692"/>
            <a:ext cx="3333750" cy="2466975"/>
          </a:xfrm>
          <a:prstGeom prst="rect">
            <a:avLst/>
          </a:prstGeom>
          <a:noFill/>
          <a:ln w="9525">
            <a:noFill/>
            <a:miter lim="800000"/>
            <a:headEnd/>
            <a:tailEnd/>
          </a:ln>
        </p:spPr>
      </p:pic>
      <p:pic>
        <p:nvPicPr>
          <p:cNvPr id="109572" name="Picture 3"/>
          <p:cNvPicPr>
            <a:picLocks noChangeAspect="1" noChangeArrowheads="1"/>
          </p:cNvPicPr>
          <p:nvPr/>
        </p:nvPicPr>
        <p:blipFill>
          <a:blip r:embed="rId5" cstate="print"/>
          <a:srcRect/>
          <a:stretch>
            <a:fillRect/>
          </a:stretch>
        </p:blipFill>
        <p:spPr bwMode="auto">
          <a:xfrm>
            <a:off x="2108187" y="431906"/>
            <a:ext cx="1209675" cy="1476375"/>
          </a:xfrm>
          <a:prstGeom prst="rect">
            <a:avLst/>
          </a:prstGeom>
          <a:noFill/>
          <a:ln w="9525">
            <a:noFill/>
            <a:miter lim="800000"/>
            <a:headEnd/>
            <a:tailEnd/>
          </a:ln>
        </p:spPr>
      </p:pic>
      <p:pic>
        <p:nvPicPr>
          <p:cNvPr id="109573" name="Picture 4"/>
          <p:cNvPicPr>
            <a:picLocks noChangeAspect="1" noChangeArrowheads="1"/>
          </p:cNvPicPr>
          <p:nvPr/>
        </p:nvPicPr>
        <p:blipFill>
          <a:blip r:embed="rId6" cstate="print"/>
          <a:srcRect/>
          <a:stretch>
            <a:fillRect/>
          </a:stretch>
        </p:blipFill>
        <p:spPr bwMode="auto">
          <a:xfrm>
            <a:off x="954306" y="3476172"/>
            <a:ext cx="2667000" cy="2667000"/>
          </a:xfrm>
          <a:prstGeom prst="rect">
            <a:avLst/>
          </a:prstGeom>
          <a:noFill/>
          <a:ln w="9525">
            <a:noFill/>
            <a:miter lim="800000"/>
            <a:headEnd/>
            <a:tailEnd/>
          </a:ln>
        </p:spPr>
      </p:pic>
      <p:pic>
        <p:nvPicPr>
          <p:cNvPr id="109574" name="Picture 6"/>
          <p:cNvPicPr>
            <a:picLocks noChangeAspect="1" noChangeArrowheads="1"/>
          </p:cNvPicPr>
          <p:nvPr/>
        </p:nvPicPr>
        <p:blipFill>
          <a:blip r:embed="rId7" cstate="print"/>
          <a:srcRect/>
          <a:stretch>
            <a:fillRect/>
          </a:stretch>
        </p:blipFill>
        <p:spPr bwMode="auto">
          <a:xfrm>
            <a:off x="3352800" y="4267200"/>
            <a:ext cx="1390650" cy="1390650"/>
          </a:xfrm>
          <a:prstGeom prst="rect">
            <a:avLst/>
          </a:prstGeom>
          <a:noFill/>
          <a:ln w="9525">
            <a:noFill/>
            <a:miter lim="800000"/>
            <a:headEnd/>
            <a:tailEnd/>
          </a:ln>
        </p:spPr>
      </p:pic>
      <p:pic>
        <p:nvPicPr>
          <p:cNvPr id="109575" name="Picture 7"/>
          <p:cNvPicPr>
            <a:picLocks noChangeAspect="1" noChangeArrowheads="1"/>
          </p:cNvPicPr>
          <p:nvPr/>
        </p:nvPicPr>
        <p:blipFill>
          <a:blip r:embed="rId8" cstate="print"/>
          <a:srcRect/>
          <a:stretch>
            <a:fillRect/>
          </a:stretch>
        </p:blipFill>
        <p:spPr bwMode="auto">
          <a:xfrm>
            <a:off x="4408722" y="3675732"/>
            <a:ext cx="3810000" cy="2628900"/>
          </a:xfrm>
          <a:prstGeom prst="rect">
            <a:avLst/>
          </a:prstGeom>
          <a:noFill/>
          <a:ln w="9525">
            <a:noFill/>
            <a:miter lim="800000"/>
            <a:headEnd/>
            <a:tailEnd/>
          </a:ln>
        </p:spPr>
      </p:pic>
      <p:pic>
        <p:nvPicPr>
          <p:cNvPr id="109576" name="Picture 8"/>
          <p:cNvPicPr>
            <a:picLocks noChangeAspect="1" noChangeArrowheads="1"/>
          </p:cNvPicPr>
          <p:nvPr/>
        </p:nvPicPr>
        <p:blipFill>
          <a:blip r:embed="rId9" cstate="print"/>
          <a:srcRect/>
          <a:stretch>
            <a:fillRect/>
          </a:stretch>
        </p:blipFill>
        <p:spPr bwMode="auto">
          <a:xfrm>
            <a:off x="1295400" y="1875972"/>
            <a:ext cx="2857500" cy="2857500"/>
          </a:xfrm>
          <a:prstGeom prst="rect">
            <a:avLst/>
          </a:prstGeom>
          <a:noFill/>
          <a:ln w="9525">
            <a:noFill/>
            <a:miter lim="800000"/>
            <a:headEnd/>
            <a:tailEnd/>
          </a:ln>
        </p:spPr>
      </p:pic>
      <p:sp>
        <p:nvSpPr>
          <p:cNvPr id="10" name="TextBox 4"/>
          <p:cNvSpPr txBox="1">
            <a:spLocks noChangeArrowheads="1"/>
          </p:cNvSpPr>
          <p:nvPr/>
        </p:nvSpPr>
        <p:spPr bwMode="auto">
          <a:xfrm>
            <a:off x="2514590" y="5797425"/>
            <a:ext cx="4071949" cy="461665"/>
          </a:xfrm>
          <a:prstGeom prst="rect">
            <a:avLst/>
          </a:prstGeom>
          <a:noFill/>
          <a:ln w="9525">
            <a:noFill/>
            <a:miter lim="800000"/>
            <a:headEnd/>
            <a:tailEnd/>
          </a:ln>
        </p:spPr>
        <p:txBody>
          <a:bodyPr wrap="none">
            <a:spAutoFit/>
          </a:bodyPr>
          <a:lstStyle/>
          <a:p>
            <a:pPr algn="r" rtl="0" fontAlgn="base">
              <a:spcBef>
                <a:spcPct val="20000"/>
              </a:spcBef>
              <a:spcAft>
                <a:spcPct val="0"/>
              </a:spcAft>
            </a:pPr>
            <a:r>
              <a:rPr lang="en-US" sz="2400" b="1" kern="1200" dirty="0">
                <a:solidFill>
                  <a:srgbClr val="000000"/>
                </a:solidFill>
                <a:latin typeface="Verdana" pitchFamily="34" charset="0"/>
                <a:ea typeface="+mn-ea"/>
                <a:cs typeface="+mn-cs"/>
              </a:rPr>
              <a:t> and Hungarian salami</a:t>
            </a:r>
          </a:p>
        </p:txBody>
      </p:sp>
    </p:spTree>
  </p:cSld>
  <p:clrMapOvr>
    <a:masterClrMapping/>
  </p:clrMapOvr>
  <p:transition/>
</p:sld>
</file>

<file path=ppt/slides/slide352.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0594" name="Text Box 2"/>
          <p:cNvSpPr txBox="1">
            <a:spLocks noChangeArrowheads="1"/>
          </p:cNvSpPr>
          <p:nvPr/>
        </p:nvSpPr>
        <p:spPr bwMode="auto">
          <a:xfrm>
            <a:off x="3408198" y="6393099"/>
            <a:ext cx="2308645"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www.intlmeatsanddeli.com/products.htm</a:t>
            </a:r>
            <a:endParaRPr lang="en-US" sz="800" kern="1200" dirty="0">
              <a:solidFill>
                <a:srgbClr val="003300"/>
              </a:solidFill>
              <a:latin typeface="Verdana" pitchFamily="34" charset="0"/>
              <a:ea typeface="+mn-ea"/>
              <a:cs typeface="+mn-cs"/>
            </a:endParaRPr>
          </a:p>
        </p:txBody>
      </p:sp>
      <p:sp>
        <p:nvSpPr>
          <p:cNvPr id="110595" name="TextBox 4"/>
          <p:cNvSpPr txBox="1">
            <a:spLocks noChangeArrowheads="1"/>
          </p:cNvSpPr>
          <p:nvPr/>
        </p:nvSpPr>
        <p:spPr bwMode="auto">
          <a:xfrm>
            <a:off x="1734066" y="5797425"/>
            <a:ext cx="5615641" cy="46166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2400" b="1" kern="1200" dirty="0">
                <a:solidFill>
                  <a:srgbClr val="FFFFFF"/>
                </a:solidFill>
                <a:latin typeface="Verdana" pitchFamily="34" charset="0"/>
                <a:ea typeface="+mn-ea"/>
                <a:cs typeface="+mn-cs"/>
              </a:rPr>
              <a:t>and more Hungarian salami . . .</a:t>
            </a:r>
          </a:p>
        </p:txBody>
      </p:sp>
      <p:pic>
        <p:nvPicPr>
          <p:cNvPr id="110596" name="Picture 2"/>
          <p:cNvPicPr>
            <a:picLocks noChangeAspect="1" noChangeArrowheads="1"/>
          </p:cNvPicPr>
          <p:nvPr/>
        </p:nvPicPr>
        <p:blipFill>
          <a:blip r:embed="rId4" cstate="print"/>
          <a:srcRect/>
          <a:stretch>
            <a:fillRect/>
          </a:stretch>
        </p:blipFill>
        <p:spPr bwMode="auto">
          <a:xfrm>
            <a:off x="918073" y="1534880"/>
            <a:ext cx="4169229" cy="4169229"/>
          </a:xfrm>
          <a:prstGeom prst="rect">
            <a:avLst/>
          </a:prstGeom>
          <a:noFill/>
          <a:ln w="9525">
            <a:noFill/>
            <a:miter lim="800000"/>
            <a:headEnd/>
            <a:tailEnd/>
          </a:ln>
        </p:spPr>
      </p:pic>
      <p:pic>
        <p:nvPicPr>
          <p:cNvPr id="110597" name="Picture 3"/>
          <p:cNvPicPr>
            <a:picLocks noChangeAspect="1" noChangeArrowheads="1"/>
          </p:cNvPicPr>
          <p:nvPr/>
        </p:nvPicPr>
        <p:blipFill>
          <a:blip r:embed="rId5" cstate="print"/>
          <a:srcRect/>
          <a:stretch>
            <a:fillRect/>
          </a:stretch>
        </p:blipFill>
        <p:spPr bwMode="auto">
          <a:xfrm>
            <a:off x="5323122" y="2351549"/>
            <a:ext cx="2857500" cy="2857500"/>
          </a:xfrm>
          <a:prstGeom prst="rect">
            <a:avLst/>
          </a:prstGeom>
          <a:noFill/>
          <a:ln w="9525">
            <a:noFill/>
            <a:miter lim="800000"/>
            <a:headEnd/>
            <a:tailEnd/>
          </a:ln>
        </p:spPr>
      </p:pic>
    </p:spTree>
  </p:cSld>
  <p:clrMapOvr>
    <a:masterClrMapping/>
  </p:clrMapOvr>
  <p:transition/>
</p:sld>
</file>

<file path=ppt/slides/slide353.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1618" name="Text Box 2"/>
          <p:cNvSpPr txBox="1">
            <a:spLocks noChangeArrowheads="1"/>
          </p:cNvSpPr>
          <p:nvPr/>
        </p:nvSpPr>
        <p:spPr bwMode="auto">
          <a:xfrm>
            <a:off x="3028367" y="6397174"/>
            <a:ext cx="3052439"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http://news.bbc.co.uk/1/hi/world/europe/4307700.stm</a:t>
            </a:r>
            <a:endParaRPr lang="en-US" sz="800" kern="1200" dirty="0">
              <a:solidFill>
                <a:srgbClr val="003300"/>
              </a:solidFill>
              <a:latin typeface="Verdana" pitchFamily="34" charset="0"/>
              <a:ea typeface="+mn-ea"/>
              <a:cs typeface="+mn-cs"/>
            </a:endParaRPr>
          </a:p>
        </p:txBody>
      </p:sp>
      <p:pic>
        <p:nvPicPr>
          <p:cNvPr id="111619" name="Picture 2"/>
          <p:cNvPicPr>
            <a:picLocks noChangeAspect="1" noChangeArrowheads="1"/>
          </p:cNvPicPr>
          <p:nvPr/>
        </p:nvPicPr>
        <p:blipFill>
          <a:blip r:embed="rId4" cstate="print"/>
          <a:srcRect/>
          <a:stretch>
            <a:fillRect/>
          </a:stretch>
        </p:blipFill>
        <p:spPr bwMode="auto">
          <a:xfrm>
            <a:off x="3143250" y="2357441"/>
            <a:ext cx="2857500" cy="2143125"/>
          </a:xfrm>
          <a:prstGeom prst="rect">
            <a:avLst/>
          </a:prstGeom>
          <a:noFill/>
          <a:ln w="9525">
            <a:noFill/>
            <a:miter lim="800000"/>
            <a:headEnd/>
            <a:tailEnd/>
          </a:ln>
        </p:spPr>
      </p:pic>
      <p:sp>
        <p:nvSpPr>
          <p:cNvPr id="111620" name="TextBox 4"/>
          <p:cNvSpPr txBox="1">
            <a:spLocks noChangeArrowheads="1"/>
          </p:cNvSpPr>
          <p:nvPr/>
        </p:nvSpPr>
        <p:spPr bwMode="auto">
          <a:xfrm>
            <a:off x="1354176" y="5782911"/>
            <a:ext cx="6361037" cy="46166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2400" b="1" kern="1200" dirty="0">
                <a:solidFill>
                  <a:srgbClr val="FFFFFF"/>
                </a:solidFill>
                <a:latin typeface="Verdana" pitchFamily="34" charset="0"/>
                <a:ea typeface="+mn-ea"/>
                <a:cs typeface="+mn-cs"/>
              </a:rPr>
              <a:t>and still more Hungarian salami . . .</a:t>
            </a:r>
          </a:p>
        </p:txBody>
      </p:sp>
    </p:spTree>
  </p:cSld>
  <p:clrMapOvr>
    <a:masterClrMapping/>
  </p:clrMapOvr>
  <p:transition/>
</p:sld>
</file>

<file path=ppt/slides/slide354.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2643" name="TextBox 4"/>
          <p:cNvSpPr txBox="1">
            <a:spLocks noChangeArrowheads="1"/>
          </p:cNvSpPr>
          <p:nvPr/>
        </p:nvSpPr>
        <p:spPr bwMode="auto">
          <a:xfrm>
            <a:off x="3515386" y="3794382"/>
            <a:ext cx="2114681" cy="646331"/>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600" b="1" kern="1200" dirty="0">
                <a:solidFill>
                  <a:srgbClr val="FFFFFF"/>
                </a:solidFill>
                <a:latin typeface="Verdana" pitchFamily="34" charset="0"/>
                <a:ea typeface="+mn-ea"/>
                <a:cs typeface="+mn-cs"/>
              </a:rPr>
              <a:t>and . . .</a:t>
            </a:r>
          </a:p>
        </p:txBody>
      </p:sp>
    </p:spTree>
  </p:cSld>
  <p:clrMapOvr>
    <a:masterClrMapping/>
  </p:clrMapOvr>
  <p:transition/>
</p:sld>
</file>

<file path=ppt/slides/slide355.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3666" name="Text Box 2"/>
          <p:cNvSpPr txBox="1">
            <a:spLocks noChangeArrowheads="1"/>
          </p:cNvSpPr>
          <p:nvPr/>
        </p:nvSpPr>
        <p:spPr bwMode="auto">
          <a:xfrm>
            <a:off x="3042881" y="6397174"/>
            <a:ext cx="3052439"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http://news.bbc.co.uk/1/hi/world/europe/4307700.stm</a:t>
            </a:r>
            <a:endParaRPr lang="en-US" sz="800" kern="1200" dirty="0">
              <a:solidFill>
                <a:srgbClr val="003300"/>
              </a:solidFill>
              <a:latin typeface="Verdana" pitchFamily="34" charset="0"/>
              <a:ea typeface="+mn-ea"/>
              <a:cs typeface="+mn-cs"/>
            </a:endParaRPr>
          </a:p>
        </p:txBody>
      </p:sp>
      <p:pic>
        <p:nvPicPr>
          <p:cNvPr id="113667" name="Picture 2"/>
          <p:cNvPicPr>
            <a:picLocks noChangeAspect="1" noChangeArrowheads="1"/>
          </p:cNvPicPr>
          <p:nvPr/>
        </p:nvPicPr>
        <p:blipFill>
          <a:blip r:embed="rId4" cstate="print"/>
          <a:srcRect/>
          <a:stretch>
            <a:fillRect/>
          </a:stretch>
        </p:blipFill>
        <p:spPr bwMode="auto">
          <a:xfrm>
            <a:off x="147638" y="210462"/>
            <a:ext cx="8920162" cy="5943600"/>
          </a:xfrm>
          <a:prstGeom prst="rect">
            <a:avLst/>
          </a:prstGeom>
          <a:noFill/>
          <a:ln w="9525">
            <a:noFill/>
            <a:miter lim="800000"/>
            <a:headEnd/>
            <a:tailEnd/>
          </a:ln>
        </p:spPr>
      </p:pic>
      <p:sp>
        <p:nvSpPr>
          <p:cNvPr id="113668" name="Rectangle 5"/>
          <p:cNvSpPr>
            <a:spLocks noChangeArrowheads="1"/>
          </p:cNvSpPr>
          <p:nvPr/>
        </p:nvSpPr>
        <p:spPr bwMode="auto">
          <a:xfrm>
            <a:off x="4184745" y="5540154"/>
            <a:ext cx="768160" cy="33855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1600" b="1" kern="1200" dirty="0">
                <a:solidFill>
                  <a:srgbClr val="003300"/>
                </a:solidFill>
                <a:latin typeface="Verdana" pitchFamily="34" charset="0"/>
                <a:ea typeface="+mn-ea"/>
                <a:cs typeface="+mn-cs"/>
              </a:rPr>
              <a:t>2007</a:t>
            </a:r>
          </a:p>
        </p:txBody>
      </p:sp>
    </p:spTree>
  </p:cSld>
  <p:clrMapOvr>
    <a:masterClrMapping/>
  </p:clrMapOvr>
  <p:transition/>
</p:sld>
</file>

<file path=ppt/slides/slide356.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2643" name="TextBox 4"/>
          <p:cNvSpPr txBox="1">
            <a:spLocks noChangeArrowheads="1"/>
          </p:cNvSpPr>
          <p:nvPr/>
        </p:nvSpPr>
        <p:spPr bwMode="auto">
          <a:xfrm>
            <a:off x="3515386" y="3794382"/>
            <a:ext cx="2114681" cy="646331"/>
          </a:xfrm>
          <a:prstGeom prst="rect">
            <a:avLst/>
          </a:prstGeom>
          <a:noFill/>
          <a:ln w="9525">
            <a:noFill/>
            <a:miter lim="800000"/>
            <a:headEnd/>
            <a:tailEnd/>
          </a:ln>
        </p:spPr>
        <p:txBody>
          <a:bodyPr wrap="none">
            <a:spAutoFit/>
          </a:bodyPr>
          <a:lstStyle/>
          <a:p>
            <a:pPr algn="ctr">
              <a:spcBef>
                <a:spcPct val="20000"/>
              </a:spcBef>
            </a:pPr>
            <a:r>
              <a:rPr lang="en-US" sz="3600" b="1" dirty="0">
                <a:solidFill>
                  <a:srgbClr val="FFFFFF"/>
                </a:solidFill>
                <a:latin typeface="Verdana" pitchFamily="34" charset="0"/>
              </a:rPr>
              <a:t>and . . .</a:t>
            </a:r>
          </a:p>
        </p:txBody>
      </p:sp>
    </p:spTree>
  </p:cSld>
  <p:clrMapOvr>
    <a:masterClrMapping/>
  </p:clrMapOvr>
  <p:transition/>
</p:sld>
</file>

<file path=ppt/slides/slide357.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4690" name="Text Box 2"/>
          <p:cNvSpPr txBox="1">
            <a:spLocks noChangeArrowheads="1"/>
          </p:cNvSpPr>
          <p:nvPr/>
        </p:nvSpPr>
        <p:spPr bwMode="auto">
          <a:xfrm>
            <a:off x="3657684" y="5838702"/>
            <a:ext cx="1755609" cy="646331"/>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Steak </a:t>
            </a:r>
            <a:r>
              <a:rPr lang="en-US" sz="1600" b="1" kern="1200" dirty="0" err="1">
                <a:solidFill>
                  <a:srgbClr val="FFFFFF"/>
                </a:solidFill>
                <a:latin typeface="Verdana" pitchFamily="34" charset="0"/>
                <a:ea typeface="+mn-ea"/>
                <a:cs typeface="+mn-cs"/>
              </a:rPr>
              <a:t>Tartare</a:t>
            </a:r>
            <a:endParaRPr lang="en-US" sz="1600" b="1" kern="1200" dirty="0">
              <a:solidFill>
                <a:srgbClr val="FFFFFF"/>
              </a:solidFill>
              <a:latin typeface="Verdana" pitchFamily="34" charset="0"/>
              <a:ea typeface="+mn-ea"/>
              <a:cs typeface="+mn-cs"/>
            </a:endParaRPr>
          </a:p>
          <a:p>
            <a:pPr algn="ctr" rtl="0" fontAlgn="base">
              <a:lnSpc>
                <a:spcPct val="150000"/>
              </a:lnSpc>
              <a:spcBef>
                <a:spcPct val="0"/>
              </a:spcBef>
              <a:spcAft>
                <a:spcPct val="0"/>
              </a:spcAft>
            </a:pPr>
            <a:endParaRPr lang="en-US" sz="800" b="1" kern="1200" dirty="0">
              <a:solidFill>
                <a:srgbClr val="FFFFFF"/>
              </a:solidFill>
              <a:latin typeface="Verdana" pitchFamily="34" charset="0"/>
              <a:ea typeface="+mn-ea"/>
              <a:cs typeface="+mn-cs"/>
            </a:endParaRPr>
          </a:p>
        </p:txBody>
      </p:sp>
      <p:sp>
        <p:nvSpPr>
          <p:cNvPr id="114691" name="Text Box 2"/>
          <p:cNvSpPr txBox="1">
            <a:spLocks noChangeArrowheads="1"/>
          </p:cNvSpPr>
          <p:nvPr/>
        </p:nvSpPr>
        <p:spPr bwMode="auto">
          <a:xfrm>
            <a:off x="3188771" y="6394002"/>
            <a:ext cx="2747868" cy="215444"/>
          </a:xfrm>
          <a:prstGeom prst="rect">
            <a:avLst/>
          </a:prstGeom>
          <a:noFill/>
          <a:ln w="9525">
            <a:noFill/>
            <a:miter lim="800000"/>
            <a:headEnd/>
            <a:tailEnd/>
          </a:ln>
        </p:spPr>
        <p:txBody>
          <a:bodyPr wrap="none">
            <a:spAutoFit/>
          </a:bodyPr>
          <a:lstStyle/>
          <a:p>
            <a:pPr algn="ctr"/>
            <a:r>
              <a:rPr lang="en-US" sz="800" dirty="0">
                <a:solidFill>
                  <a:srgbClr val="FFFFFF"/>
                </a:solidFill>
                <a:latin typeface="Verdana" pitchFamily="34" charset="0"/>
                <a:hlinkClick r:id="rId3"/>
              </a:rPr>
              <a:t>http://dhaleb.com/food-type/meat/steak-tartare/</a:t>
            </a:r>
            <a:endParaRPr lang="en-US" sz="800" kern="1200" dirty="0">
              <a:solidFill>
                <a:srgbClr val="FFFFFF"/>
              </a:solidFill>
              <a:latin typeface="Verdana" pitchFamily="34" charset="0"/>
              <a:ea typeface="+mn-ea"/>
              <a:cs typeface="+mn-cs"/>
            </a:endParaRPr>
          </a:p>
        </p:txBody>
      </p:sp>
      <p:pic>
        <p:nvPicPr>
          <p:cNvPr id="2052" name="Picture 4"/>
          <p:cNvPicPr>
            <a:picLocks noChangeAspect="1" noChangeArrowheads="1"/>
          </p:cNvPicPr>
          <p:nvPr/>
        </p:nvPicPr>
        <p:blipFill>
          <a:blip r:embed="rId4" cstate="print">
            <a:lum bright="1000" contrast="-11000"/>
          </a:blip>
          <a:srcRect/>
          <a:stretch>
            <a:fillRect/>
          </a:stretch>
        </p:blipFill>
        <p:spPr bwMode="auto">
          <a:xfrm>
            <a:off x="903742" y="938443"/>
            <a:ext cx="7315200" cy="4896346"/>
          </a:xfrm>
          <a:prstGeom prst="rect">
            <a:avLst/>
          </a:prstGeom>
          <a:noFill/>
          <a:ln w="9525">
            <a:noFill/>
            <a:miter lim="800000"/>
            <a:headEnd/>
            <a:tailEnd/>
          </a:ln>
        </p:spPr>
      </p:pic>
    </p:spTree>
  </p:cSld>
  <p:clrMapOvr>
    <a:masterClrMapping/>
  </p:clrMapOvr>
  <p:transition/>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pPr algn="ctr" rtl="0" fontAlgn="base">
              <a:spcBef>
                <a:spcPct val="20000"/>
              </a:spcBef>
              <a:spcAft>
                <a:spcPct val="0"/>
              </a:spcAft>
            </a:pPr>
            <a:r>
              <a:rPr lang="en-US" sz="2800" b="1" kern="1200">
                <a:solidFill>
                  <a:srgbClr val="BBE0E3"/>
                </a:solidFill>
                <a:latin typeface="Verdana" pitchFamily="34" charset="0"/>
                <a:ea typeface="+mn-ea"/>
                <a:cs typeface="+mn-cs"/>
              </a:rPr>
              <a:t>What do you think of</a:t>
            </a:r>
          </a:p>
          <a:p>
            <a:pPr algn="ctr" rtl="0" fontAlgn="base">
              <a:spcBef>
                <a:spcPct val="20000"/>
              </a:spcBef>
              <a:spcAft>
                <a:spcPct val="0"/>
              </a:spcAft>
            </a:pPr>
            <a:r>
              <a:rPr lang="en-US" sz="2800" b="1" kern="1200">
                <a:solidFill>
                  <a:srgbClr val="BBE0E3"/>
                </a:solidFill>
                <a:latin typeface="Verdana" pitchFamily="34" charset="0"/>
                <a:ea typeface="+mn-ea"/>
                <a:cs typeface="+mn-cs"/>
              </a:rPr>
              <a:t>when someone says . . .</a:t>
            </a:r>
          </a:p>
          <a:p>
            <a:pPr algn="ctr" rtl="0" fontAlgn="base">
              <a:spcBef>
                <a:spcPct val="20000"/>
              </a:spcBef>
              <a:spcAft>
                <a:spcPct val="0"/>
              </a:spcAft>
            </a:pPr>
            <a:r>
              <a:rPr lang="en-US" sz="2800" b="1" kern="1200">
                <a:solidFill>
                  <a:srgbClr val="BBE0E3"/>
                </a:solidFill>
                <a:latin typeface="Verdana" pitchFamily="34" charset="0"/>
                <a:ea typeface="+mn-ea"/>
                <a:cs typeface="+mn-cs"/>
              </a:rPr>
              <a:t>“Hungary” or Hungarian”?</a:t>
            </a:r>
            <a:endParaRPr lang="en-US" sz="3600" b="1" kern="1200">
              <a:solidFill>
                <a:srgbClr val="BBE0E3"/>
              </a:solidFill>
              <a:latin typeface="Verdana" pitchFamily="34" charset="0"/>
              <a:ea typeface="+mn-ea"/>
              <a:cs typeface="+mn-cs"/>
            </a:endParaRPr>
          </a:p>
        </p:txBody>
      </p:sp>
      <p:sp>
        <p:nvSpPr>
          <p:cNvPr id="7" name="Text Box 4"/>
          <p:cNvSpPr txBox="1">
            <a:spLocks noChangeArrowheads="1"/>
          </p:cNvSpPr>
          <p:nvPr/>
        </p:nvSpPr>
        <p:spPr bwMode="auto">
          <a:xfrm>
            <a:off x="581025" y="2670500"/>
            <a:ext cx="8001000" cy="3643291"/>
          </a:xfrm>
          <a:prstGeom prst="rect">
            <a:avLst/>
          </a:prstGeom>
          <a:noFill/>
          <a:ln w="9525">
            <a:noFill/>
            <a:miter lim="800000"/>
            <a:headEnd/>
            <a:tailEnd/>
          </a:ln>
        </p:spPr>
        <p:txBody>
          <a:bodyPr/>
          <a:lstStyle/>
          <a:p>
            <a:pPr algn="ctr">
              <a:lnSpc>
                <a:spcPct val="130000"/>
              </a:lnSpc>
              <a:spcBef>
                <a:spcPts val="300"/>
              </a:spcBef>
            </a:pPr>
            <a:r>
              <a:rPr lang="en-US" sz="2800" b="1" dirty="0">
                <a:solidFill>
                  <a:srgbClr val="000000"/>
                </a:solidFill>
                <a:latin typeface="Verdana" pitchFamily="34" charset="0"/>
              </a:rPr>
              <a:t>and</a:t>
            </a:r>
            <a:endParaRPr lang="en-US" sz="2800" b="1" i="1" kern="1200" dirty="0">
              <a:solidFill>
                <a:srgbClr val="000000"/>
              </a:solidFill>
              <a:latin typeface="Verdana" pitchFamily="34" charset="0"/>
              <a:ea typeface="+mn-ea"/>
              <a:cs typeface="+mn-cs"/>
            </a:endParaRPr>
          </a:p>
          <a:p>
            <a:pPr algn="ctr" rtl="0" fontAlgn="base">
              <a:lnSpc>
                <a:spcPct val="130000"/>
              </a:lnSpc>
              <a:spcBef>
                <a:spcPts val="300"/>
              </a:spcBef>
              <a:spcAft>
                <a:spcPct val="0"/>
              </a:spcAft>
            </a:pPr>
            <a:r>
              <a:rPr lang="en-US" sz="2800" b="1" i="1" kern="1200" dirty="0" err="1">
                <a:solidFill>
                  <a:srgbClr val="000000"/>
                </a:solidFill>
                <a:latin typeface="Verdana" pitchFamily="34" charset="0"/>
                <a:ea typeface="+mn-ea"/>
                <a:cs typeface="+mn-cs"/>
              </a:rPr>
              <a:t>Tokaji</a:t>
            </a:r>
            <a:r>
              <a:rPr lang="en-US" sz="2800" b="1" kern="1200" dirty="0">
                <a:solidFill>
                  <a:srgbClr val="000000"/>
                </a:solidFill>
                <a:latin typeface="Verdana" pitchFamily="34" charset="0"/>
                <a:ea typeface="+mn-ea"/>
                <a:cs typeface="+mn-cs"/>
              </a:rPr>
              <a:t>  and </a:t>
            </a:r>
            <a:r>
              <a:rPr lang="en-US" sz="2800" b="1" i="1" kern="1200" dirty="0" err="1">
                <a:solidFill>
                  <a:srgbClr val="000000"/>
                </a:solidFill>
                <a:latin typeface="Verdana" pitchFamily="34" charset="0"/>
                <a:ea typeface="+mn-ea"/>
                <a:cs typeface="+mn-cs"/>
              </a:rPr>
              <a:t>Egri</a:t>
            </a:r>
            <a:r>
              <a:rPr lang="en-US" sz="2800" b="1" kern="1200" dirty="0">
                <a:solidFill>
                  <a:srgbClr val="000000"/>
                </a:solidFill>
                <a:latin typeface="Verdana" pitchFamily="34" charset="0"/>
                <a:ea typeface="+mn-ea"/>
                <a:cs typeface="+mn-cs"/>
              </a:rPr>
              <a:t> wines</a:t>
            </a:r>
          </a:p>
          <a:p>
            <a:pPr algn="ctr" rtl="0" fontAlgn="base">
              <a:lnSpc>
                <a:spcPct val="130000"/>
              </a:lnSpc>
              <a:spcBef>
                <a:spcPts val="300"/>
              </a:spcBef>
              <a:spcAft>
                <a:spcPct val="0"/>
              </a:spcAft>
            </a:pPr>
            <a:r>
              <a:rPr lang="en-US" b="1" kern="1200" dirty="0">
                <a:solidFill>
                  <a:srgbClr val="000000"/>
                </a:solidFill>
                <a:latin typeface="Verdana" pitchFamily="34" charset="0"/>
                <a:ea typeface="+mn-ea"/>
                <a:cs typeface="+mn-cs"/>
              </a:rPr>
              <a:t>(from and </a:t>
            </a:r>
            <a:r>
              <a:rPr lang="en-US" b="1" kern="1200" dirty="0" err="1">
                <a:solidFill>
                  <a:srgbClr val="000000"/>
                </a:solidFill>
                <a:latin typeface="Verdana" pitchFamily="34" charset="0"/>
                <a:ea typeface="+mn-ea"/>
                <a:cs typeface="+mn-cs"/>
              </a:rPr>
              <a:t>Tokaj</a:t>
            </a:r>
            <a:r>
              <a:rPr lang="en-US" b="1" kern="1200" dirty="0">
                <a:solidFill>
                  <a:srgbClr val="000000"/>
                </a:solidFill>
                <a:latin typeface="Verdana" pitchFamily="34" charset="0"/>
                <a:ea typeface="+mn-ea"/>
                <a:cs typeface="+mn-cs"/>
              </a:rPr>
              <a:t> &amp; Eger)</a:t>
            </a:r>
          </a:p>
          <a:p>
            <a:pPr algn="ctr" rtl="0" fontAlgn="base">
              <a:lnSpc>
                <a:spcPct val="130000"/>
              </a:lnSpc>
              <a:spcBef>
                <a:spcPts val="300"/>
              </a:spcBef>
              <a:spcAft>
                <a:spcPct val="0"/>
              </a:spcAft>
            </a:pPr>
            <a:endParaRPr lang="en-US" sz="1100" b="1" kern="1200" dirty="0">
              <a:solidFill>
                <a:srgbClr val="000000"/>
              </a:solidFill>
              <a:latin typeface="Verdana" pitchFamily="34" charset="0"/>
              <a:ea typeface="+mn-ea"/>
              <a:cs typeface="+mn-cs"/>
            </a:endParaRPr>
          </a:p>
          <a:p>
            <a:pPr algn="ctr" rtl="0" fontAlgn="base">
              <a:lnSpc>
                <a:spcPct val="130000"/>
              </a:lnSpc>
              <a:spcBef>
                <a:spcPts val="300"/>
              </a:spcBef>
              <a:spcAft>
                <a:spcPct val="0"/>
              </a:spcAft>
            </a:pPr>
            <a:r>
              <a:rPr lang="en-US" sz="2800" b="1" kern="1200" dirty="0">
                <a:solidFill>
                  <a:srgbClr val="000000"/>
                </a:solidFill>
                <a:latin typeface="Verdana" pitchFamily="34" charset="0"/>
                <a:ea typeface="+mn-ea"/>
                <a:cs typeface="+mn-cs"/>
              </a:rPr>
              <a:t>named after</a:t>
            </a:r>
          </a:p>
          <a:p>
            <a:pPr algn="ctr" rtl="0" fontAlgn="base">
              <a:lnSpc>
                <a:spcPct val="130000"/>
              </a:lnSpc>
              <a:spcBef>
                <a:spcPts val="300"/>
              </a:spcBef>
              <a:spcAft>
                <a:spcPct val="0"/>
              </a:spcAft>
            </a:pPr>
            <a:r>
              <a:rPr lang="en-US" sz="2800" b="1" kern="1200" dirty="0">
                <a:solidFill>
                  <a:srgbClr val="000000"/>
                </a:solidFill>
                <a:latin typeface="Verdana" pitchFamily="34" charset="0"/>
                <a:ea typeface="+mn-ea"/>
                <a:cs typeface="+mn-cs"/>
              </a:rPr>
              <a:t>the villages/regions</a:t>
            </a:r>
          </a:p>
          <a:p>
            <a:pPr algn="ctr" rtl="0" fontAlgn="base">
              <a:lnSpc>
                <a:spcPct val="130000"/>
              </a:lnSpc>
              <a:spcBef>
                <a:spcPts val="300"/>
              </a:spcBef>
              <a:spcAft>
                <a:spcPct val="0"/>
              </a:spcAft>
            </a:pPr>
            <a:r>
              <a:rPr lang="en-US" sz="2800" b="1" kern="1200" dirty="0">
                <a:solidFill>
                  <a:srgbClr val="000000"/>
                </a:solidFill>
                <a:latin typeface="Verdana" pitchFamily="34" charset="0"/>
                <a:ea typeface="+mn-ea"/>
                <a:cs typeface="+mn-cs"/>
              </a:rPr>
              <a:t>where they are produced . . .</a:t>
            </a: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6738" name="TextBox 4"/>
          <p:cNvSpPr txBox="1">
            <a:spLocks noChangeArrowheads="1"/>
          </p:cNvSpPr>
          <p:nvPr/>
        </p:nvSpPr>
        <p:spPr bwMode="auto">
          <a:xfrm>
            <a:off x="3429077" y="5892128"/>
            <a:ext cx="2249334" cy="369332"/>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b="1" kern="1200">
                <a:solidFill>
                  <a:srgbClr val="FFFFFF"/>
                </a:solidFill>
                <a:latin typeface="Verdana" pitchFamily="34" charset="0"/>
                <a:ea typeface="+mn-ea"/>
                <a:cs typeface="+mn-cs"/>
              </a:rPr>
              <a:t>Tokaji, Hungary</a:t>
            </a:r>
          </a:p>
        </p:txBody>
      </p:sp>
      <p:pic>
        <p:nvPicPr>
          <p:cNvPr id="116739" name="Picture 2"/>
          <p:cNvPicPr>
            <a:picLocks noChangeAspect="1" noChangeArrowheads="1"/>
          </p:cNvPicPr>
          <p:nvPr/>
        </p:nvPicPr>
        <p:blipFill>
          <a:blip r:embed="rId3" cstate="print"/>
          <a:srcRect/>
          <a:stretch>
            <a:fillRect/>
          </a:stretch>
        </p:blipFill>
        <p:spPr bwMode="auto">
          <a:xfrm>
            <a:off x="228600" y="141614"/>
            <a:ext cx="8686800" cy="5700713"/>
          </a:xfrm>
          <a:prstGeom prst="rect">
            <a:avLst/>
          </a:prstGeom>
          <a:noFill/>
          <a:ln w="9525">
            <a:noFill/>
            <a:miter lim="800000"/>
            <a:headEnd/>
            <a:tailEnd/>
          </a:ln>
        </p:spPr>
      </p:pic>
      <p:sp>
        <p:nvSpPr>
          <p:cNvPr id="116740" name="Right Arrow 6"/>
          <p:cNvSpPr>
            <a:spLocks noChangeArrowheads="1"/>
          </p:cNvSpPr>
          <p:nvPr/>
        </p:nvSpPr>
        <p:spPr bwMode="auto">
          <a:xfrm rot="-3554335">
            <a:off x="3375025" y="3126022"/>
            <a:ext cx="2667000" cy="685800"/>
          </a:xfrm>
          <a:prstGeom prst="rightArrow">
            <a:avLst>
              <a:gd name="adj1" fmla="val 38065"/>
              <a:gd name="adj2" fmla="val 49997"/>
            </a:avLst>
          </a:prstGeom>
          <a:solidFill>
            <a:schemeClr val="tx2"/>
          </a:solidFill>
          <a:ln w="9525" algn="ctr">
            <a:solidFill>
              <a:schemeClr val="tx1"/>
            </a:solidFill>
            <a:round/>
            <a:headEnd/>
            <a:tailEnd/>
          </a:ln>
        </p:spPr>
        <p:txBody>
          <a:bodyPr wrap="none"/>
          <a:lstStyle/>
          <a:p>
            <a:pPr algn="ctr" rtl="0" fontAlgn="base">
              <a:spcBef>
                <a:spcPct val="20000"/>
              </a:spcBef>
              <a:spcAft>
                <a:spcPct val="0"/>
              </a:spcAft>
            </a:pPr>
            <a:endParaRPr lang="en-US" sz="3200" kern="1200">
              <a:solidFill>
                <a:srgbClr val="003300"/>
              </a:solidFill>
              <a:latin typeface="Verdana" pitchFamily="34" charset="0"/>
              <a:ea typeface="+mn-ea"/>
              <a:cs typeface="+mn-cs"/>
            </a:endParaRPr>
          </a:p>
        </p:txBody>
      </p:sp>
      <p:sp>
        <p:nvSpPr>
          <p:cNvPr id="116741" name="TextBox 4"/>
          <p:cNvSpPr txBox="1">
            <a:spLocks noChangeArrowheads="1"/>
          </p:cNvSpPr>
          <p:nvPr/>
        </p:nvSpPr>
        <p:spPr bwMode="auto">
          <a:xfrm>
            <a:off x="6052507" y="2797723"/>
            <a:ext cx="1603324" cy="584775"/>
          </a:xfrm>
          <a:prstGeom prst="rect">
            <a:avLst/>
          </a:prstGeom>
          <a:solidFill>
            <a:schemeClr val="tx2"/>
          </a:solidFill>
          <a:ln w="9525">
            <a:noFill/>
            <a:miter lim="800000"/>
            <a:headEnd/>
            <a:tailEnd/>
          </a:ln>
        </p:spPr>
        <p:txBody>
          <a:bodyPr wrap="none">
            <a:spAutoFit/>
          </a:bodyPr>
          <a:lstStyle/>
          <a:p>
            <a:pPr algn="ctr" rtl="0" fontAlgn="base">
              <a:spcBef>
                <a:spcPct val="20000"/>
              </a:spcBef>
              <a:spcAft>
                <a:spcPct val="0"/>
              </a:spcAft>
            </a:pPr>
            <a:r>
              <a:rPr lang="en-US" sz="3200" b="1" kern="1200" dirty="0" err="1">
                <a:solidFill>
                  <a:srgbClr val="003300"/>
                </a:solidFill>
                <a:latin typeface="Verdana" pitchFamily="34" charset="0"/>
                <a:ea typeface="+mn-ea"/>
                <a:cs typeface="+mn-cs"/>
              </a:rPr>
              <a:t>Tokaji</a:t>
            </a:r>
            <a:endParaRPr lang="en-US" sz="3200" b="1" kern="1200" dirty="0">
              <a:solidFill>
                <a:srgbClr val="003300"/>
              </a:solidFill>
              <a:latin typeface="Verdana" pitchFamily="34" charset="0"/>
              <a:ea typeface="+mn-ea"/>
              <a:cs typeface="+mn-cs"/>
            </a:endParaRPr>
          </a:p>
        </p:txBody>
      </p:sp>
    </p:spTree>
  </p:cSld>
  <p:clrMapOvr>
    <a:masterClrMapping/>
  </p:clrMapOvr>
  <p:transition/>
</p:sld>
</file>

<file path=ppt/slides/slide360.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7762" name="Text Box 2"/>
          <p:cNvSpPr txBox="1">
            <a:spLocks noChangeArrowheads="1"/>
          </p:cNvSpPr>
          <p:nvPr/>
        </p:nvSpPr>
        <p:spPr bwMode="auto">
          <a:xfrm>
            <a:off x="1681230" y="5853216"/>
            <a:ext cx="5862503"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Tokaji</a:t>
            </a:r>
            <a:r>
              <a:rPr lang="en-US" sz="1600" b="1" kern="1200" dirty="0">
                <a:solidFill>
                  <a:srgbClr val="FFFFFF"/>
                </a:solidFill>
                <a:latin typeface="Verdana" pitchFamily="34" charset="0"/>
                <a:ea typeface="+mn-ea"/>
                <a:cs typeface="+mn-cs"/>
              </a:rPr>
              <a:t>, "Wine of Kings, King of Wines“, Louis XIV</a:t>
            </a:r>
          </a:p>
        </p:txBody>
      </p:sp>
      <p:sp>
        <p:nvSpPr>
          <p:cNvPr id="117763"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117764" name="Picture 2"/>
          <p:cNvPicPr>
            <a:picLocks noChangeAspect="1" noChangeArrowheads="1"/>
          </p:cNvPicPr>
          <p:nvPr/>
        </p:nvPicPr>
        <p:blipFill>
          <a:blip r:embed="rId4" cstate="print"/>
          <a:srcRect/>
          <a:stretch>
            <a:fillRect/>
          </a:stretch>
        </p:blipFill>
        <p:spPr bwMode="auto">
          <a:xfrm>
            <a:off x="2752501" y="127002"/>
            <a:ext cx="3609975" cy="5715000"/>
          </a:xfrm>
          <a:prstGeom prst="rect">
            <a:avLst/>
          </a:prstGeom>
          <a:noFill/>
          <a:ln w="9525">
            <a:noFill/>
            <a:miter lim="800000"/>
            <a:headEnd/>
            <a:tailEnd/>
          </a:ln>
        </p:spPr>
      </p:pic>
      <p:sp>
        <p:nvSpPr>
          <p:cNvPr id="5" name="Left Arrow 4"/>
          <p:cNvSpPr>
            <a:spLocks noChangeArrowheads="1"/>
          </p:cNvSpPr>
          <p:nvPr/>
        </p:nvSpPr>
        <p:spPr bwMode="auto">
          <a:xfrm rot="9842389">
            <a:off x="931864" y="2060124"/>
            <a:ext cx="2362200" cy="762000"/>
          </a:xfrm>
          <a:prstGeom prst="leftArrow">
            <a:avLst>
              <a:gd name="adj1" fmla="val 50000"/>
              <a:gd name="adj2" fmla="val 50002"/>
            </a:avLst>
          </a:prstGeom>
          <a:solidFill>
            <a:schemeClr val="tx2"/>
          </a:solidFill>
          <a:ln w="9525" algn="ctr">
            <a:noFill/>
            <a:round/>
            <a:headEnd/>
            <a:tailEnd/>
          </a:ln>
        </p:spPr>
        <p:txBody>
          <a:bodyPr wrap="none"/>
          <a:lstStyle/>
          <a:p>
            <a:pPr algn="ctr" rtl="0" fontAlgn="base">
              <a:spcBef>
                <a:spcPct val="20000"/>
              </a:spcBef>
              <a:spcAft>
                <a:spcPct val="0"/>
              </a:spcAft>
            </a:pPr>
            <a:endParaRPr lang="en-US" sz="3200" kern="1200">
              <a:solidFill>
                <a:srgbClr val="FFFFFF"/>
              </a:solidFill>
              <a:latin typeface="Verdana" pitchFamily="34" charset="0"/>
              <a:ea typeface="+mn-ea"/>
              <a:cs typeface="+mn-cs"/>
            </a:endParaRPr>
          </a:p>
        </p:txBody>
      </p:sp>
      <p:sp>
        <p:nvSpPr>
          <p:cNvPr id="6" name="Oval 5"/>
          <p:cNvSpPr>
            <a:spLocks noChangeArrowheads="1"/>
          </p:cNvSpPr>
          <p:nvPr/>
        </p:nvSpPr>
        <p:spPr bwMode="auto">
          <a:xfrm>
            <a:off x="4783138" y="5000625"/>
            <a:ext cx="1447800" cy="685800"/>
          </a:xfrm>
          <a:prstGeom prst="ellipse">
            <a:avLst/>
          </a:prstGeom>
          <a:noFill/>
          <a:ln w="76200" algn="ctr">
            <a:solidFill>
              <a:schemeClr val="tx2"/>
            </a:solidFill>
            <a:round/>
            <a:headEnd/>
            <a:tailEnd/>
          </a:ln>
        </p:spPr>
        <p:txBody>
          <a:bodyPr wrap="none"/>
          <a:lstStyle/>
          <a:p>
            <a:pPr algn="ctr" rtl="0" fontAlgn="base">
              <a:spcBef>
                <a:spcPct val="20000"/>
              </a:spcBef>
              <a:spcAft>
                <a:spcPct val="0"/>
              </a:spcAft>
            </a:pPr>
            <a:endParaRPr lang="en-US" sz="3200" kern="1200">
              <a:solidFill>
                <a:srgbClr val="003300"/>
              </a:solidFill>
              <a:latin typeface="Verdana" pitchFamily="34" charset="0"/>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61.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8787"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118788" name="Picture 2"/>
          <p:cNvPicPr>
            <a:picLocks noChangeAspect="1" noChangeArrowheads="1"/>
          </p:cNvPicPr>
          <p:nvPr/>
        </p:nvPicPr>
        <p:blipFill>
          <a:blip r:embed="rId4" cstate="print"/>
          <a:srcRect/>
          <a:stretch>
            <a:fillRect/>
          </a:stretch>
        </p:blipFill>
        <p:spPr bwMode="auto">
          <a:xfrm>
            <a:off x="762000" y="381098"/>
            <a:ext cx="7620000" cy="5705475"/>
          </a:xfrm>
          <a:prstGeom prst="rect">
            <a:avLst/>
          </a:prstGeom>
          <a:noFill/>
          <a:ln w="9525">
            <a:noFill/>
            <a:miter lim="800000"/>
            <a:headEnd/>
            <a:tailEnd/>
          </a:ln>
        </p:spPr>
      </p:pic>
      <p:sp>
        <p:nvSpPr>
          <p:cNvPr id="6" name="Text Box 2"/>
          <p:cNvSpPr txBox="1">
            <a:spLocks noChangeArrowheads="1"/>
          </p:cNvSpPr>
          <p:nvPr/>
        </p:nvSpPr>
        <p:spPr bwMode="auto">
          <a:xfrm>
            <a:off x="1681230" y="5853216"/>
            <a:ext cx="5862503"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Tokaji</a:t>
            </a:r>
            <a:r>
              <a:rPr lang="en-US" sz="1600" b="1" kern="1200" dirty="0">
                <a:solidFill>
                  <a:srgbClr val="FFFFFF"/>
                </a:solidFill>
                <a:latin typeface="Verdana" pitchFamily="34" charset="0"/>
                <a:ea typeface="+mn-ea"/>
                <a:cs typeface="+mn-cs"/>
              </a:rPr>
              <a:t>, "Wine of Kings, King of Wines“, Louis XIV</a:t>
            </a:r>
          </a:p>
        </p:txBody>
      </p:sp>
    </p:spTree>
  </p:cSld>
  <p:clrMapOvr>
    <a:masterClrMapping/>
  </p:clrMapOvr>
  <p:transition/>
</p:sld>
</file>

<file path=ppt/slides/slide362.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9810" name="Text Box 2"/>
          <p:cNvSpPr txBox="1">
            <a:spLocks noChangeArrowheads="1"/>
          </p:cNvSpPr>
          <p:nvPr/>
        </p:nvSpPr>
        <p:spPr bwMode="auto">
          <a:xfrm>
            <a:off x="2865267" y="5838702"/>
            <a:ext cx="3459601"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Tokaj-Hegyalja</a:t>
            </a:r>
            <a:r>
              <a:rPr lang="en-US" sz="1600" b="1" i="1" kern="1200" dirty="0">
                <a:solidFill>
                  <a:srgbClr val="FFFFFF"/>
                </a:solidFill>
                <a:latin typeface="Verdana" pitchFamily="34" charset="0"/>
                <a:ea typeface="+mn-ea"/>
                <a:cs typeface="+mn-cs"/>
              </a:rPr>
              <a:t> </a:t>
            </a:r>
            <a:r>
              <a:rPr lang="en-US" sz="1600" b="1" kern="1200" dirty="0">
                <a:solidFill>
                  <a:srgbClr val="FFFFFF"/>
                </a:solidFill>
                <a:latin typeface="Verdana" pitchFamily="34" charset="0"/>
                <a:ea typeface="+mn-ea"/>
                <a:cs typeface="+mn-cs"/>
              </a:rPr>
              <a:t>Wine Region</a:t>
            </a:r>
          </a:p>
        </p:txBody>
      </p:sp>
      <p:sp>
        <p:nvSpPr>
          <p:cNvPr id="119811"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119812" name="Picture 2"/>
          <p:cNvPicPr>
            <a:picLocks noChangeAspect="1" noChangeArrowheads="1"/>
          </p:cNvPicPr>
          <p:nvPr/>
        </p:nvPicPr>
        <p:blipFill>
          <a:blip r:embed="rId4" cstate="print"/>
          <a:srcRect/>
          <a:stretch>
            <a:fillRect/>
          </a:stretch>
        </p:blipFill>
        <p:spPr bwMode="auto">
          <a:xfrm>
            <a:off x="910758" y="1009057"/>
            <a:ext cx="7315200" cy="4824663"/>
          </a:xfrm>
          <a:prstGeom prst="rect">
            <a:avLst/>
          </a:prstGeom>
          <a:noFill/>
          <a:ln w="9525">
            <a:noFill/>
            <a:miter lim="800000"/>
            <a:headEnd/>
            <a:tailEnd/>
          </a:ln>
        </p:spPr>
      </p:pic>
    </p:spTree>
  </p:cSld>
  <p:clrMapOvr>
    <a:masterClrMapping/>
  </p:clrMapOvr>
  <p:transition/>
</p:sld>
</file>

<file path=ppt/slides/slide363.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0835"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120836" name="Picture 2"/>
          <p:cNvPicPr>
            <a:picLocks noChangeAspect="1" noChangeArrowheads="1"/>
          </p:cNvPicPr>
          <p:nvPr/>
        </p:nvPicPr>
        <p:blipFill>
          <a:blip r:embed="rId4" cstate="print"/>
          <a:srcRect/>
          <a:stretch>
            <a:fillRect/>
          </a:stretch>
        </p:blipFill>
        <p:spPr bwMode="auto">
          <a:xfrm>
            <a:off x="2340475" y="127003"/>
            <a:ext cx="4461791" cy="5715000"/>
          </a:xfrm>
          <a:prstGeom prst="rect">
            <a:avLst/>
          </a:prstGeom>
          <a:noFill/>
          <a:ln w="9525">
            <a:noFill/>
            <a:miter lim="800000"/>
            <a:headEnd/>
            <a:tailEnd/>
          </a:ln>
        </p:spPr>
      </p:pic>
      <p:sp>
        <p:nvSpPr>
          <p:cNvPr id="120837" name="Rectangle 5"/>
          <p:cNvSpPr>
            <a:spLocks noChangeArrowheads="1"/>
          </p:cNvSpPr>
          <p:nvPr/>
        </p:nvSpPr>
        <p:spPr bwMode="auto">
          <a:xfrm>
            <a:off x="6767513" y="0"/>
            <a:ext cx="533400" cy="6400800"/>
          </a:xfrm>
          <a:prstGeom prst="rect">
            <a:avLst/>
          </a:prstGeom>
          <a:solidFill>
            <a:srgbClr val="000000"/>
          </a:solidFill>
          <a:ln w="9525" algn="ctr">
            <a:noFill/>
            <a:round/>
            <a:headEnd/>
            <a:tailEnd/>
          </a:ln>
        </p:spPr>
        <p:txBody>
          <a:bodyPr wrap="none"/>
          <a:lstStyle/>
          <a:p>
            <a:pPr algn="ctr" rtl="0" fontAlgn="base">
              <a:spcBef>
                <a:spcPct val="20000"/>
              </a:spcBef>
              <a:spcAft>
                <a:spcPct val="0"/>
              </a:spcAft>
            </a:pPr>
            <a:endParaRPr lang="en-US" sz="3200" kern="1200">
              <a:solidFill>
                <a:srgbClr val="003300"/>
              </a:solidFill>
              <a:latin typeface="Verdana" pitchFamily="34" charset="0"/>
              <a:ea typeface="+mn-ea"/>
              <a:cs typeface="+mn-cs"/>
            </a:endParaRPr>
          </a:p>
        </p:txBody>
      </p:sp>
      <p:sp>
        <p:nvSpPr>
          <p:cNvPr id="6" name="Text Box 2"/>
          <p:cNvSpPr txBox="1">
            <a:spLocks noChangeArrowheads="1"/>
          </p:cNvSpPr>
          <p:nvPr/>
        </p:nvSpPr>
        <p:spPr bwMode="auto">
          <a:xfrm>
            <a:off x="2865267" y="5838702"/>
            <a:ext cx="3459601"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Tokaj-Hegyalja</a:t>
            </a:r>
            <a:r>
              <a:rPr lang="en-US" sz="1600" b="1" i="1" kern="1200" dirty="0">
                <a:solidFill>
                  <a:srgbClr val="FFFFFF"/>
                </a:solidFill>
                <a:latin typeface="Verdana" pitchFamily="34" charset="0"/>
                <a:ea typeface="+mn-ea"/>
                <a:cs typeface="+mn-cs"/>
              </a:rPr>
              <a:t> </a:t>
            </a:r>
            <a:r>
              <a:rPr lang="en-US" sz="1600" b="1" kern="1200" dirty="0">
                <a:solidFill>
                  <a:srgbClr val="FFFFFF"/>
                </a:solidFill>
                <a:latin typeface="Verdana" pitchFamily="34" charset="0"/>
                <a:ea typeface="+mn-ea"/>
                <a:cs typeface="+mn-cs"/>
              </a:rPr>
              <a:t>Wine Region</a:t>
            </a:r>
          </a:p>
        </p:txBody>
      </p:sp>
    </p:spTree>
  </p:cSld>
  <p:clrMapOvr>
    <a:masterClrMapping/>
  </p:clrMapOvr>
  <p:transition/>
</p:sld>
</file>

<file path=ppt/slides/slide364.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1858" name="Text Box 2"/>
          <p:cNvSpPr txBox="1">
            <a:spLocks noChangeArrowheads="1"/>
          </p:cNvSpPr>
          <p:nvPr/>
        </p:nvSpPr>
        <p:spPr bwMode="auto">
          <a:xfrm>
            <a:off x="3042880" y="6397174"/>
            <a:ext cx="3052439"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http://news.bbc.co.uk/1/hi/world/europe/4307700.stm</a:t>
            </a:r>
            <a:endParaRPr lang="en-US" sz="800" kern="1200" dirty="0">
              <a:solidFill>
                <a:srgbClr val="003300"/>
              </a:solidFill>
              <a:latin typeface="Verdana" pitchFamily="34" charset="0"/>
              <a:ea typeface="+mn-ea"/>
              <a:cs typeface="+mn-cs"/>
            </a:endParaRPr>
          </a:p>
        </p:txBody>
      </p:sp>
      <p:sp>
        <p:nvSpPr>
          <p:cNvPr id="121859" name="TextBox 4"/>
          <p:cNvSpPr txBox="1">
            <a:spLocks noChangeArrowheads="1"/>
          </p:cNvSpPr>
          <p:nvPr/>
        </p:nvSpPr>
        <p:spPr bwMode="auto">
          <a:xfrm>
            <a:off x="3936620" y="5801055"/>
            <a:ext cx="1247457" cy="46166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2400" b="1" kern="1200" dirty="0" err="1">
                <a:solidFill>
                  <a:srgbClr val="FFFFFF"/>
                </a:solidFill>
                <a:latin typeface="Verdana" pitchFamily="34" charset="0"/>
                <a:ea typeface="+mn-ea"/>
                <a:cs typeface="+mn-cs"/>
              </a:rPr>
              <a:t>Tokaji</a:t>
            </a:r>
            <a:endParaRPr lang="en-US" sz="2400" b="1" kern="1200" dirty="0">
              <a:solidFill>
                <a:srgbClr val="FFFFFF"/>
              </a:solidFill>
              <a:latin typeface="Verdana" pitchFamily="34" charset="0"/>
              <a:ea typeface="+mn-ea"/>
              <a:cs typeface="+mn-cs"/>
            </a:endParaRPr>
          </a:p>
        </p:txBody>
      </p:sp>
      <p:pic>
        <p:nvPicPr>
          <p:cNvPr id="121860" name="Picture 2"/>
          <p:cNvPicPr>
            <a:picLocks noChangeAspect="1" noChangeArrowheads="1"/>
          </p:cNvPicPr>
          <p:nvPr/>
        </p:nvPicPr>
        <p:blipFill>
          <a:blip r:embed="rId4" cstate="print"/>
          <a:srcRect/>
          <a:stretch>
            <a:fillRect/>
          </a:stretch>
        </p:blipFill>
        <p:spPr bwMode="auto">
          <a:xfrm>
            <a:off x="458106" y="116112"/>
            <a:ext cx="8212260" cy="5715000"/>
          </a:xfrm>
          <a:prstGeom prst="rect">
            <a:avLst/>
          </a:prstGeom>
          <a:noFill/>
          <a:ln w="9525">
            <a:noFill/>
            <a:miter lim="800000"/>
            <a:headEnd/>
            <a:tailEnd/>
          </a:ln>
        </p:spPr>
      </p:pic>
      <p:sp>
        <p:nvSpPr>
          <p:cNvPr id="7" name="Right Arrow 6"/>
          <p:cNvSpPr>
            <a:spLocks noChangeArrowheads="1"/>
          </p:cNvSpPr>
          <p:nvPr/>
        </p:nvSpPr>
        <p:spPr bwMode="auto">
          <a:xfrm rot="-3447489">
            <a:off x="5051425" y="2336849"/>
            <a:ext cx="2667000" cy="685800"/>
          </a:xfrm>
          <a:prstGeom prst="rightArrow">
            <a:avLst>
              <a:gd name="adj1" fmla="val 38065"/>
              <a:gd name="adj2" fmla="val 49997"/>
            </a:avLst>
          </a:prstGeom>
          <a:solidFill>
            <a:schemeClr val="tx2"/>
          </a:solidFill>
          <a:ln w="9525" algn="ctr">
            <a:solidFill>
              <a:schemeClr val="tx1"/>
            </a:solidFill>
            <a:round/>
            <a:headEnd/>
            <a:tailEnd/>
          </a:ln>
        </p:spPr>
        <p:txBody>
          <a:bodyPr wrap="none"/>
          <a:lstStyle/>
          <a:p>
            <a:pPr algn="ctr" rtl="0" fontAlgn="base">
              <a:spcBef>
                <a:spcPct val="20000"/>
              </a:spcBef>
              <a:spcAft>
                <a:spcPct val="0"/>
              </a:spcAft>
            </a:pPr>
            <a:endParaRPr lang="en-US" sz="3200" kern="1200">
              <a:solidFill>
                <a:srgbClr val="003300"/>
              </a:solidFill>
              <a:latin typeface="Verdana" pitchFamily="34" charset="0"/>
              <a:ea typeface="+mn-ea"/>
              <a:cs typeface="+mn-cs"/>
            </a:endParaRPr>
          </a:p>
        </p:txBody>
      </p:sp>
      <p:sp>
        <p:nvSpPr>
          <p:cNvPr id="8" name="TextBox 7"/>
          <p:cNvSpPr txBox="1">
            <a:spLocks noChangeArrowheads="1"/>
          </p:cNvSpPr>
          <p:nvPr/>
        </p:nvSpPr>
        <p:spPr bwMode="auto">
          <a:xfrm>
            <a:off x="6371811" y="736642"/>
            <a:ext cx="1603324" cy="584775"/>
          </a:xfrm>
          <a:prstGeom prst="rect">
            <a:avLst/>
          </a:prstGeom>
          <a:solidFill>
            <a:schemeClr val="tx2"/>
          </a:solidFill>
          <a:ln w="9525">
            <a:noFill/>
            <a:miter lim="800000"/>
            <a:headEnd/>
            <a:tailEnd/>
          </a:ln>
        </p:spPr>
        <p:txBody>
          <a:bodyPr wrap="none">
            <a:spAutoFit/>
          </a:bodyPr>
          <a:lstStyle/>
          <a:p>
            <a:pPr algn="ctr" rtl="0" fontAlgn="base">
              <a:spcBef>
                <a:spcPct val="20000"/>
              </a:spcBef>
              <a:spcAft>
                <a:spcPct val="0"/>
              </a:spcAft>
            </a:pPr>
            <a:r>
              <a:rPr lang="en-US" sz="3200" b="1" kern="1200" dirty="0" err="1">
                <a:solidFill>
                  <a:srgbClr val="003300"/>
                </a:solidFill>
                <a:latin typeface="Verdana" pitchFamily="34" charset="0"/>
                <a:ea typeface="+mn-ea"/>
                <a:cs typeface="+mn-cs"/>
              </a:rPr>
              <a:t>Tokaji</a:t>
            </a:r>
            <a:endParaRPr lang="en-US" sz="3200" b="1" kern="1200" dirty="0">
              <a:solidFill>
                <a:srgbClr val="003300"/>
              </a:solidFill>
              <a:latin typeface="Verdana" pitchFamily="34" charset="0"/>
              <a:ea typeface="+mn-ea"/>
              <a:cs typeface="+mn-cs"/>
            </a:endParaRPr>
          </a:p>
        </p:txBody>
      </p:sp>
    </p:spTree>
  </p:cSld>
  <p:clrMapOvr>
    <a:masterClrMapping/>
  </p:clrMapOvr>
  <p:transition/>
</p:sld>
</file>

<file path=ppt/slides/slide365.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1858" name="Text Box 2"/>
          <p:cNvSpPr txBox="1">
            <a:spLocks noChangeArrowheads="1"/>
          </p:cNvSpPr>
          <p:nvPr/>
        </p:nvSpPr>
        <p:spPr bwMode="auto">
          <a:xfrm>
            <a:off x="3042880" y="6397174"/>
            <a:ext cx="3052439"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http://news.bbc.co.uk/1/hi/world/europe/4307700.stm</a:t>
            </a:r>
            <a:endParaRPr lang="en-US" sz="800" kern="1200" dirty="0">
              <a:solidFill>
                <a:srgbClr val="003300"/>
              </a:solidFill>
              <a:latin typeface="Verdana" pitchFamily="34" charset="0"/>
              <a:ea typeface="+mn-ea"/>
              <a:cs typeface="+mn-cs"/>
            </a:endParaRPr>
          </a:p>
        </p:txBody>
      </p:sp>
      <p:sp>
        <p:nvSpPr>
          <p:cNvPr id="121859" name="TextBox 4"/>
          <p:cNvSpPr txBox="1">
            <a:spLocks noChangeArrowheads="1"/>
          </p:cNvSpPr>
          <p:nvPr/>
        </p:nvSpPr>
        <p:spPr bwMode="auto">
          <a:xfrm>
            <a:off x="4076858" y="5801055"/>
            <a:ext cx="966932" cy="46166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2400" b="1" kern="1200" dirty="0">
                <a:solidFill>
                  <a:srgbClr val="FFFFFF"/>
                </a:solidFill>
                <a:latin typeface="Verdana" pitchFamily="34" charset="0"/>
                <a:ea typeface="+mn-ea"/>
                <a:cs typeface="+mn-cs"/>
              </a:rPr>
              <a:t>Eger</a:t>
            </a:r>
          </a:p>
        </p:txBody>
      </p:sp>
      <p:pic>
        <p:nvPicPr>
          <p:cNvPr id="121860" name="Picture 2"/>
          <p:cNvPicPr>
            <a:picLocks noChangeAspect="1" noChangeArrowheads="1"/>
          </p:cNvPicPr>
          <p:nvPr/>
        </p:nvPicPr>
        <p:blipFill>
          <a:blip r:embed="rId4" cstate="print"/>
          <a:srcRect/>
          <a:stretch>
            <a:fillRect/>
          </a:stretch>
        </p:blipFill>
        <p:spPr bwMode="auto">
          <a:xfrm>
            <a:off x="458106" y="116112"/>
            <a:ext cx="8212260" cy="5715000"/>
          </a:xfrm>
          <a:prstGeom prst="rect">
            <a:avLst/>
          </a:prstGeom>
          <a:noFill/>
          <a:ln w="9525">
            <a:noFill/>
            <a:miter lim="800000"/>
            <a:headEnd/>
            <a:tailEnd/>
          </a:ln>
        </p:spPr>
      </p:pic>
      <p:sp>
        <p:nvSpPr>
          <p:cNvPr id="5" name="Right Arrow 4"/>
          <p:cNvSpPr>
            <a:spLocks noChangeArrowheads="1"/>
          </p:cNvSpPr>
          <p:nvPr/>
        </p:nvSpPr>
        <p:spPr bwMode="auto">
          <a:xfrm rot="-2862854">
            <a:off x="3513138" y="2520999"/>
            <a:ext cx="2667000" cy="685800"/>
          </a:xfrm>
          <a:prstGeom prst="rightArrow">
            <a:avLst>
              <a:gd name="adj1" fmla="val 38065"/>
              <a:gd name="adj2" fmla="val 49997"/>
            </a:avLst>
          </a:prstGeom>
          <a:solidFill>
            <a:schemeClr val="tx2"/>
          </a:solidFill>
          <a:ln w="9525" algn="ctr">
            <a:solidFill>
              <a:schemeClr val="tx1"/>
            </a:solidFill>
            <a:round/>
            <a:headEnd/>
            <a:tailEnd/>
          </a:ln>
        </p:spPr>
        <p:txBody>
          <a:bodyPr wrap="none"/>
          <a:lstStyle/>
          <a:p>
            <a:pPr algn="ctr" rtl="0" fontAlgn="base">
              <a:spcBef>
                <a:spcPct val="20000"/>
              </a:spcBef>
              <a:spcAft>
                <a:spcPct val="0"/>
              </a:spcAft>
            </a:pPr>
            <a:endParaRPr lang="en-US" sz="3200" kern="1200">
              <a:solidFill>
                <a:srgbClr val="003300"/>
              </a:solidFill>
              <a:latin typeface="Verdana" pitchFamily="34" charset="0"/>
              <a:ea typeface="+mn-ea"/>
              <a:cs typeface="+mn-cs"/>
            </a:endParaRPr>
          </a:p>
        </p:txBody>
      </p:sp>
      <p:sp>
        <p:nvSpPr>
          <p:cNvPr id="10" name="TextBox 9"/>
          <p:cNvSpPr txBox="1">
            <a:spLocks noChangeArrowheads="1"/>
          </p:cNvSpPr>
          <p:nvPr/>
        </p:nvSpPr>
        <p:spPr bwMode="auto">
          <a:xfrm>
            <a:off x="5334317" y="2665510"/>
            <a:ext cx="1228221" cy="584775"/>
          </a:xfrm>
          <a:prstGeom prst="rect">
            <a:avLst/>
          </a:prstGeom>
          <a:solidFill>
            <a:schemeClr val="tx2"/>
          </a:solidFill>
          <a:ln w="9525">
            <a:noFill/>
            <a:miter lim="800000"/>
            <a:headEnd/>
            <a:tailEnd/>
          </a:ln>
        </p:spPr>
        <p:txBody>
          <a:bodyPr wrap="none">
            <a:spAutoFit/>
          </a:bodyPr>
          <a:lstStyle/>
          <a:p>
            <a:pPr algn="ctr" rtl="0" fontAlgn="base">
              <a:spcBef>
                <a:spcPct val="20000"/>
              </a:spcBef>
              <a:spcAft>
                <a:spcPct val="0"/>
              </a:spcAft>
            </a:pPr>
            <a:r>
              <a:rPr lang="en-US" sz="3200" b="1" kern="1200">
                <a:solidFill>
                  <a:srgbClr val="003300"/>
                </a:solidFill>
                <a:latin typeface="Verdana" pitchFamily="34" charset="0"/>
                <a:ea typeface="+mn-ea"/>
                <a:cs typeface="+mn-cs"/>
              </a:rPr>
              <a:t>Eger</a:t>
            </a:r>
          </a:p>
        </p:txBody>
      </p:sp>
    </p:spTree>
  </p:cSld>
  <p:clrMapOvr>
    <a:masterClrMapping/>
  </p:clrMapOvr>
  <p:transition/>
</p:sld>
</file>

<file path=ppt/slides/slide366.xml><?xml version="1.0" encoding="utf-8"?>
<p:sld xmlns:a="http://schemas.openxmlformats.org/drawingml/2006/main" xmlns:r="http://schemas.openxmlformats.org/officeDocument/2006/relationships" xmlns:p="http://schemas.openxmlformats.org/presentationml/2006/main">
  <p:cSld>
    <p:bg>
      <p:bgPr>
        <a:solidFill>
          <a:srgbClr val="000600"/>
        </a:solid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981200" y="3992661"/>
            <a:ext cx="5257800" cy="1570037"/>
          </a:xfrm>
          <a:prstGeom prst="rect">
            <a:avLst/>
          </a:prstGeom>
          <a:noFill/>
          <a:ln w="9525">
            <a:noFill/>
            <a:miter lim="800000"/>
            <a:headEnd/>
            <a:tailEnd/>
          </a:ln>
        </p:spPr>
        <p:txBody>
          <a:bodyPr>
            <a:spAutoFit/>
          </a:bodyPr>
          <a:lstStyle/>
          <a:p>
            <a:pPr algn="ctr" rtl="0">
              <a:lnSpc>
                <a:spcPct val="150000"/>
              </a:lnSpc>
              <a:spcBef>
                <a:spcPct val="0"/>
              </a:spcBef>
              <a:defRPr/>
            </a:pPr>
            <a:r>
              <a:rPr lang="en-US" sz="3200" b="1" i="1" dirty="0" err="1">
                <a:solidFill>
                  <a:srgbClr val="FFFFFF"/>
                </a:solidFill>
                <a:latin typeface="Verdana" pitchFamily="34" charset="0"/>
                <a:ea typeface="+mn-ea"/>
                <a:cs typeface="+mn-cs"/>
              </a:rPr>
              <a:t>Egri</a:t>
            </a:r>
            <a:r>
              <a:rPr lang="en-US" sz="3200" b="1" i="1" dirty="0">
                <a:solidFill>
                  <a:srgbClr val="FFFFFF"/>
                </a:solidFill>
                <a:latin typeface="Verdana" pitchFamily="34" charset="0"/>
                <a:ea typeface="+mn-ea"/>
                <a:cs typeface="+mn-cs"/>
              </a:rPr>
              <a:t> </a:t>
            </a:r>
            <a:r>
              <a:rPr lang="en-US" sz="3200" b="1" i="1" dirty="0" err="1">
                <a:solidFill>
                  <a:srgbClr val="FFFFFF"/>
                </a:solidFill>
                <a:latin typeface="Verdana" pitchFamily="34" charset="0"/>
                <a:ea typeface="+mn-ea"/>
                <a:cs typeface="+mn-cs"/>
              </a:rPr>
              <a:t>Bikavér</a:t>
            </a:r>
            <a:endParaRPr lang="en-US" sz="3200" b="1" dirty="0">
              <a:solidFill>
                <a:srgbClr val="FFFFFF"/>
              </a:solidFill>
              <a:latin typeface="Verdana" pitchFamily="34" charset="0"/>
              <a:ea typeface="+mn-ea"/>
              <a:cs typeface="+mn-cs"/>
            </a:endParaRPr>
          </a:p>
          <a:p>
            <a:pPr algn="ctr" rtl="0">
              <a:lnSpc>
                <a:spcPct val="150000"/>
              </a:lnSpc>
              <a:spcBef>
                <a:spcPct val="0"/>
              </a:spcBef>
              <a:defRPr/>
            </a:pPr>
            <a:r>
              <a:rPr lang="en-US" sz="3200" b="1" dirty="0">
                <a:solidFill>
                  <a:srgbClr val="FFFFFF"/>
                </a:solidFill>
                <a:latin typeface="Verdana" pitchFamily="34" charset="0"/>
                <a:ea typeface="+mn-ea"/>
                <a:cs typeface="+mn-cs"/>
              </a:rPr>
              <a:t>“Bull’s Blood of Eger”</a:t>
            </a:r>
          </a:p>
        </p:txBody>
      </p:sp>
      <p:sp>
        <p:nvSpPr>
          <p:cNvPr id="5" name="Text Box 2"/>
          <p:cNvSpPr txBox="1">
            <a:spLocks noChangeArrowheads="1"/>
          </p:cNvSpPr>
          <p:nvPr/>
        </p:nvSpPr>
        <p:spPr bwMode="auto">
          <a:xfrm>
            <a:off x="1981200" y="2438400"/>
            <a:ext cx="5257800" cy="1338828"/>
          </a:xfrm>
          <a:prstGeom prst="rect">
            <a:avLst/>
          </a:prstGeom>
          <a:noFill/>
          <a:ln w="9525">
            <a:noFill/>
            <a:miter lim="800000"/>
            <a:headEnd/>
            <a:tailEnd/>
          </a:ln>
        </p:spPr>
        <p:txBody>
          <a:bodyPr>
            <a:spAutoFit/>
          </a:bodyPr>
          <a:lstStyle/>
          <a:p>
            <a:pPr algn="ctr" rtl="0">
              <a:lnSpc>
                <a:spcPct val="150000"/>
              </a:lnSpc>
              <a:spcBef>
                <a:spcPct val="0"/>
              </a:spcBef>
              <a:defRPr/>
            </a:pPr>
            <a:r>
              <a:rPr lang="en-US" sz="5400" b="1" dirty="0">
                <a:solidFill>
                  <a:srgbClr val="FFFFFF"/>
                </a:solidFill>
                <a:latin typeface="Verdana" pitchFamily="34" charset="0"/>
                <a:ea typeface="+mn-ea"/>
                <a:cs typeface="+mn-cs"/>
              </a:rPr>
              <a:t>Eger</a:t>
            </a:r>
          </a:p>
        </p:txBody>
      </p:sp>
    </p:spTree>
  </p:cSld>
  <p:clrMapOvr>
    <a:masterClrMapping/>
  </p:clrMapOvr>
  <p:transition/>
</p:sld>
</file>

<file path=ppt/slides/slide367.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3907"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123908" name="Picture 5"/>
          <p:cNvPicPr>
            <a:picLocks noChangeAspect="1" noChangeArrowheads="1"/>
          </p:cNvPicPr>
          <p:nvPr/>
        </p:nvPicPr>
        <p:blipFill>
          <a:blip r:embed="rId4" cstate="print"/>
          <a:srcRect/>
          <a:stretch>
            <a:fillRect/>
          </a:stretch>
        </p:blipFill>
        <p:spPr bwMode="auto">
          <a:xfrm>
            <a:off x="112492" y="212947"/>
            <a:ext cx="8908073" cy="5943600"/>
          </a:xfrm>
          <a:prstGeom prst="rect">
            <a:avLst/>
          </a:prstGeom>
          <a:noFill/>
          <a:ln w="9525">
            <a:noFill/>
            <a:miter lim="800000"/>
            <a:headEnd/>
            <a:tailEnd/>
          </a:ln>
        </p:spPr>
      </p:pic>
      <p:sp>
        <p:nvSpPr>
          <p:cNvPr id="5" name="Text Box 2"/>
          <p:cNvSpPr txBox="1">
            <a:spLocks noChangeArrowheads="1"/>
          </p:cNvSpPr>
          <p:nvPr/>
        </p:nvSpPr>
        <p:spPr bwMode="auto">
          <a:xfrm>
            <a:off x="3253184" y="5465413"/>
            <a:ext cx="2675734" cy="830997"/>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Egri</a:t>
            </a:r>
            <a:r>
              <a:rPr lang="en-US" sz="1600" b="1" i="1" kern="1200" dirty="0">
                <a:solidFill>
                  <a:srgbClr val="FFFFFF"/>
                </a:solidFill>
                <a:latin typeface="Verdana" pitchFamily="34" charset="0"/>
                <a:ea typeface="+mn-ea"/>
                <a:cs typeface="+mn-cs"/>
              </a:rPr>
              <a:t> </a:t>
            </a:r>
            <a:r>
              <a:rPr lang="en-US" sz="1600" b="1" i="1" kern="1200" dirty="0" err="1">
                <a:solidFill>
                  <a:srgbClr val="FFFFFF"/>
                </a:solidFill>
                <a:latin typeface="Verdana" pitchFamily="34" charset="0"/>
                <a:ea typeface="+mn-ea"/>
                <a:cs typeface="+mn-cs"/>
              </a:rPr>
              <a:t>Bikavér</a:t>
            </a:r>
            <a:r>
              <a:rPr lang="en-US" sz="1600" b="1" i="1" kern="1200" dirty="0">
                <a:solidFill>
                  <a:srgbClr val="FFFFFF"/>
                </a:solidFill>
                <a:latin typeface="Verdana" pitchFamily="34" charset="0"/>
                <a:ea typeface="+mn-ea"/>
                <a:cs typeface="+mn-cs"/>
              </a:rPr>
              <a:t> </a:t>
            </a:r>
            <a:r>
              <a:rPr lang="en-US" sz="1600" b="1" kern="1200" dirty="0">
                <a:solidFill>
                  <a:srgbClr val="FFFFFF"/>
                </a:solidFill>
                <a:latin typeface="Verdana" pitchFamily="34" charset="0"/>
                <a:ea typeface="+mn-ea"/>
                <a:cs typeface="+mn-cs"/>
              </a:rPr>
              <a:t>Wine</a:t>
            </a:r>
          </a:p>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“Bull’s Blood of Eger”</a:t>
            </a:r>
          </a:p>
        </p:txBody>
      </p:sp>
    </p:spTree>
  </p:cSld>
  <p:clrMapOvr>
    <a:masterClrMapping/>
  </p:clrMapOvr>
  <p:transition/>
</p:sld>
</file>

<file path=ppt/slides/slide368.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pic>
        <p:nvPicPr>
          <p:cNvPr id="124932" name="Picture 2"/>
          <p:cNvPicPr>
            <a:picLocks noChangeAspect="1" noChangeArrowheads="1"/>
          </p:cNvPicPr>
          <p:nvPr/>
        </p:nvPicPr>
        <p:blipFill>
          <a:blip r:embed="rId3" cstate="print"/>
          <a:srcRect/>
          <a:stretch>
            <a:fillRect/>
          </a:stretch>
        </p:blipFill>
        <p:spPr bwMode="auto">
          <a:xfrm>
            <a:off x="3214914" y="780144"/>
            <a:ext cx="2686050" cy="4762500"/>
          </a:xfrm>
          <a:prstGeom prst="rect">
            <a:avLst/>
          </a:prstGeom>
          <a:noFill/>
          <a:ln w="9525">
            <a:noFill/>
            <a:miter lim="800000"/>
            <a:headEnd/>
            <a:tailEnd/>
          </a:ln>
        </p:spPr>
      </p:pic>
      <p:sp>
        <p:nvSpPr>
          <p:cNvPr id="5" name="Text Box 2"/>
          <p:cNvSpPr txBox="1">
            <a:spLocks noChangeArrowheads="1"/>
          </p:cNvSpPr>
          <p:nvPr/>
        </p:nvSpPr>
        <p:spPr bwMode="auto">
          <a:xfrm>
            <a:off x="3253184" y="5465413"/>
            <a:ext cx="2675734" cy="830997"/>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Egri</a:t>
            </a:r>
            <a:r>
              <a:rPr lang="en-US" sz="1600" b="1" i="1" kern="1200" dirty="0">
                <a:solidFill>
                  <a:srgbClr val="FFFFFF"/>
                </a:solidFill>
                <a:latin typeface="Verdana" pitchFamily="34" charset="0"/>
                <a:ea typeface="+mn-ea"/>
                <a:cs typeface="+mn-cs"/>
              </a:rPr>
              <a:t> </a:t>
            </a:r>
            <a:r>
              <a:rPr lang="en-US" sz="1600" b="1" i="1" kern="1200" dirty="0" err="1">
                <a:solidFill>
                  <a:srgbClr val="FFFFFF"/>
                </a:solidFill>
                <a:latin typeface="Verdana" pitchFamily="34" charset="0"/>
                <a:ea typeface="+mn-ea"/>
                <a:cs typeface="+mn-cs"/>
              </a:rPr>
              <a:t>Bikavér</a:t>
            </a:r>
            <a:r>
              <a:rPr lang="en-US" sz="1600" b="1" i="1" kern="1200" dirty="0">
                <a:solidFill>
                  <a:srgbClr val="FFFFFF"/>
                </a:solidFill>
                <a:latin typeface="Verdana" pitchFamily="34" charset="0"/>
                <a:ea typeface="+mn-ea"/>
                <a:cs typeface="+mn-cs"/>
              </a:rPr>
              <a:t> </a:t>
            </a:r>
            <a:r>
              <a:rPr lang="en-US" sz="1600" b="1" kern="1200" dirty="0">
                <a:solidFill>
                  <a:srgbClr val="FFFFFF"/>
                </a:solidFill>
                <a:latin typeface="Verdana" pitchFamily="34" charset="0"/>
                <a:ea typeface="+mn-ea"/>
                <a:cs typeface="+mn-cs"/>
              </a:rPr>
              <a:t>Wine</a:t>
            </a:r>
          </a:p>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“Bull’s Blood of Eger”</a:t>
            </a:r>
          </a:p>
        </p:txBody>
      </p:sp>
      <p:sp>
        <p:nvSpPr>
          <p:cNvPr id="6"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4"/>
              </a:rPr>
              <a:t>http://en.wikipedia.org/wiki/Hungary</a:t>
            </a:r>
            <a:endParaRPr lang="en-US" sz="800" b="1" kern="1200" dirty="0">
              <a:solidFill>
                <a:srgbClr val="FFFFFF"/>
              </a:solidFill>
              <a:latin typeface="Verdana" pitchFamily="34" charset="0"/>
              <a:ea typeface="+mn-ea"/>
              <a:cs typeface="+mn-cs"/>
            </a:endParaRPr>
          </a:p>
        </p:txBody>
      </p:sp>
    </p:spTree>
  </p:cSld>
  <p:clrMapOvr>
    <a:masterClrMapping/>
  </p:clrMapOvr>
  <p:transition/>
</p:sld>
</file>

<file path=ppt/slides/slide369.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5954" name="Text Box 2"/>
          <p:cNvSpPr txBox="1">
            <a:spLocks noChangeArrowheads="1"/>
          </p:cNvSpPr>
          <p:nvPr/>
        </p:nvSpPr>
        <p:spPr bwMode="auto">
          <a:xfrm>
            <a:off x="3733557" y="5838702"/>
            <a:ext cx="1669048"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Eger </a:t>
            </a:r>
            <a:r>
              <a:rPr lang="en-US" sz="1600" b="1" kern="1200" dirty="0" err="1">
                <a:solidFill>
                  <a:srgbClr val="FFFFFF"/>
                </a:solidFill>
                <a:latin typeface="Verdana" pitchFamily="34" charset="0"/>
                <a:ea typeface="+mn-ea"/>
                <a:cs typeface="+mn-cs"/>
              </a:rPr>
              <a:t>Vinyard</a:t>
            </a:r>
            <a:endParaRPr lang="en-US" sz="800" b="1" kern="1200" dirty="0">
              <a:solidFill>
                <a:srgbClr val="FFFFFF"/>
              </a:solidFill>
              <a:latin typeface="Verdana" pitchFamily="34" charset="0"/>
              <a:ea typeface="+mn-ea"/>
              <a:cs typeface="+mn-cs"/>
            </a:endParaRPr>
          </a:p>
        </p:txBody>
      </p:sp>
      <p:sp>
        <p:nvSpPr>
          <p:cNvPr id="125955"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125956" name="Picture 2"/>
          <p:cNvPicPr>
            <a:picLocks noChangeAspect="1" noChangeArrowheads="1"/>
          </p:cNvPicPr>
          <p:nvPr/>
        </p:nvPicPr>
        <p:blipFill>
          <a:blip r:embed="rId4" cstate="print"/>
          <a:srcRect/>
          <a:stretch>
            <a:fillRect/>
          </a:stretch>
        </p:blipFill>
        <p:spPr bwMode="auto">
          <a:xfrm>
            <a:off x="2428879" y="141516"/>
            <a:ext cx="4286250" cy="5715000"/>
          </a:xfrm>
          <a:prstGeom prst="rect">
            <a:avLst/>
          </a:prstGeom>
          <a:noFill/>
          <a:ln w="9525">
            <a:noFill/>
            <a:miter lim="800000"/>
            <a:headEnd/>
            <a:tailEnd/>
          </a:ln>
        </p:spPr>
      </p:pic>
    </p:spTree>
  </p:cSld>
  <p:clrMapOvr>
    <a:masterClrMapping/>
  </p:clrMapOvr>
  <p:transition/>
</p:sld>
</file>

<file path=ppt/slides/slide370.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6978" name="Text Box 2"/>
          <p:cNvSpPr txBox="1">
            <a:spLocks noChangeArrowheads="1"/>
          </p:cNvSpPr>
          <p:nvPr/>
        </p:nvSpPr>
        <p:spPr bwMode="auto">
          <a:xfrm>
            <a:off x="4216337" y="5853216"/>
            <a:ext cx="707246"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Eger</a:t>
            </a:r>
            <a:endParaRPr lang="en-US" sz="800" b="1" kern="1200" dirty="0">
              <a:solidFill>
                <a:srgbClr val="FFFFFF"/>
              </a:solidFill>
              <a:latin typeface="Verdana" pitchFamily="34" charset="0"/>
              <a:ea typeface="+mn-ea"/>
              <a:cs typeface="+mn-cs"/>
            </a:endParaRPr>
          </a:p>
        </p:txBody>
      </p:sp>
      <p:pic>
        <p:nvPicPr>
          <p:cNvPr id="126980" name="Picture 2"/>
          <p:cNvPicPr>
            <a:picLocks noChangeAspect="1" noChangeArrowheads="1"/>
          </p:cNvPicPr>
          <p:nvPr/>
        </p:nvPicPr>
        <p:blipFill>
          <a:blip r:embed="rId3" cstate="print"/>
          <a:srcRect/>
          <a:stretch>
            <a:fillRect/>
          </a:stretch>
        </p:blipFill>
        <p:spPr bwMode="auto">
          <a:xfrm>
            <a:off x="762000" y="381000"/>
            <a:ext cx="7620000" cy="5410200"/>
          </a:xfrm>
          <a:prstGeom prst="rect">
            <a:avLst/>
          </a:prstGeom>
          <a:noFill/>
          <a:ln w="9525">
            <a:noFill/>
            <a:miter lim="800000"/>
            <a:headEnd/>
            <a:tailEnd/>
          </a:ln>
        </p:spPr>
      </p:pic>
      <p:sp>
        <p:nvSpPr>
          <p:cNvPr id="5"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4"/>
              </a:rPr>
              <a:t>http://en.wikipedia.org/wiki/Hungary</a:t>
            </a:r>
            <a:endParaRPr lang="en-US" sz="800" b="1" kern="1200" dirty="0">
              <a:solidFill>
                <a:srgbClr val="FFFFFF"/>
              </a:solidFill>
              <a:latin typeface="Verdana" pitchFamily="34" charset="0"/>
              <a:ea typeface="+mn-ea"/>
              <a:cs typeface="+mn-cs"/>
            </a:endParaRPr>
          </a:p>
        </p:txBody>
      </p:sp>
    </p:spTree>
  </p:cSld>
  <p:clrMapOvr>
    <a:masterClrMapping/>
  </p:clrMapOvr>
  <p:transition/>
</p:sld>
</file>

<file path=ppt/slides/slide371.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128004" name="Picture 6"/>
          <p:cNvPicPr>
            <a:picLocks noChangeAspect="1" noChangeArrowheads="1"/>
          </p:cNvPicPr>
          <p:nvPr/>
        </p:nvPicPr>
        <p:blipFill>
          <a:blip r:embed="rId3" cstate="print"/>
          <a:srcRect/>
          <a:stretch>
            <a:fillRect/>
          </a:stretch>
        </p:blipFill>
        <p:spPr bwMode="auto">
          <a:xfrm>
            <a:off x="1460504" y="-25394"/>
            <a:ext cx="6223000" cy="5892800"/>
          </a:xfrm>
          <a:prstGeom prst="rect">
            <a:avLst/>
          </a:prstGeom>
          <a:noFill/>
          <a:ln w="9525">
            <a:noFill/>
            <a:miter lim="800000"/>
            <a:headEnd/>
            <a:tailEnd/>
          </a:ln>
        </p:spPr>
      </p:pic>
      <p:sp>
        <p:nvSpPr>
          <p:cNvPr id="5" name="Text Box 2"/>
          <p:cNvSpPr txBox="1">
            <a:spLocks noChangeArrowheads="1"/>
          </p:cNvSpPr>
          <p:nvPr/>
        </p:nvSpPr>
        <p:spPr bwMode="auto">
          <a:xfrm>
            <a:off x="4216337" y="5853216"/>
            <a:ext cx="707246"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Eger</a:t>
            </a:r>
            <a:endParaRPr lang="en-US" sz="800" b="1" kern="1200" dirty="0">
              <a:solidFill>
                <a:srgbClr val="FFFFFF"/>
              </a:solidFill>
              <a:latin typeface="Verdana" pitchFamily="34" charset="0"/>
              <a:ea typeface="+mn-ea"/>
              <a:cs typeface="+mn-cs"/>
            </a:endParaRPr>
          </a:p>
        </p:txBody>
      </p:sp>
      <p:sp>
        <p:nvSpPr>
          <p:cNvPr id="6"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4"/>
              </a:rPr>
              <a:t>http://en.wikipedia.org/wiki/Hungary</a:t>
            </a:r>
            <a:endParaRPr lang="en-US" sz="800" b="1" kern="1200" dirty="0">
              <a:solidFill>
                <a:srgbClr val="FFFFFF"/>
              </a:solidFill>
              <a:latin typeface="Verdana" pitchFamily="34" charset="0"/>
              <a:ea typeface="+mn-ea"/>
              <a:cs typeface="+mn-cs"/>
            </a:endParaRPr>
          </a:p>
        </p:txBody>
      </p:sp>
    </p:spTree>
  </p:cSld>
  <p:clrMapOvr>
    <a:masterClrMapping/>
  </p:clrMapOvr>
  <p:transition/>
</p:sld>
</file>

<file path=ppt/slides/slide3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367076"/>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solidFill>
                  <a:schemeClr val="accent1"/>
                </a:solidFill>
                <a:latin typeface="Verdana" pitchFamily="34" charset="0"/>
              </a:rPr>
              <a:t> e.g., Basques</a:t>
            </a:r>
          </a:p>
          <a:p>
            <a:pPr marL="628650" lvl="1" indent="-171450" eaLnBrk="1" hangingPunct="1">
              <a:lnSpc>
                <a:spcPct val="150000"/>
              </a:lnSpc>
            </a:pPr>
            <a:r>
              <a:rPr lang="en-US" sz="2400" b="1" dirty="0">
                <a:solidFill>
                  <a:schemeClr val="accent1"/>
                </a:solidFill>
                <a:latin typeface="Verdana" pitchFamily="34" charset="0"/>
              </a:rPr>
              <a:t> e.g., Rom </a:t>
            </a:r>
            <a:r>
              <a:rPr lang="en-US" sz="2000" b="1" dirty="0">
                <a:solidFill>
                  <a:schemeClr val="accent1"/>
                </a:solidFill>
                <a:latin typeface="Verdana" pitchFamily="34" charset="0"/>
              </a:rPr>
              <a:t>(Gypsies)</a:t>
            </a:r>
            <a:endParaRPr lang="en-US" sz="2400" b="1" dirty="0">
              <a:solidFill>
                <a:schemeClr val="accent1"/>
              </a:solidFill>
              <a:latin typeface="Verdana" pitchFamily="34" charset="0"/>
            </a:endParaRPr>
          </a:p>
          <a:p>
            <a:pPr marL="628650" lvl="1" indent="-171450" eaLnBrk="1" hangingPunct="1">
              <a:lnSpc>
                <a:spcPct val="150000"/>
              </a:lnSpc>
            </a:pPr>
            <a:r>
              <a:rPr lang="en-US" sz="3600" b="1" dirty="0">
                <a:latin typeface="Verdana" pitchFamily="34" charset="0"/>
              </a:rPr>
              <a:t> e.g., ? Al Qaeda</a:t>
            </a:r>
          </a:p>
        </p:txBody>
      </p:sp>
      <p:sp>
        <p:nvSpPr>
          <p:cNvPr id="53251"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Tree>
    <p:extLst>
      <p:ext uri="{BB962C8B-B14F-4D97-AF65-F5344CB8AC3E}">
        <p14:creationId xmlns:p14="http://schemas.microsoft.com/office/powerpoint/2010/main" val="2613758247"/>
      </p:ext>
    </p:extLst>
  </p:cSld>
  <p:clrMapOvr>
    <a:masterClrMapping/>
  </p:clrMapOvr>
  <p:transition/>
</p:sld>
</file>

<file path=ppt/slides/slide3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052762"/>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latin typeface="Verdana" pitchFamily="34" charset="0"/>
              </a:rPr>
              <a:t> e.g., Basques</a:t>
            </a:r>
          </a:p>
          <a:p>
            <a:pPr marL="628650" lvl="1" indent="-171450" eaLnBrk="1" hangingPunct="1">
              <a:lnSpc>
                <a:spcPct val="150000"/>
              </a:lnSpc>
            </a:pPr>
            <a:r>
              <a:rPr lang="en-US" sz="2400" b="1" dirty="0">
                <a:latin typeface="Verdana" pitchFamily="34" charset="0"/>
              </a:rPr>
              <a:t> e.g., Rom </a:t>
            </a:r>
            <a:r>
              <a:rPr lang="en-US" sz="2000" b="1" dirty="0">
                <a:latin typeface="Verdana" pitchFamily="34" charset="0"/>
              </a:rPr>
              <a:t>(Gypsies)</a:t>
            </a:r>
            <a:endParaRPr lang="en-US" sz="2400" b="1" dirty="0">
              <a:latin typeface="Verdana" pitchFamily="34" charset="0"/>
            </a:endParaRPr>
          </a:p>
          <a:p>
            <a:pPr marL="628650" lvl="1" indent="-171450" eaLnBrk="1" hangingPunct="1">
              <a:lnSpc>
                <a:spcPct val="150000"/>
              </a:lnSpc>
            </a:pPr>
            <a:r>
              <a:rPr lang="en-US" sz="2400" b="1" dirty="0">
                <a:latin typeface="Verdana" pitchFamily="34" charset="0"/>
              </a:rPr>
              <a:t> e.g., ? Al Qaeda</a:t>
            </a:r>
          </a:p>
        </p:txBody>
      </p:sp>
      <p:sp>
        <p:nvSpPr>
          <p:cNvPr id="53251"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4" name="Text Box 4"/>
          <p:cNvSpPr txBox="1">
            <a:spLocks noChangeArrowheads="1"/>
          </p:cNvSpPr>
          <p:nvPr/>
        </p:nvSpPr>
        <p:spPr bwMode="auto">
          <a:xfrm>
            <a:off x="885369" y="3236736"/>
            <a:ext cx="7315200" cy="3188565"/>
          </a:xfrm>
          <a:prstGeom prst="rect">
            <a:avLst/>
          </a:prstGeom>
          <a:solidFill>
            <a:srgbClr val="FFFFFF"/>
          </a:solidFill>
          <a:ln w="9525">
            <a:noFill/>
            <a:miter lim="800000"/>
            <a:headEnd/>
            <a:tailEnd/>
          </a:ln>
        </p:spPr>
        <p:txBody>
          <a:bodyPr wrap="square">
            <a:spAutoFit/>
          </a:bodyPr>
          <a:lstStyle/>
          <a:p>
            <a:pPr algn="ctr">
              <a:spcBef>
                <a:spcPct val="20000"/>
              </a:spcBef>
            </a:pPr>
            <a:r>
              <a:rPr lang="en-US" sz="3600" b="1" dirty="0">
                <a:solidFill>
                  <a:srgbClr val="000000"/>
                </a:solidFill>
                <a:latin typeface="Verdana" pitchFamily="34" charset="0"/>
              </a:rPr>
              <a:t>what is the cuisine of</a:t>
            </a:r>
          </a:p>
          <a:p>
            <a:pPr algn="ctr">
              <a:spcBef>
                <a:spcPct val="20000"/>
              </a:spcBef>
            </a:pPr>
            <a:r>
              <a:rPr lang="en-US" sz="3600" b="1" dirty="0">
                <a:solidFill>
                  <a:srgbClr val="000000"/>
                </a:solidFill>
                <a:latin typeface="Verdana" pitchFamily="34" charset="0"/>
              </a:rPr>
              <a:t>Al Qaeda?</a:t>
            </a:r>
          </a:p>
          <a:p>
            <a:pPr algn="ctr">
              <a:spcBef>
                <a:spcPts val="0"/>
              </a:spcBef>
            </a:pPr>
            <a:endParaRPr lang="en-US" b="1" dirty="0">
              <a:solidFill>
                <a:srgbClr val="000000"/>
              </a:solidFill>
              <a:latin typeface="Verdana" pitchFamily="34" charset="0"/>
            </a:endParaRPr>
          </a:p>
          <a:p>
            <a:pPr marL="290513" indent="-290513" algn="ctr">
              <a:spcBef>
                <a:spcPct val="20000"/>
              </a:spcBef>
              <a:buFont typeface="Arial" pitchFamily="34" charset="0"/>
              <a:buChar char="•"/>
              <a:tabLst>
                <a:tab pos="231775" algn="l"/>
              </a:tabLst>
            </a:pPr>
            <a:r>
              <a:rPr lang="en-US" sz="2800" dirty="0">
                <a:solidFill>
                  <a:srgbClr val="000000"/>
                </a:solidFill>
                <a:latin typeface="Verdana" pitchFamily="34" charset="0"/>
              </a:rPr>
              <a:t>avoidance of pork</a:t>
            </a:r>
          </a:p>
          <a:p>
            <a:pPr marL="290513" indent="-290513" algn="ctr">
              <a:spcBef>
                <a:spcPct val="20000"/>
              </a:spcBef>
              <a:buFont typeface="Arial" pitchFamily="34" charset="0"/>
              <a:buChar char="•"/>
              <a:tabLst>
                <a:tab pos="231775" algn="l"/>
              </a:tabLst>
            </a:pPr>
            <a:r>
              <a:rPr lang="en-US" sz="3200" b="1" dirty="0">
                <a:solidFill>
                  <a:srgbClr val="000000"/>
                </a:solidFill>
                <a:latin typeface="Verdana" pitchFamily="34" charset="0"/>
              </a:rPr>
              <a:t>can you define a cuisine by avoidance of food?</a:t>
            </a:r>
            <a:endParaRPr lang="en-US" sz="3200" b="1" dirty="0">
              <a:solidFill>
                <a:srgbClr val="FFFFFF"/>
              </a:solidFill>
              <a:latin typeface="Verdana" pitchFamily="34" charset="0"/>
            </a:endParaRPr>
          </a:p>
        </p:txBody>
      </p:sp>
    </p:spTree>
    <p:extLst>
      <p:ext uri="{BB962C8B-B14F-4D97-AF65-F5344CB8AC3E}">
        <p14:creationId xmlns:p14="http://schemas.microsoft.com/office/powerpoint/2010/main" val="1092230741"/>
      </p:ext>
    </p:extLst>
  </p:cSld>
  <p:clrMapOvr>
    <a:masterClrMapping/>
  </p:clrMapOvr>
  <p:transition/>
</p:sld>
</file>

<file path=ppt/slides/slide374.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2530" name="Rectangle 3"/>
          <p:cNvSpPr>
            <a:spLocks noGrp="1" noChangeArrowheads="1"/>
          </p:cNvSpPr>
          <p:nvPr>
            <p:ph type="body" idx="1"/>
          </p:nvPr>
        </p:nvSpPr>
        <p:spPr>
          <a:xfrm>
            <a:off x="1062038" y="2116142"/>
            <a:ext cx="7769225" cy="4124325"/>
          </a:xfrm>
        </p:spPr>
        <p:txBody>
          <a:bodyPr>
            <a:spAutoFit/>
          </a:bodyPr>
          <a:lstStyle/>
          <a:p>
            <a:pPr eaLnBrk="1" hangingPunct="1">
              <a:defRPr/>
            </a:pPr>
            <a:r>
              <a:rPr lang="en-US" sz="2800" b="1" dirty="0" err="1">
                <a:solidFill>
                  <a:srgbClr val="FF0000"/>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rgbClr val="000000"/>
                </a:solidFill>
                <a:latin typeface="Verdana" pitchFamily="34" charset="0"/>
              </a:rPr>
              <a:t>within</a:t>
            </a:r>
            <a:r>
              <a:rPr lang="en-US" sz="2800" b="1" dirty="0">
                <a:solidFill>
                  <a:srgbClr val="000000"/>
                </a:solidFill>
                <a:latin typeface="Verdana" pitchFamily="34" charset="0"/>
              </a:rPr>
              <a:t> nations</a:t>
            </a:r>
          </a:p>
          <a:p>
            <a:pPr eaLnBrk="1" hangingPunct="1">
              <a:lnSpc>
                <a:spcPct val="30000"/>
              </a:lnSpc>
              <a:defRPr/>
            </a:pPr>
            <a:endParaRPr lang="en-US" sz="2800" b="1" dirty="0">
              <a:solidFill>
                <a:srgbClr val="FF1B36"/>
              </a:solidFill>
              <a:latin typeface="Verdana" pitchFamily="34" charset="0"/>
            </a:endParaRPr>
          </a:p>
          <a:p>
            <a:pPr marL="628650" lvl="1" indent="-171450" eaLnBrk="1" hangingPunct="1">
              <a:defRPr/>
            </a:pPr>
            <a:r>
              <a:rPr lang="en-US" sz="2000" b="1" dirty="0">
                <a:latin typeface="Verdana" pitchFamily="34" charset="0"/>
              </a:rPr>
              <a:t>  Aztec</a:t>
            </a:r>
          </a:p>
          <a:p>
            <a:pPr marL="628650" lvl="1" indent="-171450" eaLnBrk="1" hangingPunct="1">
              <a:defRPr/>
            </a:pPr>
            <a:r>
              <a:rPr lang="en-US" sz="2000" b="1" dirty="0">
                <a:latin typeface="Verdana" pitchFamily="34" charset="0"/>
              </a:rPr>
              <a:t>  Maya</a:t>
            </a:r>
          </a:p>
          <a:p>
            <a:pPr marL="628650" lvl="1" indent="-171450" eaLnBrk="1" hangingPunct="1">
              <a:defRPr/>
            </a:pPr>
            <a:r>
              <a:rPr lang="en-US" sz="2000" b="1" dirty="0">
                <a:latin typeface="Verdana" pitchFamily="34" charset="0"/>
              </a:rPr>
              <a:t>  Zapata</a:t>
            </a:r>
          </a:p>
          <a:p>
            <a:pPr marL="628650" lvl="1" indent="-171450" eaLnBrk="1" hangingPunct="1">
              <a:defRPr/>
            </a:pPr>
            <a:r>
              <a:rPr lang="en-US" sz="2000" b="1" dirty="0">
                <a:latin typeface="Verdana" pitchFamily="34" charset="0"/>
              </a:rPr>
              <a:t>  </a:t>
            </a:r>
            <a:r>
              <a:rPr lang="en-US" sz="2000" b="1" dirty="0" err="1">
                <a:latin typeface="Verdana" pitchFamily="34" charset="0"/>
              </a:rPr>
              <a:t>Mixtec</a:t>
            </a:r>
            <a:endParaRPr lang="en-US" sz="2000" b="1" dirty="0">
              <a:latin typeface="Verdana" pitchFamily="34" charset="0"/>
            </a:endParaRPr>
          </a:p>
          <a:p>
            <a:pPr marL="628650" lvl="1" indent="-171450" eaLnBrk="1" hangingPunct="1">
              <a:defRPr/>
            </a:pPr>
            <a:r>
              <a:rPr lang="en-US" sz="2000" b="1" dirty="0">
                <a:latin typeface="Verdana" pitchFamily="34" charset="0"/>
              </a:rPr>
              <a:t>  </a:t>
            </a:r>
            <a:r>
              <a:rPr lang="en-US" sz="2000" b="1" dirty="0" err="1">
                <a:latin typeface="Verdana" pitchFamily="34" charset="0"/>
              </a:rPr>
              <a:t>Otomi</a:t>
            </a:r>
            <a:endParaRPr lang="en-US" sz="2000" b="1" dirty="0">
              <a:latin typeface="Verdana" pitchFamily="34" charset="0"/>
            </a:endParaRPr>
          </a:p>
          <a:p>
            <a:pPr marL="628650" lvl="1" indent="-171450" eaLnBrk="1" hangingPunct="1">
              <a:defRPr/>
            </a:pPr>
            <a:r>
              <a:rPr lang="en-US" sz="2000" b="1" dirty="0">
                <a:latin typeface="Verdana" pitchFamily="34" charset="0"/>
              </a:rPr>
              <a:t>  </a:t>
            </a:r>
            <a:r>
              <a:rPr lang="en-US" sz="2000" b="1" dirty="0" err="1">
                <a:latin typeface="Verdana" pitchFamily="34" charset="0"/>
              </a:rPr>
              <a:t>Tarascan</a:t>
            </a:r>
            <a:endParaRPr lang="en-US" sz="2000" b="1" dirty="0">
              <a:latin typeface="Verdana" pitchFamily="34" charset="0"/>
            </a:endParaRPr>
          </a:p>
          <a:p>
            <a:pPr marL="628650" lvl="1" indent="-171450" eaLnBrk="1" hangingPunct="1">
              <a:defRPr/>
            </a:pPr>
            <a:r>
              <a:rPr lang="en-US" sz="2000" b="1" dirty="0">
                <a:latin typeface="Verdana" pitchFamily="34" charset="0"/>
              </a:rPr>
              <a:t>  Yaqui</a:t>
            </a:r>
          </a:p>
          <a:p>
            <a:pPr marL="628650" lvl="1" indent="-171450" eaLnBrk="1" hangingPunct="1">
              <a:defRPr/>
            </a:pPr>
            <a:r>
              <a:rPr lang="en-US" sz="2000" b="1" dirty="0">
                <a:latin typeface="Verdana" pitchFamily="34" charset="0"/>
              </a:rPr>
              <a:t>  </a:t>
            </a:r>
            <a:r>
              <a:rPr lang="en-US" sz="2000" b="1" dirty="0" err="1">
                <a:latin typeface="Verdana" pitchFamily="34" charset="0"/>
              </a:rPr>
              <a:t>Tarahumara</a:t>
            </a:r>
            <a:r>
              <a:rPr lang="en-US" sz="2000" b="1" dirty="0">
                <a:latin typeface="Verdana" pitchFamily="34" charset="0"/>
              </a:rPr>
              <a:t> . . .</a:t>
            </a:r>
          </a:p>
        </p:txBody>
      </p:sp>
      <p:sp>
        <p:nvSpPr>
          <p:cNvPr id="5120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dirty="0">
                <a:solidFill>
                  <a:srgbClr val="000000"/>
                </a:solidFill>
                <a:latin typeface="Arial" charset="0"/>
              </a:rPr>
              <a:t>The Concept of Culture</a:t>
            </a:r>
          </a:p>
        </p:txBody>
      </p:sp>
      <p:sp>
        <p:nvSpPr>
          <p:cNvPr id="4" name="Rectangle 2"/>
          <p:cNvSpPr txBox="1">
            <a:spLocks noChangeArrowheads="1"/>
          </p:cNvSpPr>
          <p:nvPr/>
        </p:nvSpPr>
        <p:spPr bwMode="auto">
          <a:xfrm>
            <a:off x="435429" y="3091586"/>
            <a:ext cx="8229600" cy="3106061"/>
          </a:xfrm>
          <a:prstGeom prst="rect">
            <a:avLst/>
          </a:prstGeom>
          <a:solidFill>
            <a:srgbClr val="FFFFFF">
              <a:alpha val="85098"/>
            </a:srgbClr>
          </a:solidFill>
          <a:ln w="9525">
            <a:noFill/>
            <a:miter lim="800000"/>
            <a:headEnd/>
            <a:tailEnd/>
          </a:ln>
        </p:spPr>
        <p:txBody>
          <a:bodyPr anchor="ctr"/>
          <a:lstStyle/>
          <a:p>
            <a:pPr algn="ctr"/>
            <a:r>
              <a:rPr lang="en-US" sz="3600" b="1" dirty="0">
                <a:solidFill>
                  <a:srgbClr val="000000"/>
                </a:solidFill>
                <a:latin typeface="Arial" charset="0"/>
              </a:rPr>
              <a:t>contemporary</a:t>
            </a:r>
          </a:p>
          <a:p>
            <a:pPr algn="ctr"/>
            <a:r>
              <a:rPr lang="en-US" sz="3600" b="1" dirty="0">
                <a:solidFill>
                  <a:srgbClr val="000000"/>
                </a:solidFill>
                <a:latin typeface="Arial" charset="0"/>
              </a:rPr>
              <a:t>and </a:t>
            </a:r>
          </a:p>
          <a:p>
            <a:pPr algn="ctr"/>
            <a:r>
              <a:rPr lang="en-US" sz="3600" b="1" dirty="0">
                <a:solidFill>
                  <a:srgbClr val="000000"/>
                </a:solidFill>
                <a:latin typeface="Arial" charset="0"/>
              </a:rPr>
              <a:t>prehistoric</a:t>
            </a:r>
          </a:p>
        </p:txBody>
      </p:sp>
    </p:spTree>
    <p:extLst>
      <p:ext uri="{BB962C8B-B14F-4D97-AF65-F5344CB8AC3E}">
        <p14:creationId xmlns:p14="http://schemas.microsoft.com/office/powerpoint/2010/main" val="1759288667"/>
      </p:ext>
    </p:extLst>
  </p:cSld>
  <p:clrMapOvr>
    <a:masterClrMapping/>
  </p:clrMapOvr>
  <p:transition/>
</p:sld>
</file>

<file path=ppt/slides/slide3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rtl="0" fontAlgn="base">
              <a:spcBef>
                <a:spcPct val="0"/>
              </a:spcBef>
              <a:spcAft>
                <a:spcPct val="0"/>
              </a:spcAft>
            </a:pPr>
            <a:r>
              <a:rPr lang="en-US" sz="3200" b="1" kern="1200">
                <a:solidFill>
                  <a:srgbClr val="000000"/>
                </a:solidFill>
                <a:latin typeface="Arial" pitchFamily="34" charset="0"/>
                <a:ea typeface="+mn-ea"/>
                <a:cs typeface="+mn-cs"/>
              </a:rPr>
              <a:t>The Concept of Culture</a:t>
            </a:r>
          </a:p>
        </p:txBody>
      </p:sp>
      <p:sp>
        <p:nvSpPr>
          <p:cNvPr id="4" name="TextBox 3"/>
          <p:cNvSpPr txBox="1"/>
          <p:nvPr/>
        </p:nvSpPr>
        <p:spPr>
          <a:xfrm>
            <a:off x="1248269" y="4209205"/>
            <a:ext cx="6686447" cy="2031325"/>
          </a:xfrm>
          <a:prstGeom prst="rect">
            <a:avLst/>
          </a:prstGeom>
          <a:solidFill>
            <a:schemeClr val="bg1"/>
          </a:solidFill>
          <a:ln w="76200">
            <a:solidFill>
              <a:srgbClr val="FFC000"/>
            </a:solidFill>
          </a:ln>
        </p:spPr>
        <p:txBody>
          <a:bodyPr wrap="square" rtlCol="0">
            <a:spAutoFit/>
          </a:bodyPr>
          <a:lstStyle/>
          <a:p>
            <a:pPr algn="ctr" rtl="0" fontAlgn="base">
              <a:lnSpc>
                <a:spcPct val="150000"/>
              </a:lnSpc>
              <a:spcBef>
                <a:spcPct val="0"/>
              </a:spcBef>
              <a:spcAft>
                <a:spcPct val="0"/>
              </a:spcAft>
            </a:pPr>
            <a:r>
              <a:rPr lang="en-US" sz="2800" b="1" kern="1200" dirty="0">
                <a:solidFill>
                  <a:srgbClr val="000000"/>
                </a:solidFill>
                <a:latin typeface="Arial" pitchFamily="34" charset="0"/>
                <a:ea typeface="+mn-ea"/>
                <a:cs typeface="+mn-cs"/>
              </a:rPr>
              <a:t>. . . but sometimes a </a:t>
            </a:r>
            <a:r>
              <a:rPr lang="en-US" sz="2800" b="1" kern="1200" dirty="0" err="1">
                <a:solidFill>
                  <a:srgbClr val="000000"/>
                </a:solidFill>
                <a:latin typeface="Arial" pitchFamily="34" charset="0"/>
                <a:ea typeface="+mn-ea"/>
                <a:cs typeface="+mn-cs"/>
              </a:rPr>
              <a:t>microculture</a:t>
            </a:r>
            <a:r>
              <a:rPr lang="en-US" sz="2800" b="1" kern="1200" dirty="0">
                <a:solidFill>
                  <a:srgbClr val="000000"/>
                </a:solidFill>
                <a:latin typeface="Arial" pitchFamily="34" charset="0"/>
                <a:ea typeface="+mn-ea"/>
                <a:cs typeface="+mn-cs"/>
              </a:rPr>
              <a:t> just shares the cuisine </a:t>
            </a:r>
          </a:p>
          <a:p>
            <a:pPr algn="ctr" rtl="0" fontAlgn="base">
              <a:lnSpc>
                <a:spcPct val="150000"/>
              </a:lnSpc>
              <a:spcBef>
                <a:spcPct val="0"/>
              </a:spcBef>
              <a:spcAft>
                <a:spcPct val="0"/>
              </a:spcAft>
            </a:pPr>
            <a:r>
              <a:rPr lang="en-US" sz="2800" b="1" kern="1200" dirty="0">
                <a:solidFill>
                  <a:srgbClr val="000000"/>
                </a:solidFill>
                <a:latin typeface="Arial" pitchFamily="34" charset="0"/>
                <a:ea typeface="+mn-ea"/>
                <a:cs typeface="+mn-cs"/>
              </a:rPr>
              <a:t>of its “mother culture” .  .  .</a:t>
            </a:r>
            <a:r>
              <a:rPr lang="en-US" sz="2800" b="1" kern="1200" dirty="0">
                <a:solidFill>
                  <a:srgbClr val="FFFFFF"/>
                </a:solidFill>
                <a:latin typeface="Arial" pitchFamily="34" charset="0"/>
                <a:ea typeface="+mn-ea"/>
                <a:cs typeface="+mn-cs"/>
              </a:rPr>
              <a:t>…</a:t>
            </a:r>
            <a:endParaRPr lang="en-US" b="1" kern="1200" dirty="0">
              <a:solidFill>
                <a:srgbClr val="FFFFFF"/>
              </a:solidFill>
              <a:latin typeface="Arial" pitchFamily="34" charset="0"/>
              <a:ea typeface="+mn-ea"/>
              <a:cs typeface="+mn-cs"/>
            </a:endParaRPr>
          </a:p>
        </p:txBody>
      </p:sp>
    </p:spTree>
  </p:cSld>
  <p:clrMapOvr>
    <a:masterClrMapping/>
  </p:clrMapOvr>
  <p:transition/>
</p:sld>
</file>

<file path=ppt/slides/slide3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235006"/>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solidFill>
                  <a:schemeClr val="accent1"/>
                </a:solidFill>
                <a:latin typeface="Verdana" pitchFamily="34" charset="0"/>
              </a:rPr>
              <a:t> e.g., </a:t>
            </a:r>
            <a:r>
              <a:rPr lang="en-US" sz="2000" b="1" i="1" dirty="0" err="1">
                <a:solidFill>
                  <a:schemeClr val="accent1"/>
                </a:solidFill>
                <a:latin typeface="Verdana" pitchFamily="34" charset="0"/>
              </a:rPr>
              <a:t>Anishinabe</a:t>
            </a:r>
            <a:r>
              <a:rPr lang="en-US" sz="2000" b="1" dirty="0">
                <a:solidFill>
                  <a:schemeClr val="accent1"/>
                </a:solidFill>
                <a:latin typeface="Verdana" pitchFamily="34" charset="0"/>
              </a:rPr>
              <a:t> (Chippewa; Ojibwa)</a:t>
            </a:r>
          </a:p>
          <a:p>
            <a:pPr marL="566738" lvl="1" indent="-109538" eaLnBrk="1" hangingPunct="1"/>
            <a:r>
              <a:rPr lang="en-US" sz="2000" b="1" dirty="0">
                <a:solidFill>
                  <a:schemeClr val="accent1"/>
                </a:solidFill>
                <a:latin typeface="Verdana" pitchFamily="34" charset="0"/>
              </a:rPr>
              <a:t> e.g., Irish “</a:t>
            </a:r>
            <a:r>
              <a:rPr lang="en-US" sz="2000" b="1" dirty="0" err="1">
                <a:solidFill>
                  <a:schemeClr val="accent1"/>
                </a:solidFill>
                <a:latin typeface="Verdana" pitchFamily="34" charset="0"/>
              </a:rPr>
              <a:t>Travellers</a:t>
            </a:r>
            <a:r>
              <a:rPr lang="en-US" sz="2000" b="1" dirty="0">
                <a:solidFill>
                  <a:schemeClr val="accent1"/>
                </a:solidFill>
                <a:latin typeface="Verdana" pitchFamily="34" charset="0"/>
              </a:rPr>
              <a:t>”</a:t>
            </a:r>
          </a:p>
          <a:p>
            <a:pPr lvl="2" indent="-163513" eaLnBrk="1" hangingPunct="1"/>
            <a:r>
              <a:rPr lang="en-US" sz="1800" b="1" dirty="0">
                <a:solidFill>
                  <a:schemeClr val="accent1"/>
                </a:solidFill>
                <a:latin typeface="Verdana" pitchFamily="34" charset="0"/>
              </a:rPr>
              <a:t>sometimes incorrectly called “Gypsies”</a:t>
            </a:r>
            <a:endParaRPr lang="en-US" sz="2000" b="1" dirty="0">
              <a:solidFill>
                <a:schemeClr val="accent1"/>
              </a:solidFill>
              <a:latin typeface="Verdana" pitchFamily="34" charset="0"/>
            </a:endParaRPr>
          </a:p>
          <a:p>
            <a:pPr marL="739775" lvl="1" indent="-282575" eaLnBrk="1" hangingPunct="1"/>
            <a:r>
              <a:rPr lang="en-US" sz="2000" b="1" dirty="0">
                <a:solidFill>
                  <a:schemeClr val="accent1"/>
                </a:solidFill>
                <a:latin typeface="Verdana" pitchFamily="34" charset="0"/>
              </a:rPr>
              <a:t>e.g., Australian Aboriginals</a:t>
            </a:r>
          </a:p>
          <a:p>
            <a:pPr marL="739775" lvl="1" indent="-282575" eaLnBrk="1" hangingPunct="1"/>
            <a:r>
              <a:rPr lang="en-US" sz="2000" b="1" dirty="0">
                <a:solidFill>
                  <a:schemeClr val="accent1"/>
                </a:solidFill>
                <a:latin typeface="Verdana" pitchFamily="34" charset="0"/>
              </a:rPr>
              <a:t>e.g., Cajun</a:t>
            </a:r>
          </a:p>
          <a:p>
            <a:pPr marL="739775" lvl="1" indent="-282575" eaLnBrk="1" hangingPunct="1"/>
            <a:r>
              <a:rPr lang="en-US" b="1" dirty="0">
                <a:latin typeface="Verdana" pitchFamily="34" charset="0"/>
              </a:rPr>
              <a:t>e.g., Rom (Gypsies)</a:t>
            </a:r>
          </a:p>
          <a:p>
            <a:pPr marL="739775" lvl="1" indent="-282575" eaLnBrk="1" hangingPunct="1"/>
            <a:r>
              <a:rPr lang="en-US" sz="2000" b="1" dirty="0">
                <a:solidFill>
                  <a:schemeClr val="accent1"/>
                </a:solidFill>
                <a:latin typeface="Verdana" pitchFamily="34" charset="0"/>
              </a:rPr>
              <a:t>e.g., Basques</a:t>
            </a:r>
          </a:p>
          <a:p>
            <a:pPr marL="739775" lvl="1" indent="-282575" eaLnBrk="1" hangingPunct="1"/>
            <a:r>
              <a:rPr lang="en-US" sz="2000" b="1" dirty="0">
                <a:solidFill>
                  <a:schemeClr val="accent1"/>
                </a:solidFill>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rtl="0" fontAlgn="base">
              <a:spcBef>
                <a:spcPct val="0"/>
              </a:spcBef>
              <a:spcAft>
                <a:spcPct val="0"/>
              </a:spcAft>
            </a:pPr>
            <a:r>
              <a:rPr lang="en-US" sz="3200" b="1" kern="1200">
                <a:solidFill>
                  <a:srgbClr val="000000"/>
                </a:solidFill>
                <a:latin typeface="Arial" pitchFamily="34" charset="0"/>
                <a:ea typeface="+mn-ea"/>
                <a:cs typeface="+mn-cs"/>
              </a:rPr>
              <a:t>The Concept of Culture</a:t>
            </a:r>
          </a:p>
        </p:txBody>
      </p:sp>
    </p:spTree>
  </p:cSld>
  <p:clrMapOvr>
    <a:masterClrMapping/>
  </p:clrMapOvr>
  <p:transition/>
</p:sld>
</file>

<file path=ppt/slides/slide377.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59746" name="Text Box 2"/>
          <p:cNvSpPr txBox="1">
            <a:spLocks noChangeArrowheads="1"/>
          </p:cNvSpPr>
          <p:nvPr/>
        </p:nvSpPr>
        <p:spPr bwMode="auto">
          <a:xfrm>
            <a:off x="3441729" y="6394002"/>
            <a:ext cx="2236511"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FFFFFF"/>
                </a:solidFill>
                <a:latin typeface="Verdana" pitchFamily="34" charset="0"/>
                <a:ea typeface="+mn-ea"/>
                <a:cs typeface="+mn-cs"/>
                <a:hlinkClick r:id="rId3"/>
              </a:rPr>
              <a:t>http://en.wikipedia.org/wiki/Main_Page</a:t>
            </a:r>
            <a:endParaRPr lang="en-US" sz="800" kern="1200" dirty="0">
              <a:solidFill>
                <a:srgbClr val="FFFFFF"/>
              </a:solidFill>
              <a:latin typeface="Verdana" pitchFamily="34" charset="0"/>
              <a:ea typeface="+mn-ea"/>
              <a:cs typeface="+mn-cs"/>
            </a:endParaRPr>
          </a:p>
        </p:txBody>
      </p:sp>
      <p:pic>
        <p:nvPicPr>
          <p:cNvPr id="159748" name="Picture 2"/>
          <p:cNvPicPr>
            <a:picLocks noChangeAspect="1" noChangeArrowheads="1"/>
          </p:cNvPicPr>
          <p:nvPr/>
        </p:nvPicPr>
        <p:blipFill>
          <a:blip r:embed="rId4" cstate="print"/>
          <a:srcRect/>
          <a:stretch>
            <a:fillRect/>
          </a:stretch>
        </p:blipFill>
        <p:spPr bwMode="auto">
          <a:xfrm>
            <a:off x="2481312" y="-10878"/>
            <a:ext cx="4181475" cy="5705475"/>
          </a:xfrm>
          <a:prstGeom prst="rect">
            <a:avLst/>
          </a:prstGeom>
          <a:noFill/>
          <a:ln w="9525">
            <a:noFill/>
            <a:miter lim="800000"/>
            <a:headEnd/>
            <a:tailEnd/>
          </a:ln>
        </p:spPr>
      </p:pic>
      <p:sp>
        <p:nvSpPr>
          <p:cNvPr id="5" name="Text Box 2"/>
          <p:cNvSpPr txBox="1">
            <a:spLocks noChangeArrowheads="1"/>
          </p:cNvSpPr>
          <p:nvPr/>
        </p:nvSpPr>
        <p:spPr bwMode="auto">
          <a:xfrm>
            <a:off x="2562225" y="5573588"/>
            <a:ext cx="3962400" cy="923925"/>
          </a:xfrm>
          <a:prstGeom prst="rect">
            <a:avLst/>
          </a:prstGeom>
          <a:noFill/>
          <a:ln w="9525">
            <a:noFill/>
            <a:miter lim="800000"/>
            <a:headEnd/>
            <a:tailEnd/>
          </a:ln>
        </p:spPr>
        <p:txBody>
          <a:bodyPr>
            <a:spAutoFit/>
          </a:bodyPr>
          <a:lstStyle/>
          <a:p>
            <a:pPr algn="ctr" rtl="0" fontAlgn="base">
              <a:lnSpc>
                <a:spcPct val="150000"/>
              </a:lnSpc>
              <a:spcBef>
                <a:spcPct val="0"/>
              </a:spcBef>
              <a:spcAft>
                <a:spcPct val="0"/>
              </a:spcAft>
            </a:pPr>
            <a:r>
              <a:rPr lang="en-US" sz="1600" b="1" i="1" kern="1200">
                <a:solidFill>
                  <a:srgbClr val="FFFFFF"/>
                </a:solidFill>
                <a:latin typeface="Verdana" pitchFamily="34" charset="0"/>
                <a:ea typeface="+mn-ea"/>
                <a:cs typeface="+mn-cs"/>
              </a:rPr>
              <a:t>Gitana</a:t>
            </a:r>
          </a:p>
          <a:p>
            <a:pPr algn="ctr" rtl="0" fontAlgn="base">
              <a:lnSpc>
                <a:spcPct val="150000"/>
              </a:lnSpc>
              <a:spcBef>
                <a:spcPct val="0"/>
              </a:spcBef>
              <a:spcAft>
                <a:spcPct val="0"/>
              </a:spcAft>
            </a:pPr>
            <a:r>
              <a:rPr lang="en-US" sz="1000" b="1" kern="1200">
                <a:solidFill>
                  <a:srgbClr val="FFFFFF"/>
                </a:solidFill>
                <a:latin typeface="Verdana" pitchFamily="34" charset="0"/>
                <a:ea typeface="+mn-ea"/>
                <a:cs typeface="+mn-cs"/>
              </a:rPr>
              <a:t>Raimundo Madrazo</a:t>
            </a:r>
          </a:p>
          <a:p>
            <a:pPr algn="ctr" rtl="0" fontAlgn="base">
              <a:lnSpc>
                <a:spcPct val="150000"/>
              </a:lnSpc>
              <a:spcBef>
                <a:spcPct val="0"/>
              </a:spcBef>
              <a:spcAft>
                <a:spcPct val="0"/>
              </a:spcAft>
            </a:pPr>
            <a:r>
              <a:rPr lang="en-US" sz="1000" b="1" kern="1200">
                <a:solidFill>
                  <a:srgbClr val="FFFFFF"/>
                </a:solidFill>
                <a:latin typeface="Verdana" pitchFamily="34" charset="0"/>
                <a:ea typeface="+mn-ea"/>
                <a:cs typeface="+mn-cs"/>
              </a:rPr>
              <a:t>1841-1920</a:t>
            </a:r>
          </a:p>
        </p:txBody>
      </p:sp>
    </p:spTree>
  </p:cSld>
  <p:clrMapOvr>
    <a:masterClrMapping/>
  </p:clrMapOvr>
  <p:transition/>
</p:sld>
</file>

<file path=ppt/slides/slide378.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60770" name="Text Box 2"/>
          <p:cNvSpPr txBox="1">
            <a:spLocks noChangeArrowheads="1"/>
          </p:cNvSpPr>
          <p:nvPr/>
        </p:nvSpPr>
        <p:spPr bwMode="auto">
          <a:xfrm>
            <a:off x="3250130" y="6394002"/>
            <a:ext cx="2590774"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http://en.wikipedia.org/wiki/Main_Page</a:t>
            </a:r>
            <a:endParaRPr lang="en-US" sz="800" b="1" kern="1200" dirty="0">
              <a:solidFill>
                <a:srgbClr val="FFFFFF"/>
              </a:solidFill>
              <a:latin typeface="Verdana" pitchFamily="34" charset="0"/>
              <a:ea typeface="+mn-ea"/>
              <a:cs typeface="+mn-cs"/>
            </a:endParaRPr>
          </a:p>
        </p:txBody>
      </p:sp>
      <p:pic>
        <p:nvPicPr>
          <p:cNvPr id="160771" name="Picture 2"/>
          <p:cNvPicPr>
            <a:picLocks noChangeAspect="1" noChangeArrowheads="1"/>
          </p:cNvPicPr>
          <p:nvPr/>
        </p:nvPicPr>
        <p:blipFill>
          <a:blip r:embed="rId4" cstate="print"/>
          <a:srcRect/>
          <a:stretch>
            <a:fillRect/>
          </a:stretch>
        </p:blipFill>
        <p:spPr bwMode="auto">
          <a:xfrm>
            <a:off x="2848432" y="261356"/>
            <a:ext cx="3429000" cy="5286375"/>
          </a:xfrm>
          <a:prstGeom prst="rect">
            <a:avLst/>
          </a:prstGeom>
          <a:noFill/>
          <a:ln w="9525">
            <a:noFill/>
            <a:miter lim="800000"/>
            <a:headEnd/>
            <a:tailEnd/>
          </a:ln>
        </p:spPr>
      </p:pic>
      <p:sp>
        <p:nvSpPr>
          <p:cNvPr id="160772" name="Text Box 2"/>
          <p:cNvSpPr txBox="1">
            <a:spLocks noChangeArrowheads="1"/>
          </p:cNvSpPr>
          <p:nvPr/>
        </p:nvSpPr>
        <p:spPr bwMode="auto">
          <a:xfrm>
            <a:off x="1822011" y="5546966"/>
            <a:ext cx="5507718" cy="738664"/>
          </a:xfrm>
          <a:prstGeom prst="rect">
            <a:avLst/>
          </a:prstGeom>
          <a:noFill/>
          <a:ln w="9525">
            <a:noFill/>
            <a:miter lim="800000"/>
            <a:headEnd/>
            <a:tailEnd/>
          </a:ln>
        </p:spPr>
        <p:txBody>
          <a:bodyPr wrap="square">
            <a:spAutoFit/>
          </a:bodyPr>
          <a:lstStyle/>
          <a:p>
            <a:pPr algn="ctr" rtl="0" fontAlgn="base">
              <a:lnSpc>
                <a:spcPct val="150000"/>
              </a:lnSpc>
              <a:spcBef>
                <a:spcPct val="0"/>
              </a:spcBef>
              <a:spcAft>
                <a:spcPct val="0"/>
              </a:spcAft>
            </a:pPr>
            <a:r>
              <a:rPr lang="en-US" sz="1400" b="1" kern="1200" dirty="0">
                <a:solidFill>
                  <a:srgbClr val="FFFFFF"/>
                </a:solidFill>
                <a:latin typeface="Verdana" pitchFamily="34" charset="0"/>
                <a:ea typeface="+mn-ea"/>
                <a:cs typeface="+mn-cs"/>
              </a:rPr>
              <a:t>Roma boy in bear costume, part of entertainer team for working Christmas crowds. Budapest</a:t>
            </a:r>
          </a:p>
        </p:txBody>
      </p:sp>
    </p:spTree>
  </p:cSld>
  <p:clrMapOvr>
    <a:masterClrMapping/>
  </p:clrMapOvr>
  <p:transition/>
</p:sld>
</file>

<file path=ppt/slides/slide3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3"/>
          <p:cNvSpPr>
            <a:spLocks noChangeArrowheads="1"/>
          </p:cNvSpPr>
          <p:nvPr/>
        </p:nvSpPr>
        <p:spPr bwMode="auto">
          <a:xfrm>
            <a:off x="4503451" y="6567586"/>
            <a:ext cx="184731" cy="276999"/>
          </a:xfrm>
          <a:prstGeom prst="rect">
            <a:avLst/>
          </a:prstGeom>
          <a:noFill/>
          <a:ln w="9525">
            <a:noFill/>
            <a:miter lim="800000"/>
            <a:headEnd/>
            <a:tailEnd/>
          </a:ln>
        </p:spPr>
        <p:txBody>
          <a:bodyPr wrap="none">
            <a:spAutoFit/>
          </a:bodyPr>
          <a:lstStyle/>
          <a:p>
            <a:pPr algn="ctr" rtl="0" fontAlgn="base">
              <a:spcBef>
                <a:spcPct val="20000"/>
              </a:spcBef>
              <a:spcAft>
                <a:spcPct val="0"/>
              </a:spcAft>
            </a:pPr>
            <a:endParaRPr lang="en-US" sz="1200" kern="1200">
              <a:solidFill>
                <a:srgbClr val="000000"/>
              </a:solidFill>
              <a:latin typeface="Arial" charset="0"/>
              <a:ea typeface="+mn-ea"/>
              <a:cs typeface="+mn-cs"/>
            </a:endParaRPr>
          </a:p>
        </p:txBody>
      </p:sp>
      <p:sp>
        <p:nvSpPr>
          <p:cNvPr id="158723" name="Rectangle 3"/>
          <p:cNvSpPr>
            <a:spLocks noChangeArrowheads="1"/>
          </p:cNvSpPr>
          <p:nvPr/>
        </p:nvSpPr>
        <p:spPr bwMode="auto">
          <a:xfrm>
            <a:off x="5817305" y="6393325"/>
            <a:ext cx="1699504" cy="21544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800" kern="1200" dirty="0">
                <a:solidFill>
                  <a:srgbClr val="000000"/>
                </a:solidFill>
                <a:latin typeface="Arial" charset="0"/>
                <a:ea typeface="+mn-ea"/>
                <a:cs typeface="+mn-cs"/>
                <a:hlinkClick r:id="rId2"/>
              </a:rPr>
              <a:t>www.romaniworld.com/gal41.htm</a:t>
            </a:r>
            <a:endParaRPr lang="en-US" sz="800" kern="1200" dirty="0">
              <a:solidFill>
                <a:srgbClr val="000000"/>
              </a:solidFill>
              <a:latin typeface="Arial" charset="0"/>
              <a:ea typeface="+mn-ea"/>
              <a:cs typeface="+mn-cs"/>
            </a:endParaRPr>
          </a:p>
        </p:txBody>
      </p:sp>
      <p:pic>
        <p:nvPicPr>
          <p:cNvPr id="158724" name="Picture 2"/>
          <p:cNvPicPr>
            <a:picLocks noChangeAspect="1" noChangeArrowheads="1"/>
          </p:cNvPicPr>
          <p:nvPr/>
        </p:nvPicPr>
        <p:blipFill>
          <a:blip r:embed="rId3" cstate="print"/>
          <a:srcRect/>
          <a:stretch>
            <a:fillRect/>
          </a:stretch>
        </p:blipFill>
        <p:spPr bwMode="auto">
          <a:xfrm>
            <a:off x="266700" y="-431796"/>
            <a:ext cx="4762500" cy="4762500"/>
          </a:xfrm>
          <a:prstGeom prst="rect">
            <a:avLst/>
          </a:prstGeom>
          <a:noFill/>
          <a:ln w="9525">
            <a:noFill/>
            <a:miter lim="800000"/>
            <a:headEnd/>
            <a:tailEnd/>
          </a:ln>
        </p:spPr>
      </p:pic>
      <p:sp>
        <p:nvSpPr>
          <p:cNvPr id="158726" name="Rectangle 8"/>
          <p:cNvSpPr>
            <a:spLocks noChangeArrowheads="1"/>
          </p:cNvSpPr>
          <p:nvPr/>
        </p:nvSpPr>
        <p:spPr bwMode="auto">
          <a:xfrm>
            <a:off x="5272462" y="5333419"/>
            <a:ext cx="2931829" cy="92948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1600" b="1" kern="1200" dirty="0" err="1">
                <a:solidFill>
                  <a:srgbClr val="000000"/>
                </a:solidFill>
                <a:latin typeface="Verdana" pitchFamily="34" charset="0"/>
                <a:ea typeface="+mn-ea"/>
                <a:cs typeface="+mn-cs"/>
              </a:rPr>
              <a:t>Sándor</a:t>
            </a:r>
            <a:r>
              <a:rPr lang="en-US" sz="1600" b="1" kern="1200" dirty="0">
                <a:solidFill>
                  <a:srgbClr val="000000"/>
                </a:solidFill>
                <a:latin typeface="Verdana" pitchFamily="34" charset="0"/>
                <a:ea typeface="+mn-ea"/>
                <a:cs typeface="+mn-cs"/>
              </a:rPr>
              <a:t> Buffo </a:t>
            </a:r>
            <a:r>
              <a:rPr lang="en-US" sz="1600" b="1" kern="1200" dirty="0" err="1">
                <a:solidFill>
                  <a:srgbClr val="000000"/>
                </a:solidFill>
                <a:latin typeface="Verdana" pitchFamily="34" charset="0"/>
                <a:ea typeface="+mn-ea"/>
                <a:cs typeface="+mn-cs"/>
              </a:rPr>
              <a:t>Rigó</a:t>
            </a:r>
            <a:endParaRPr lang="en-US" sz="1600" b="1" kern="1200" dirty="0">
              <a:solidFill>
                <a:srgbClr val="000000"/>
              </a:solidFill>
              <a:latin typeface="Verdana" pitchFamily="34" charset="0"/>
              <a:ea typeface="+mn-ea"/>
              <a:cs typeface="+mn-cs"/>
            </a:endParaRPr>
          </a:p>
          <a:p>
            <a:pPr algn="ctr" rtl="0" fontAlgn="base">
              <a:spcBef>
                <a:spcPct val="20000"/>
              </a:spcBef>
              <a:spcAft>
                <a:spcPct val="0"/>
              </a:spcAft>
            </a:pPr>
            <a:r>
              <a:rPr lang="en-US" sz="1600" kern="1200" dirty="0">
                <a:solidFill>
                  <a:srgbClr val="000000"/>
                </a:solidFill>
                <a:latin typeface="Verdana" pitchFamily="34" charset="0"/>
                <a:ea typeface="+mn-ea"/>
                <a:cs typeface="+mn-cs"/>
              </a:rPr>
              <a:t>Tata Gypsy Band</a:t>
            </a:r>
          </a:p>
          <a:p>
            <a:pPr algn="ctr" rtl="0" fontAlgn="base">
              <a:spcBef>
                <a:spcPct val="20000"/>
              </a:spcBef>
              <a:spcAft>
                <a:spcPct val="0"/>
              </a:spcAft>
            </a:pPr>
            <a:r>
              <a:rPr lang="en-US" sz="1600" kern="1200" dirty="0">
                <a:solidFill>
                  <a:srgbClr val="000000"/>
                </a:solidFill>
                <a:latin typeface="Verdana" pitchFamily="34" charset="0"/>
                <a:ea typeface="+mn-ea"/>
                <a:cs typeface="+mn-cs"/>
              </a:rPr>
              <a:t>Budapest Gypsy Orchestra</a:t>
            </a:r>
            <a:endParaRPr lang="en-US" sz="1600" b="1" kern="1200" dirty="0">
              <a:solidFill>
                <a:srgbClr val="000000"/>
              </a:solidFill>
              <a:latin typeface="Verdana" pitchFamily="34" charset="0"/>
              <a:ea typeface="+mn-ea"/>
              <a:cs typeface="+mn-cs"/>
            </a:endParaRPr>
          </a:p>
        </p:txBody>
      </p:sp>
      <p:pic>
        <p:nvPicPr>
          <p:cNvPr id="158727" name="Picture 6"/>
          <p:cNvPicPr>
            <a:picLocks noChangeAspect="1" noChangeArrowheads="1"/>
          </p:cNvPicPr>
          <p:nvPr/>
        </p:nvPicPr>
        <p:blipFill>
          <a:blip r:embed="rId4" cstate="print"/>
          <a:srcRect/>
          <a:stretch>
            <a:fillRect/>
          </a:stretch>
        </p:blipFill>
        <p:spPr bwMode="auto">
          <a:xfrm>
            <a:off x="5065949" y="781050"/>
            <a:ext cx="3152775" cy="3714750"/>
          </a:xfrm>
          <a:prstGeom prst="rect">
            <a:avLst/>
          </a:prstGeom>
          <a:noFill/>
          <a:ln w="9525">
            <a:noFill/>
            <a:miter lim="800000"/>
            <a:headEnd/>
            <a:tailEnd/>
          </a:ln>
        </p:spPr>
      </p:pic>
      <p:pic>
        <p:nvPicPr>
          <p:cNvPr id="8" name="Picture 3"/>
          <p:cNvPicPr>
            <a:picLocks noChangeAspect="1" noChangeArrowheads="1"/>
          </p:cNvPicPr>
          <p:nvPr/>
        </p:nvPicPr>
        <p:blipFill>
          <a:blip r:embed="rId5" cstate="print"/>
          <a:srcRect/>
          <a:stretch>
            <a:fillRect/>
          </a:stretch>
        </p:blipFill>
        <p:spPr bwMode="auto">
          <a:xfrm>
            <a:off x="1943100" y="3456222"/>
            <a:ext cx="2857500" cy="2857500"/>
          </a:xfrm>
          <a:prstGeom prst="rect">
            <a:avLst/>
          </a:prstGeom>
          <a:noFill/>
          <a:ln w="9525">
            <a:noFill/>
            <a:miter lim="800000"/>
            <a:headEnd/>
            <a:tailEnd/>
          </a:ln>
        </p:spPr>
      </p:pic>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2585130" y="225876"/>
            <a:ext cx="3982212" cy="5943600"/>
          </a:xfrm>
          <a:prstGeom prst="rect">
            <a:avLst/>
          </a:prstGeom>
          <a:noFill/>
          <a:ln w="9525">
            <a:noFill/>
            <a:miter lim="800000"/>
            <a:headEnd/>
            <a:tailEnd/>
          </a:ln>
        </p:spPr>
      </p:pic>
      <p:sp>
        <p:nvSpPr>
          <p:cNvPr id="6" name="Text Box 2"/>
          <p:cNvSpPr txBox="1">
            <a:spLocks noChangeArrowheads="1"/>
          </p:cNvSpPr>
          <p:nvPr/>
        </p:nvSpPr>
        <p:spPr bwMode="auto">
          <a:xfrm>
            <a:off x="2591253" y="6284773"/>
            <a:ext cx="3962400" cy="323165"/>
          </a:xfrm>
          <a:prstGeom prst="rect">
            <a:avLst/>
          </a:prstGeom>
          <a:noFill/>
          <a:ln w="9525">
            <a:noFill/>
            <a:miter lim="800000"/>
            <a:headEnd/>
            <a:tailEnd/>
          </a:ln>
        </p:spPr>
        <p:txBody>
          <a:bodyPr>
            <a:spAutoFit/>
          </a:bodyPr>
          <a:lstStyle/>
          <a:p>
            <a:pPr algn="ctr" rtl="0" fontAlgn="base">
              <a:lnSpc>
                <a:spcPct val="150000"/>
              </a:lnSpc>
              <a:spcBef>
                <a:spcPct val="0"/>
              </a:spcBef>
              <a:spcAft>
                <a:spcPct val="0"/>
              </a:spcAft>
            </a:pPr>
            <a:r>
              <a:rPr lang="en-US" sz="1000" kern="1200" dirty="0">
                <a:solidFill>
                  <a:srgbClr val="FFFFFF"/>
                </a:solidFill>
                <a:latin typeface="Verdana" pitchFamily="34" charset="0"/>
                <a:ea typeface="+mn-ea"/>
                <a:cs typeface="+mn-cs"/>
              </a:rPr>
              <a:t>(</a:t>
            </a:r>
            <a:r>
              <a:rPr lang="en-US" sz="1000" kern="1200" dirty="0" err="1">
                <a:solidFill>
                  <a:srgbClr val="FFFFFF"/>
                </a:solidFill>
                <a:latin typeface="Verdana" pitchFamily="34" charset="0"/>
                <a:ea typeface="+mn-ea"/>
                <a:cs typeface="+mn-cs"/>
              </a:rPr>
              <a:t>Hippocrene</a:t>
            </a:r>
            <a:r>
              <a:rPr lang="en-US" sz="1000" kern="1200" dirty="0">
                <a:solidFill>
                  <a:srgbClr val="FFFFFF"/>
                </a:solidFill>
                <a:latin typeface="Verdana" pitchFamily="34" charset="0"/>
                <a:ea typeface="+mn-ea"/>
                <a:cs typeface="+mn-cs"/>
              </a:rPr>
              <a:t> 2004)</a:t>
            </a:r>
          </a:p>
        </p:txBody>
      </p:sp>
    </p:spTree>
  </p:cSld>
  <p:clrMapOvr>
    <a:masterClrMapping/>
  </p:clrMapOvr>
  <p:transition/>
</p:sld>
</file>

<file path=ppt/slides/slide3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662512"/>
            <a:ext cx="6908800" cy="2095445"/>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4000" b="1" dirty="0">
                <a:solidFill>
                  <a:srgbClr val="FFFFFF"/>
                </a:solidFill>
                <a:latin typeface="Arial" charset="0"/>
              </a:rPr>
              <a:t>more</a:t>
            </a:r>
          </a:p>
          <a:p>
            <a:pPr algn="ctr" eaLnBrk="0" hangingPunct="0">
              <a:lnSpc>
                <a:spcPct val="150000"/>
              </a:lnSpc>
              <a:spcAft>
                <a:spcPts val="500"/>
              </a:spcAft>
            </a:pPr>
            <a:r>
              <a:rPr kumimoji="1" lang="en-US" sz="4400" b="1" dirty="0">
                <a:solidFill>
                  <a:srgbClr val="FFFFFF"/>
                </a:solidFill>
                <a:latin typeface="Arial" charset="0"/>
              </a:rPr>
              <a:t>JEOPARDY . . .</a:t>
            </a:r>
          </a:p>
        </p:txBody>
      </p:sp>
    </p:spTree>
  </p:cSld>
  <p:clrMapOvr>
    <a:masterClrMapping/>
  </p:clrMapOvr>
  <p:transition/>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485573"/>
            <a:ext cx="7315200" cy="3914918"/>
          </a:xfrm>
          <a:prstGeom prst="rect">
            <a:avLst/>
          </a:prstGeom>
          <a:noFill/>
          <a:ln w="9525">
            <a:noFill/>
            <a:miter lim="800000"/>
            <a:headEnd/>
            <a:tailEnd/>
          </a:ln>
        </p:spPr>
        <p:txBody>
          <a:bodyPr>
            <a:spAutoFit/>
          </a:bodyPr>
          <a:lstStyle/>
          <a:p>
            <a:pPr algn="ctr">
              <a:spcBef>
                <a:spcPct val="20000"/>
              </a:spcBef>
            </a:pPr>
            <a:r>
              <a:rPr lang="en-US" sz="5400" b="1" dirty="0" err="1">
                <a:solidFill>
                  <a:srgbClr val="000000"/>
                </a:solidFill>
                <a:latin typeface="Verdana" pitchFamily="34" charset="0"/>
              </a:rPr>
              <a:t>boxty</a:t>
            </a:r>
            <a:endParaRPr lang="en-US" sz="5400" b="1" dirty="0">
              <a:solidFill>
                <a:srgbClr val="000000"/>
              </a:solidFill>
              <a:latin typeface="Verdana" pitchFamily="34" charset="0"/>
            </a:endParaRPr>
          </a:p>
          <a:p>
            <a:pPr algn="ctr">
              <a:spcBef>
                <a:spcPct val="20000"/>
              </a:spcBef>
            </a:pPr>
            <a:r>
              <a:rPr lang="en-US" sz="5400" b="1" dirty="0">
                <a:solidFill>
                  <a:schemeClr val="bg1"/>
                </a:solidFill>
                <a:latin typeface="Verdana" pitchFamily="34" charset="0"/>
              </a:rPr>
              <a:t>soda bread</a:t>
            </a:r>
          </a:p>
          <a:p>
            <a:pPr algn="ctr">
              <a:spcBef>
                <a:spcPct val="20000"/>
              </a:spcBef>
            </a:pPr>
            <a:r>
              <a:rPr lang="en-US" sz="5400" b="1" dirty="0">
                <a:solidFill>
                  <a:schemeClr val="bg1"/>
                </a:solidFill>
                <a:latin typeface="Verdana" pitchFamily="34" charset="0"/>
              </a:rPr>
              <a:t>stew</a:t>
            </a:r>
          </a:p>
          <a:p>
            <a:pPr algn="ctr">
              <a:spcBef>
                <a:spcPct val="20000"/>
              </a:spcBef>
            </a:pPr>
            <a:r>
              <a:rPr lang="en-US" sz="5400" b="1" dirty="0">
                <a:solidFill>
                  <a:schemeClr val="accent3"/>
                </a:solidFill>
                <a:latin typeface="Verdana" pitchFamily="34" charset="0"/>
              </a:rPr>
              <a:t>Guinness</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a:t>
            </a:r>
          </a:p>
        </p:txBody>
      </p:sp>
    </p:spTree>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cstate="print"/>
          <a:srcRect/>
          <a:stretch>
            <a:fillRect/>
          </a:stretch>
        </p:blipFill>
        <p:spPr bwMode="auto">
          <a:xfrm>
            <a:off x="1304701" y="445719"/>
            <a:ext cx="6505575" cy="5705475"/>
          </a:xfrm>
          <a:prstGeom prst="rect">
            <a:avLst/>
          </a:prstGeom>
          <a:noFill/>
          <a:ln w="9525">
            <a:noFill/>
            <a:miter lim="800000"/>
            <a:headEnd/>
            <a:tailEnd/>
          </a:ln>
        </p:spPr>
      </p:pic>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4"/>
              </a:rPr>
              <a:t>http://en.wikipedia.org/wiki/Boxty</a:t>
            </a:r>
            <a:endParaRPr lang="en-US" sz="800" dirty="0">
              <a:solidFill>
                <a:srgbClr val="FFFFFF"/>
              </a:solidFill>
              <a:latin typeface="Arial" charset="0"/>
              <a:cs typeface="Arial" charset="0"/>
            </a:endParaRPr>
          </a:p>
        </p:txBody>
      </p:sp>
    </p:spTree>
  </p:cSld>
  <p:clrMapOvr>
    <a:masterClrMapping/>
  </p:clrMapOvr>
  <p:transition/>
</p:sld>
</file>

<file path=ppt/slides/slide3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3111880"/>
            <a:ext cx="6908800" cy="1615827"/>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6600" b="1" dirty="0">
                <a:solidFill>
                  <a:srgbClr val="FFFFFF"/>
                </a:solidFill>
                <a:latin typeface="Arial" charset="0"/>
              </a:rPr>
              <a:t>clues . . . </a:t>
            </a:r>
          </a:p>
        </p:txBody>
      </p:sp>
    </p:spTree>
  </p:cSld>
  <p:clrMapOvr>
    <a:masterClrMapping/>
  </p:clrMapOvr>
  <p:transition/>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485573"/>
            <a:ext cx="7315200" cy="3914918"/>
          </a:xfrm>
          <a:prstGeom prst="rect">
            <a:avLst/>
          </a:prstGeom>
          <a:noFill/>
          <a:ln w="9525">
            <a:noFill/>
            <a:miter lim="800000"/>
            <a:headEnd/>
            <a:tailEnd/>
          </a:ln>
        </p:spPr>
        <p:txBody>
          <a:bodyPr>
            <a:spAutoFit/>
          </a:bodyPr>
          <a:lstStyle/>
          <a:p>
            <a:pPr algn="ctr">
              <a:spcBef>
                <a:spcPct val="20000"/>
              </a:spcBef>
            </a:pPr>
            <a:r>
              <a:rPr lang="en-US" sz="5400" b="1" dirty="0" err="1">
                <a:solidFill>
                  <a:srgbClr val="000000"/>
                </a:solidFill>
                <a:latin typeface="Verdana" pitchFamily="34" charset="0"/>
              </a:rPr>
              <a:t>boxty</a:t>
            </a:r>
            <a:endParaRPr lang="en-US" sz="5400" b="1" dirty="0">
              <a:solidFill>
                <a:srgbClr val="000000"/>
              </a:solidFill>
              <a:latin typeface="Verdana" pitchFamily="34" charset="0"/>
            </a:endParaRPr>
          </a:p>
          <a:p>
            <a:pPr algn="ctr">
              <a:spcBef>
                <a:spcPct val="20000"/>
              </a:spcBef>
            </a:pPr>
            <a:r>
              <a:rPr lang="en-US" sz="5400" b="1" dirty="0">
                <a:solidFill>
                  <a:srgbClr val="000000"/>
                </a:solidFill>
                <a:latin typeface="Verdana" pitchFamily="34" charset="0"/>
              </a:rPr>
              <a:t>soda bread</a:t>
            </a:r>
          </a:p>
          <a:p>
            <a:pPr algn="ctr">
              <a:spcBef>
                <a:spcPct val="20000"/>
              </a:spcBef>
            </a:pPr>
            <a:r>
              <a:rPr lang="en-US" sz="5400" b="1" dirty="0">
                <a:solidFill>
                  <a:srgbClr val="000000"/>
                </a:solidFill>
                <a:latin typeface="Verdana" pitchFamily="34" charset="0"/>
              </a:rPr>
              <a:t>stew</a:t>
            </a:r>
          </a:p>
          <a:p>
            <a:pPr algn="ctr">
              <a:spcBef>
                <a:spcPct val="20000"/>
              </a:spcBef>
            </a:pPr>
            <a:r>
              <a:rPr lang="en-US" sz="5400" b="1" dirty="0">
                <a:solidFill>
                  <a:schemeClr val="accent3"/>
                </a:solidFill>
                <a:latin typeface="Verdana" pitchFamily="34" charset="0"/>
              </a:rPr>
              <a:t>Guinness</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answers:</a:t>
            </a:r>
          </a:p>
        </p:txBody>
      </p:sp>
    </p:spTree>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914395" y="3111880"/>
            <a:ext cx="7299427" cy="161582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600" b="1" i="0" u="none" strike="noStrike" kern="1200" cap="none" spc="0" normalizeH="0" baseline="0" noProof="0" dirty="0">
                <a:ln>
                  <a:noFill/>
                </a:ln>
                <a:solidFill>
                  <a:srgbClr val="000000"/>
                </a:solidFill>
                <a:effectLst/>
                <a:uLnTx/>
                <a:uFillTx/>
                <a:latin typeface="Arial" charset="0"/>
                <a:ea typeface="+mn-ea"/>
                <a:cs typeface="+mn-cs"/>
              </a:rPr>
              <a:t>one more clue . . . </a:t>
            </a:r>
          </a:p>
        </p:txBody>
      </p:sp>
    </p:spTree>
    <p:extLst>
      <p:ext uri="{BB962C8B-B14F-4D97-AF65-F5344CB8AC3E}">
        <p14:creationId xmlns:p14="http://schemas.microsoft.com/office/powerpoint/2010/main" val="712022927"/>
      </p:ext>
    </p:extLst>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485573"/>
            <a:ext cx="7315200" cy="3914918"/>
          </a:xfrm>
          <a:prstGeom prst="rect">
            <a:avLst/>
          </a:prstGeom>
          <a:noFill/>
          <a:ln w="9525">
            <a:noFill/>
            <a:miter lim="800000"/>
            <a:headEnd/>
            <a:tailEnd/>
          </a:ln>
        </p:spPr>
        <p:txBody>
          <a:bodyPr>
            <a:spAutoFit/>
          </a:bodyPr>
          <a:lstStyle/>
          <a:p>
            <a:pPr algn="ctr">
              <a:spcBef>
                <a:spcPct val="20000"/>
              </a:spcBef>
            </a:pPr>
            <a:r>
              <a:rPr lang="en-US" sz="5400" b="1" dirty="0" err="1">
                <a:solidFill>
                  <a:schemeClr val="bg1">
                    <a:lumMod val="75000"/>
                  </a:schemeClr>
                </a:solidFill>
                <a:latin typeface="Verdana" pitchFamily="34" charset="0"/>
              </a:rPr>
              <a:t>boxty</a:t>
            </a:r>
            <a:endParaRPr lang="en-US" sz="5400" b="1" dirty="0">
              <a:solidFill>
                <a:schemeClr val="bg1">
                  <a:lumMod val="75000"/>
                </a:schemeClr>
              </a:solidFill>
              <a:latin typeface="Verdana" pitchFamily="34" charset="0"/>
            </a:endParaRPr>
          </a:p>
          <a:p>
            <a:pPr algn="ctr">
              <a:spcBef>
                <a:spcPct val="20000"/>
              </a:spcBef>
            </a:pPr>
            <a:r>
              <a:rPr lang="en-US" sz="5400" b="1" dirty="0">
                <a:solidFill>
                  <a:schemeClr val="bg1">
                    <a:lumMod val="75000"/>
                  </a:schemeClr>
                </a:solidFill>
                <a:latin typeface="Verdana" pitchFamily="34" charset="0"/>
              </a:rPr>
              <a:t>soda bread</a:t>
            </a:r>
          </a:p>
          <a:p>
            <a:pPr algn="ctr">
              <a:spcBef>
                <a:spcPct val="20000"/>
              </a:spcBef>
            </a:pPr>
            <a:r>
              <a:rPr lang="en-US" sz="5400" b="1" dirty="0">
                <a:solidFill>
                  <a:schemeClr val="bg1">
                    <a:lumMod val="75000"/>
                  </a:schemeClr>
                </a:solidFill>
                <a:latin typeface="Verdana" pitchFamily="34" charset="0"/>
              </a:rPr>
              <a:t>stew</a:t>
            </a:r>
          </a:p>
          <a:p>
            <a:pPr algn="ctr">
              <a:spcBef>
                <a:spcPct val="20000"/>
              </a:spcBef>
            </a:pPr>
            <a:r>
              <a:rPr lang="en-US" sz="5400" b="1" dirty="0">
                <a:solidFill>
                  <a:srgbClr val="000000"/>
                </a:solidFill>
                <a:latin typeface="Verdana" pitchFamily="34" charset="0"/>
              </a:rPr>
              <a:t>Guinness</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answers:</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520" y="791260"/>
            <a:ext cx="8229600" cy="5419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9780205"/>
      </p:ext>
    </p:extLst>
  </p:cSld>
  <p:clrMapOvr>
    <a:masterClrMapping/>
  </p:clrMapOvr>
  <p:transition/>
</p:sld>
</file>

<file path=ppt/slides/slide389.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2" name="Picture 2"/>
          <p:cNvPicPr>
            <a:picLocks noChangeAspect="1" noChangeArrowheads="1"/>
          </p:cNvPicPr>
          <p:nvPr/>
        </p:nvPicPr>
        <p:blipFill>
          <a:blip r:embed="rId3" cstate="print">
            <a:lum bright="-15000" contrast="20000"/>
          </a:blip>
          <a:srcRect/>
          <a:stretch>
            <a:fillRect/>
          </a:stretch>
        </p:blipFill>
        <p:spPr bwMode="auto">
          <a:xfrm>
            <a:off x="2210535" y="771984"/>
            <a:ext cx="4712833" cy="5343348"/>
          </a:xfrm>
          <a:prstGeom prst="rect">
            <a:avLst/>
          </a:prstGeom>
          <a:noFill/>
          <a:ln w="9525">
            <a:noFill/>
            <a:miter lim="800000"/>
            <a:headEnd/>
            <a:tailEnd/>
          </a:ln>
          <a:effectLst/>
        </p:spPr>
      </p:pic>
    </p:spTree>
  </p:cSld>
  <p:clrMapOvr>
    <a:masterClrMapping/>
  </p:clrMapOvr>
  <p:transition/>
</p:sld>
</file>

<file path=ppt/slides/slide390.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2591253" y="6284773"/>
            <a:ext cx="3962400" cy="323165"/>
          </a:xfrm>
          <a:prstGeom prst="rect">
            <a:avLst/>
          </a:prstGeom>
          <a:noFill/>
          <a:ln w="9525">
            <a:noFill/>
            <a:miter lim="800000"/>
            <a:headEnd/>
            <a:tailEnd/>
          </a:ln>
        </p:spPr>
        <p:txBody>
          <a:bodyPr>
            <a:spAutoFit/>
          </a:bodyPr>
          <a:lstStyle/>
          <a:p>
            <a:pPr algn="ctr">
              <a:lnSpc>
                <a:spcPct val="150000"/>
              </a:lnSpc>
            </a:pPr>
            <a:r>
              <a:rPr lang="en-US" sz="1000" kern="1200" dirty="0">
                <a:solidFill>
                  <a:schemeClr val="tx2"/>
                </a:solidFill>
                <a:latin typeface="Verdana" pitchFamily="34" charset="0"/>
                <a:ea typeface="+mn-ea"/>
                <a:cs typeface="+mn-cs"/>
              </a:rPr>
              <a:t>(</a:t>
            </a:r>
            <a:r>
              <a:rPr lang="en-US" sz="1000" dirty="0">
                <a:solidFill>
                  <a:schemeClr val="tx2"/>
                </a:solidFill>
              </a:rPr>
              <a:t>RPC International Publications Ltd.; 2nd edition,1988)</a:t>
            </a:r>
            <a:endParaRPr lang="en-US" sz="1000" kern="1200" dirty="0">
              <a:solidFill>
                <a:schemeClr val="tx2"/>
              </a:solidFill>
              <a:latin typeface="Verdana" pitchFamily="34" charset="0"/>
              <a:ea typeface="+mn-ea"/>
              <a:cs typeface="+mn-cs"/>
            </a:endParaRPr>
          </a:p>
        </p:txBody>
      </p:sp>
      <p:pic>
        <p:nvPicPr>
          <p:cNvPr id="5" name="Picture 4" descr="Of_Soda_Bread_and_Guiness copy.jpg"/>
          <p:cNvPicPr>
            <a:picLocks noChangeAspect="1"/>
          </p:cNvPicPr>
          <p:nvPr/>
        </p:nvPicPr>
        <p:blipFill>
          <a:blip r:embed="rId3" cstate="print"/>
          <a:stretch>
            <a:fillRect/>
          </a:stretch>
        </p:blipFill>
        <p:spPr>
          <a:xfrm>
            <a:off x="2583951" y="203196"/>
            <a:ext cx="3949104" cy="5943600"/>
          </a:xfrm>
          <a:prstGeom prst="rect">
            <a:avLst/>
          </a:prstGeom>
        </p:spPr>
      </p:pic>
    </p:spTree>
  </p:cSld>
  <p:clrMapOvr>
    <a:masterClrMapping/>
  </p:clrMapOvr>
  <p:transition/>
</p:sld>
</file>

<file path=ppt/slides/slide391.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3"/>
              </a:rPr>
              <a:t>http://en.wikipedia.org/wiki/Boxty</a:t>
            </a:r>
            <a:endParaRPr lang="en-US" sz="800" dirty="0">
              <a:solidFill>
                <a:srgbClr val="FFFFFF"/>
              </a:solidFill>
              <a:latin typeface="Arial" charset="0"/>
              <a:cs typeface="Arial" charset="0"/>
            </a:endParaRPr>
          </a:p>
        </p:txBody>
      </p:sp>
      <p:pic>
        <p:nvPicPr>
          <p:cNvPr id="8195" name="Picture 3"/>
          <p:cNvPicPr>
            <a:picLocks noChangeAspect="1" noChangeArrowheads="1"/>
          </p:cNvPicPr>
          <p:nvPr/>
        </p:nvPicPr>
        <p:blipFill>
          <a:blip r:embed="rId4" cstate="print"/>
          <a:srcRect/>
          <a:stretch>
            <a:fillRect/>
          </a:stretch>
        </p:blipFill>
        <p:spPr bwMode="auto">
          <a:xfrm>
            <a:off x="682166" y="1146629"/>
            <a:ext cx="7772400" cy="4857750"/>
          </a:xfrm>
          <a:prstGeom prst="rect">
            <a:avLst/>
          </a:prstGeom>
          <a:noFill/>
          <a:ln w="9525">
            <a:noFill/>
            <a:miter lim="800000"/>
            <a:headEnd/>
            <a:tailEnd/>
          </a:ln>
        </p:spPr>
      </p:pic>
    </p:spTree>
  </p:cSld>
  <p:clrMapOvr>
    <a:masterClrMapping/>
  </p:clrMapOvr>
  <p:transition/>
</p:sld>
</file>

<file path=ppt/slides/slide392.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rPr>
              <a:t>https://www.dublinpass.com/dublin-attractions/the-boxty-house.html</a:t>
            </a:r>
            <a:r>
              <a:rPr lang="en-US" sz="800" dirty="0">
                <a:solidFill>
                  <a:srgbClr val="FFFFFF"/>
                </a:solidFill>
                <a:latin typeface="Arial" charset="0"/>
                <a:cs typeface="Arial" charset="0"/>
                <a:hlinkClick r:id="rId3"/>
              </a:rPr>
              <a:t>https://www.dublinpass.com/dublin-attractions/the-boxty-house.html</a:t>
            </a:r>
            <a:endParaRPr lang="en-US" sz="800" dirty="0">
              <a:solidFill>
                <a:srgbClr val="FFFFFF"/>
              </a:solidFill>
              <a:latin typeface="Arial" charset="0"/>
              <a:cs typeface="Arial" charset="0"/>
            </a:endParaRPr>
          </a:p>
        </p:txBody>
      </p:sp>
      <p:pic>
        <p:nvPicPr>
          <p:cNvPr id="4098" name="Picture 2" descr="https://www.dublinpass.com/images_lib/1770051758_gallaghers-small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85851"/>
            <a:ext cx="9100148" cy="506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1438018"/>
      </p:ext>
    </p:extLst>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rPr>
              <a:t>https://www.dublinpass.com/dublin-attractions/the-boxty-house.html</a:t>
            </a:r>
            <a:r>
              <a:rPr lang="en-US" sz="800" dirty="0">
                <a:solidFill>
                  <a:srgbClr val="FFFFFF"/>
                </a:solidFill>
                <a:latin typeface="Arial" charset="0"/>
                <a:cs typeface="Arial" charset="0"/>
                <a:hlinkClick r:id="rId3"/>
              </a:rPr>
              <a:t>https://www.dublinpass.com/dublin-attractions/the-boxty-house.html</a:t>
            </a:r>
            <a:endParaRPr lang="en-US" sz="800" dirty="0">
              <a:solidFill>
                <a:srgbClr val="FFFFFF"/>
              </a:solidFill>
              <a:latin typeface="Arial" charset="0"/>
              <a:cs typeface="Arial" charset="0"/>
            </a:endParaRPr>
          </a:p>
        </p:txBody>
      </p:sp>
      <p:pic>
        <p:nvPicPr>
          <p:cNvPr id="4098" name="Picture 2" descr="https://www.dublinpass.com/images_lib/1770051758_gallaghers-small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85851"/>
            <a:ext cx="9100148" cy="50673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ttps://www.dublinpass.com/images_lib/1052146616_BoxtyHouseNew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78286" y="2947987"/>
            <a:ext cx="5781675" cy="3219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684201"/>
      </p:ext>
    </p:extLst>
  </p:cSld>
  <p:clrMapOvr>
    <a:masterClrMapping/>
  </p:clrMapOvr>
  <p:transition/>
</p:sld>
</file>

<file path=ppt/slides/slide394.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3" name="Rectangle 12"/>
          <p:cNvSpPr/>
          <p:nvPr/>
        </p:nvSpPr>
        <p:spPr>
          <a:xfrm>
            <a:off x="1690926" y="5892535"/>
            <a:ext cx="5769429" cy="369332"/>
          </a:xfrm>
          <a:prstGeom prst="rect">
            <a:avLst/>
          </a:prstGeom>
        </p:spPr>
        <p:txBody>
          <a:bodyPr wrap="square">
            <a:spAutoFit/>
          </a:bodyPr>
          <a:lstStyle/>
          <a:p>
            <a:pPr algn="ctr" rtl="0" fontAlgn="base">
              <a:spcBef>
                <a:spcPct val="0"/>
              </a:spcBef>
              <a:spcAft>
                <a:spcPct val="0"/>
              </a:spcAft>
            </a:pPr>
            <a:r>
              <a:rPr lang="en-US" b="1" kern="1200" dirty="0">
                <a:solidFill>
                  <a:srgbClr val="FFFFFF"/>
                </a:solidFill>
                <a:latin typeface="Arial" pitchFamily="34" charset="0"/>
                <a:ea typeface="+mn-ea"/>
                <a:cs typeface="+mn-cs"/>
              </a:rPr>
              <a:t>The Irish are famous for their potato dishes</a:t>
            </a:r>
          </a:p>
        </p:txBody>
      </p:sp>
      <p:pic>
        <p:nvPicPr>
          <p:cNvPr id="8194" name="Picture 2"/>
          <p:cNvPicPr>
            <a:picLocks noChangeAspect="1" noChangeArrowheads="1"/>
          </p:cNvPicPr>
          <p:nvPr/>
        </p:nvPicPr>
        <p:blipFill>
          <a:blip r:embed="rId3" cstate="print"/>
          <a:srcRect/>
          <a:stretch>
            <a:fillRect/>
          </a:stretch>
        </p:blipFill>
        <p:spPr bwMode="auto">
          <a:xfrm>
            <a:off x="899432" y="957924"/>
            <a:ext cx="7315200" cy="4880646"/>
          </a:xfrm>
          <a:prstGeom prst="rect">
            <a:avLst/>
          </a:prstGeom>
          <a:noFill/>
          <a:ln w="9525">
            <a:noFill/>
            <a:miter lim="800000"/>
            <a:headEnd/>
            <a:tailEnd/>
          </a:ln>
          <a:effectLst/>
        </p:spPr>
      </p:pic>
      <p:sp>
        <p:nvSpPr>
          <p:cNvPr id="12" name="TextBox 11"/>
          <p:cNvSpPr txBox="1"/>
          <p:nvPr/>
        </p:nvSpPr>
        <p:spPr>
          <a:xfrm>
            <a:off x="1045071" y="1364372"/>
            <a:ext cx="7049299" cy="4293483"/>
          </a:xfrm>
          <a:prstGeom prst="rect">
            <a:avLst/>
          </a:prstGeom>
          <a:solidFill>
            <a:schemeClr val="bg1"/>
          </a:solidFill>
          <a:ln w="76200">
            <a:solidFill>
              <a:srgbClr val="FFC000"/>
            </a:solidFill>
          </a:ln>
        </p:spPr>
        <p:txBody>
          <a:bodyPr wrap="square" rtlCol="0">
            <a:spAutoFit/>
          </a:bodyPr>
          <a:lstStyle/>
          <a:p>
            <a:pPr algn="ctr" rtl="0" fontAlgn="base">
              <a:lnSpc>
                <a:spcPct val="150000"/>
              </a:lnSpc>
              <a:spcBef>
                <a:spcPct val="0"/>
              </a:spcBef>
              <a:spcAft>
                <a:spcPct val="0"/>
              </a:spcAft>
            </a:pPr>
            <a:r>
              <a:rPr lang="en-US" sz="2800" b="1" kern="1200" dirty="0">
                <a:solidFill>
                  <a:srgbClr val="000000"/>
                </a:solidFill>
                <a:latin typeface="Arial" pitchFamily="34" charset="0"/>
                <a:ea typeface="+mn-ea"/>
                <a:cs typeface="+mn-cs"/>
              </a:rPr>
              <a:t>“The average consumption of potatoes per person in Ireland </a:t>
            </a:r>
          </a:p>
          <a:p>
            <a:pPr algn="ctr" rtl="0" fontAlgn="base">
              <a:lnSpc>
                <a:spcPct val="150000"/>
              </a:lnSpc>
              <a:spcBef>
                <a:spcPct val="0"/>
              </a:spcBef>
              <a:spcAft>
                <a:spcPct val="0"/>
              </a:spcAft>
            </a:pPr>
            <a:r>
              <a:rPr lang="en-US" sz="2400" kern="1200" dirty="0">
                <a:solidFill>
                  <a:srgbClr val="000000"/>
                </a:solidFill>
                <a:latin typeface="Arial" pitchFamily="34" charset="0"/>
                <a:ea typeface="+mn-ea"/>
                <a:cs typeface="+mn-cs"/>
              </a:rPr>
              <a:t>[before the great potato famine of 1845] </a:t>
            </a:r>
          </a:p>
          <a:p>
            <a:pPr algn="ctr" rtl="0" fontAlgn="base">
              <a:lnSpc>
                <a:spcPct val="150000"/>
              </a:lnSpc>
              <a:spcBef>
                <a:spcPct val="0"/>
              </a:spcBef>
              <a:spcAft>
                <a:spcPct val="0"/>
              </a:spcAft>
            </a:pPr>
            <a:r>
              <a:rPr lang="en-US" sz="2800" b="1" kern="1200" dirty="0">
                <a:solidFill>
                  <a:srgbClr val="000000"/>
                </a:solidFill>
                <a:latin typeface="Arial" pitchFamily="34" charset="0"/>
                <a:ea typeface="+mn-ea"/>
                <a:cs typeface="+mn-cs"/>
              </a:rPr>
              <a:t>was almost 8 lbs / day . . . and sometimes [potatoes were] the sole source of energy. . . .”</a:t>
            </a:r>
          </a:p>
          <a:p>
            <a:pPr algn="ctr" rtl="0" fontAlgn="base">
              <a:lnSpc>
                <a:spcPct val="150000"/>
              </a:lnSpc>
              <a:spcBef>
                <a:spcPct val="0"/>
              </a:spcBef>
              <a:spcAft>
                <a:spcPct val="0"/>
              </a:spcAft>
            </a:pPr>
            <a:r>
              <a:rPr lang="en-US" sz="1400" dirty="0">
                <a:solidFill>
                  <a:srgbClr val="000000"/>
                </a:solidFill>
              </a:rPr>
              <a:t>(Jeremy </a:t>
            </a:r>
            <a:r>
              <a:rPr lang="en-US" sz="1400" dirty="0" err="1">
                <a:solidFill>
                  <a:srgbClr val="000000"/>
                </a:solidFill>
              </a:rPr>
              <a:t>MacVeigh</a:t>
            </a:r>
            <a:r>
              <a:rPr lang="en-US" sz="1400" dirty="0">
                <a:solidFill>
                  <a:srgbClr val="000000"/>
                </a:solidFill>
              </a:rPr>
              <a:t>, </a:t>
            </a:r>
            <a:r>
              <a:rPr lang="en-US" sz="1400" i="1" dirty="0">
                <a:solidFill>
                  <a:srgbClr val="000000"/>
                </a:solidFill>
              </a:rPr>
              <a:t>International Cuisine</a:t>
            </a:r>
            <a:r>
              <a:rPr lang="en-US" sz="1400" dirty="0">
                <a:solidFill>
                  <a:srgbClr val="000000"/>
                </a:solidFill>
              </a:rPr>
              <a:t>,  Delmar </a:t>
            </a:r>
            <a:r>
              <a:rPr lang="en-US" sz="1400" dirty="0" err="1">
                <a:solidFill>
                  <a:srgbClr val="000000"/>
                </a:solidFill>
              </a:rPr>
              <a:t>Cengage</a:t>
            </a:r>
            <a:r>
              <a:rPr lang="en-US" sz="1400" dirty="0">
                <a:solidFill>
                  <a:srgbClr val="000000"/>
                </a:solidFill>
              </a:rPr>
              <a:t>, 2009,  p. 147)</a:t>
            </a:r>
            <a:endParaRPr lang="en-US" sz="1400" kern="1200" dirty="0">
              <a:solidFill>
                <a:srgbClr val="FFFFFF"/>
              </a:solidFill>
              <a:latin typeface="Arial" pitchFamily="34" charset="0"/>
              <a:ea typeface="+mn-ea"/>
              <a:cs typeface="+mn-cs"/>
            </a:endParaRPr>
          </a:p>
        </p:txBody>
      </p:sp>
      <p:sp>
        <p:nvSpPr>
          <p:cNvPr id="14" name="Rectangle 13"/>
          <p:cNvSpPr/>
          <p:nvPr/>
        </p:nvSpPr>
        <p:spPr>
          <a:xfrm>
            <a:off x="1683672" y="6393259"/>
            <a:ext cx="5769429" cy="215444"/>
          </a:xfrm>
          <a:prstGeom prst="rect">
            <a:avLst/>
          </a:prstGeom>
        </p:spPr>
        <p:txBody>
          <a:bodyPr wrap="square">
            <a:spAutoFit/>
          </a:bodyPr>
          <a:lstStyle/>
          <a:p>
            <a:pPr algn="ctr"/>
            <a:r>
              <a:rPr lang="en-US" sz="800" dirty="0">
                <a:solidFill>
                  <a:srgbClr val="FFFFFF"/>
                </a:solidFill>
              </a:rPr>
              <a:t>Wikipedia</a:t>
            </a:r>
          </a:p>
        </p:txBody>
      </p:sp>
    </p:spTree>
  </p:cSld>
  <p:clrMapOvr>
    <a:masterClrMapping/>
  </p:clrMapOvr>
  <p:transition/>
</p:sld>
</file>

<file path=ppt/slides/slide395.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7170" name="Picture 2"/>
          <p:cNvPicPr>
            <a:picLocks noChangeAspect="1" noChangeArrowheads="1"/>
          </p:cNvPicPr>
          <p:nvPr/>
        </p:nvPicPr>
        <p:blipFill>
          <a:blip r:embed="rId3" cstate="print"/>
          <a:srcRect/>
          <a:stretch>
            <a:fillRect/>
          </a:stretch>
        </p:blipFill>
        <p:spPr bwMode="auto">
          <a:xfrm>
            <a:off x="762000" y="5454"/>
            <a:ext cx="7620000" cy="5715000"/>
          </a:xfrm>
          <a:prstGeom prst="rect">
            <a:avLst/>
          </a:prstGeom>
          <a:noFill/>
          <a:ln w="9525">
            <a:noFill/>
            <a:miter lim="800000"/>
            <a:headEnd/>
            <a:tailEnd/>
          </a:ln>
          <a:effectLst/>
        </p:spPr>
      </p:pic>
      <p:sp>
        <p:nvSpPr>
          <p:cNvPr id="12" name="Rectangle 11"/>
          <p:cNvSpPr/>
          <p:nvPr/>
        </p:nvSpPr>
        <p:spPr>
          <a:xfrm>
            <a:off x="1683672" y="6393259"/>
            <a:ext cx="5769429" cy="215444"/>
          </a:xfrm>
          <a:prstGeom prst="rect">
            <a:avLst/>
          </a:prstGeom>
        </p:spPr>
        <p:txBody>
          <a:bodyPr wrap="square">
            <a:spAutoFit/>
          </a:bodyPr>
          <a:lstStyle/>
          <a:p>
            <a:pPr algn="ctr"/>
            <a:r>
              <a:rPr lang="en-US" sz="800" dirty="0">
                <a:solidFill>
                  <a:srgbClr val="FFFFFF"/>
                </a:solidFill>
              </a:rPr>
              <a:t>Wikipedia</a:t>
            </a:r>
          </a:p>
        </p:txBody>
      </p:sp>
      <p:sp>
        <p:nvSpPr>
          <p:cNvPr id="14" name="Rectangle 13"/>
          <p:cNvSpPr/>
          <p:nvPr/>
        </p:nvSpPr>
        <p:spPr>
          <a:xfrm>
            <a:off x="1676414" y="5616849"/>
            <a:ext cx="5769429" cy="646331"/>
          </a:xfrm>
          <a:prstGeom prst="rect">
            <a:avLst/>
          </a:prstGeom>
        </p:spPr>
        <p:txBody>
          <a:bodyPr wrap="square">
            <a:spAutoFit/>
          </a:bodyPr>
          <a:lstStyle/>
          <a:p>
            <a:pPr algn="ctr" rtl="0" fontAlgn="base">
              <a:spcBef>
                <a:spcPct val="0"/>
              </a:spcBef>
              <a:spcAft>
                <a:spcPct val="0"/>
              </a:spcAft>
            </a:pPr>
            <a:r>
              <a:rPr lang="en-US" kern="1200" dirty="0">
                <a:solidFill>
                  <a:srgbClr val="FFFFFF"/>
                </a:solidFill>
                <a:latin typeface="Arial" pitchFamily="34" charset="0"/>
                <a:ea typeface="+mn-ea"/>
                <a:cs typeface="+mn-cs"/>
              </a:rPr>
              <a:t>Whole wheat soda bread </a:t>
            </a:r>
          </a:p>
          <a:p>
            <a:pPr algn="ctr" rtl="0" fontAlgn="base">
              <a:spcBef>
                <a:spcPct val="0"/>
              </a:spcBef>
              <a:spcAft>
                <a:spcPct val="0"/>
              </a:spcAft>
            </a:pPr>
            <a:r>
              <a:rPr lang="en-US" kern="1200" dirty="0">
                <a:solidFill>
                  <a:srgbClr val="FFFFFF"/>
                </a:solidFill>
                <a:latin typeface="Arial" pitchFamily="34" charset="0"/>
                <a:ea typeface="+mn-ea"/>
                <a:cs typeface="+mn-cs"/>
              </a:rPr>
              <a:t>(known as “wheaten bread” in Northern Ireland)</a:t>
            </a:r>
            <a:endParaRPr lang="en-US" sz="1100" dirty="0">
              <a:solidFill>
                <a:srgbClr val="FFFFFF"/>
              </a:solidFill>
            </a:endParaRPr>
          </a:p>
        </p:txBody>
      </p:sp>
    </p:spTree>
  </p:cSld>
  <p:clrMapOvr>
    <a:masterClrMapping/>
  </p:clrMapOvr>
  <p:transition/>
</p:sld>
</file>

<file path=ppt/slides/slide396.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3" name="Rectangle 12"/>
          <p:cNvSpPr/>
          <p:nvPr/>
        </p:nvSpPr>
        <p:spPr>
          <a:xfrm>
            <a:off x="1400648" y="5863507"/>
            <a:ext cx="6364504" cy="369332"/>
          </a:xfrm>
          <a:prstGeom prst="rect">
            <a:avLst/>
          </a:prstGeom>
        </p:spPr>
        <p:txBody>
          <a:bodyPr wrap="square">
            <a:spAutoFit/>
          </a:bodyPr>
          <a:lstStyle/>
          <a:p>
            <a:pPr algn="ctr" rtl="0" fontAlgn="base">
              <a:spcBef>
                <a:spcPct val="0"/>
              </a:spcBef>
              <a:spcAft>
                <a:spcPct val="0"/>
              </a:spcAft>
            </a:pPr>
            <a:r>
              <a:rPr lang="en-US" b="1" kern="1200" dirty="0">
                <a:solidFill>
                  <a:srgbClr val="FFFFFF"/>
                </a:solidFill>
                <a:latin typeface="Arial" pitchFamily="34" charset="0"/>
                <a:ea typeface="+mn-ea"/>
                <a:cs typeface="+mn-cs"/>
              </a:rPr>
              <a:t>The Irish are famous for their corned beef and cabbage</a:t>
            </a:r>
          </a:p>
        </p:txBody>
      </p:sp>
      <p:pic>
        <p:nvPicPr>
          <p:cNvPr id="9218" name="Picture 2"/>
          <p:cNvPicPr>
            <a:picLocks noChangeAspect="1" noChangeArrowheads="1"/>
          </p:cNvPicPr>
          <p:nvPr/>
        </p:nvPicPr>
        <p:blipFill>
          <a:blip r:embed="rId3" cstate="print"/>
          <a:srcRect/>
          <a:stretch>
            <a:fillRect/>
          </a:stretch>
        </p:blipFill>
        <p:spPr bwMode="auto">
          <a:xfrm>
            <a:off x="904428" y="314657"/>
            <a:ext cx="7315200" cy="5528201"/>
          </a:xfrm>
          <a:prstGeom prst="rect">
            <a:avLst/>
          </a:prstGeom>
          <a:noFill/>
          <a:ln w="9525">
            <a:noFill/>
            <a:miter lim="800000"/>
            <a:headEnd/>
            <a:tailEnd/>
          </a:ln>
          <a:effectLst/>
        </p:spPr>
      </p:pic>
      <p:sp>
        <p:nvSpPr>
          <p:cNvPr id="12" name="Rectangle 11"/>
          <p:cNvSpPr/>
          <p:nvPr/>
        </p:nvSpPr>
        <p:spPr>
          <a:xfrm>
            <a:off x="1386136" y="6400525"/>
            <a:ext cx="6364504" cy="215444"/>
          </a:xfrm>
          <a:prstGeom prst="rect">
            <a:avLst/>
          </a:prstGeom>
        </p:spPr>
        <p:txBody>
          <a:bodyPr wrap="square">
            <a:spAutoFit/>
          </a:bodyPr>
          <a:lstStyle/>
          <a:p>
            <a:pPr algn="ctr" rtl="0" fontAlgn="base">
              <a:spcBef>
                <a:spcPct val="0"/>
              </a:spcBef>
              <a:spcAft>
                <a:spcPct val="0"/>
              </a:spcAft>
            </a:pPr>
            <a:r>
              <a:rPr lang="en-US" sz="800" kern="1200" dirty="0">
                <a:solidFill>
                  <a:srgbClr val="FFFFFF"/>
                </a:solidFill>
                <a:latin typeface="Arial" pitchFamily="34" charset="0"/>
                <a:ea typeface="+mn-ea"/>
                <a:cs typeface="+mn-cs"/>
                <a:hlinkClick r:id="rId4"/>
              </a:rPr>
              <a:t>http://s184.photobucket.com/albums/x318/RennyBA/StPatricksDayOslo2008/IrishStew.jpg</a:t>
            </a:r>
            <a:endParaRPr lang="en-US" sz="800" kern="1200" dirty="0">
              <a:solidFill>
                <a:srgbClr val="FFFFFF"/>
              </a:solidFill>
              <a:latin typeface="Arial" pitchFamily="34" charset="0"/>
              <a:ea typeface="+mn-ea"/>
              <a:cs typeface="+mn-cs"/>
            </a:endParaRPr>
          </a:p>
        </p:txBody>
      </p:sp>
    </p:spTree>
  </p:cSld>
  <p:clrMapOvr>
    <a:masterClrMapping/>
  </p:clrMapOvr>
  <p:transition/>
</p:sld>
</file>

<file path=ppt/slides/slide39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cstate="print"/>
          <a:srcRect/>
          <a:stretch>
            <a:fillRect/>
          </a:stretch>
        </p:blipFill>
        <p:spPr bwMode="auto">
          <a:xfrm>
            <a:off x="682170" y="1175656"/>
            <a:ext cx="7772400" cy="4857750"/>
          </a:xfrm>
          <a:prstGeom prst="rect">
            <a:avLst/>
          </a:prstGeom>
          <a:noFill/>
          <a:ln w="9525">
            <a:noFill/>
            <a:miter lim="800000"/>
            <a:headEnd/>
            <a:tailEnd/>
          </a:ln>
        </p:spPr>
      </p:pic>
    </p:spTree>
  </p:cSld>
  <p:clrMapOvr>
    <a:masterClrMapping/>
  </p:clrMapOvr>
  <p:transition/>
</p:sld>
</file>

<file path=ppt/slides/slide39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078" name="Picture 6" descr="Basket C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1425" y="706438"/>
            <a:ext cx="3609474" cy="54864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136672" y="4063779"/>
            <a:ext cx="3321551" cy="1077218"/>
          </a:xfrm>
          <a:prstGeom prst="rect">
            <a:avLst/>
          </a:prstGeom>
          <a:noFill/>
          <a:ln w="76200">
            <a:noFill/>
          </a:ln>
        </p:spPr>
        <p:txBody>
          <a:bodyPr wrap="square" rtlCol="0">
            <a:spAutoFit/>
          </a:bodyPr>
          <a:lstStyle/>
          <a:p>
            <a:pPr algn="ctr" rtl="0" fontAlgn="base">
              <a:spcBef>
                <a:spcPct val="0"/>
              </a:spcBef>
              <a:spcAft>
                <a:spcPct val="0"/>
              </a:spcAft>
            </a:pPr>
            <a:r>
              <a:rPr lang="en-US" sz="3200" dirty="0">
                <a:solidFill>
                  <a:srgbClr val="FFFFFF"/>
                </a:solidFill>
              </a:rPr>
              <a:t>But that </a:t>
            </a:r>
          </a:p>
          <a:p>
            <a:pPr algn="ctr" rtl="0" fontAlgn="base">
              <a:spcBef>
                <a:spcPct val="0"/>
              </a:spcBef>
              <a:spcAft>
                <a:spcPct val="0"/>
              </a:spcAft>
            </a:pPr>
            <a:r>
              <a:rPr lang="en-US" sz="3200" dirty="0">
                <a:solidFill>
                  <a:srgbClr val="FFFFFF"/>
                </a:solidFill>
              </a:rPr>
              <a:t>is changing . . .</a:t>
            </a:r>
            <a:endParaRPr lang="en-US" sz="3200" kern="1200" dirty="0">
              <a:solidFill>
                <a:srgbClr val="FFFFFF"/>
              </a:solidFill>
            </a:endParaRPr>
          </a:p>
        </p:txBody>
      </p:sp>
      <p:sp>
        <p:nvSpPr>
          <p:cNvPr id="2" name="Rectangle 1"/>
          <p:cNvSpPr/>
          <p:nvPr/>
        </p:nvSpPr>
        <p:spPr>
          <a:xfrm>
            <a:off x="5503617" y="5758934"/>
            <a:ext cx="2480166" cy="369332"/>
          </a:xfrm>
          <a:prstGeom prst="rect">
            <a:avLst/>
          </a:prstGeom>
        </p:spPr>
        <p:txBody>
          <a:bodyPr wrap="none">
            <a:spAutoFit/>
          </a:bodyPr>
          <a:lstStyle/>
          <a:p>
            <a:r>
              <a:rPr lang="en-US" dirty="0">
                <a:solidFill>
                  <a:srgbClr val="FFFFFF"/>
                </a:solidFill>
              </a:rPr>
              <a:t>Gill &amp; Macmillan, 2009</a:t>
            </a:r>
          </a:p>
        </p:txBody>
      </p:sp>
    </p:spTree>
    <p:extLst>
      <p:ext uri="{BB962C8B-B14F-4D97-AF65-F5344CB8AC3E}">
        <p14:creationId xmlns:p14="http://schemas.microsoft.com/office/powerpoint/2010/main" val="2970591377"/>
      </p:ext>
    </p:extLst>
  </p:cSld>
  <p:clrMapOvr>
    <a:masterClrMapping/>
  </p:clrMapOvr>
  <p:transition/>
</p:sld>
</file>

<file path=ppt/slides/slide3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89"/>
            <a:ext cx="7769225" cy="4345805"/>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solidFill>
                  <a:schemeClr val="accent1"/>
                </a:solidFill>
                <a:latin typeface="Verdana" pitchFamily="34" charset="0"/>
              </a:rPr>
              <a:t> e.g., </a:t>
            </a:r>
            <a:r>
              <a:rPr lang="en-US" sz="2000" b="1" i="1" dirty="0" err="1">
                <a:solidFill>
                  <a:schemeClr val="accent1"/>
                </a:solidFill>
                <a:latin typeface="Verdana" pitchFamily="34" charset="0"/>
              </a:rPr>
              <a:t>Anishinabe</a:t>
            </a:r>
            <a:r>
              <a:rPr lang="en-US" sz="2000" b="1" dirty="0">
                <a:solidFill>
                  <a:schemeClr val="accent1"/>
                </a:solidFill>
                <a:latin typeface="Verdana" pitchFamily="34" charset="0"/>
              </a:rPr>
              <a:t> (Chippewa; Ojibwa)</a:t>
            </a:r>
          </a:p>
          <a:p>
            <a:pPr marL="566738" lvl="1" indent="-109538" eaLnBrk="1" hangingPunct="1"/>
            <a:r>
              <a:rPr lang="en-US" sz="3200" b="1" dirty="0">
                <a:latin typeface="Verdana" pitchFamily="34" charset="0"/>
              </a:rPr>
              <a:t> e.g., Irish “</a:t>
            </a:r>
            <a:r>
              <a:rPr lang="en-US" sz="3200" b="1" dirty="0" err="1">
                <a:latin typeface="Verdana" pitchFamily="34" charset="0"/>
              </a:rPr>
              <a:t>Travellers</a:t>
            </a:r>
            <a:r>
              <a:rPr lang="en-US" sz="3200" b="1" dirty="0">
                <a:latin typeface="Verdana" pitchFamily="34" charset="0"/>
              </a:rPr>
              <a:t>”</a:t>
            </a:r>
          </a:p>
          <a:p>
            <a:pPr lvl="2" indent="-163513" eaLnBrk="1" hangingPunct="1"/>
            <a:r>
              <a:rPr lang="en-US" sz="2000" b="1" dirty="0">
                <a:latin typeface="Verdana" pitchFamily="34" charset="0"/>
              </a:rPr>
              <a:t>sometimes incorrectly called “Gypsies”</a:t>
            </a:r>
            <a:endParaRPr lang="en-US" b="1" dirty="0">
              <a:latin typeface="Verdana" pitchFamily="34" charset="0"/>
            </a:endParaRPr>
          </a:p>
          <a:p>
            <a:pPr marL="739775" lvl="1" indent="-282575" eaLnBrk="1" hangingPunct="1"/>
            <a:r>
              <a:rPr lang="en-US" sz="2000" b="1" dirty="0">
                <a:solidFill>
                  <a:schemeClr val="accent1"/>
                </a:solidFill>
                <a:latin typeface="Verdana" pitchFamily="34" charset="0"/>
              </a:rPr>
              <a:t>e.g., Australian Aboriginals</a:t>
            </a:r>
          </a:p>
          <a:p>
            <a:pPr marL="739775" lvl="1" indent="-282575" eaLnBrk="1" hangingPunct="1"/>
            <a:r>
              <a:rPr lang="en-US" sz="2000" b="1" dirty="0">
                <a:solidFill>
                  <a:schemeClr val="accent1"/>
                </a:solidFill>
                <a:latin typeface="Verdana" pitchFamily="34" charset="0"/>
              </a:rPr>
              <a:t>e.g., Cajun</a:t>
            </a:r>
          </a:p>
          <a:p>
            <a:pPr marL="739775" lvl="1" indent="-282575" eaLnBrk="1" hangingPunct="1"/>
            <a:r>
              <a:rPr lang="en-US" sz="2000" b="1" dirty="0">
                <a:solidFill>
                  <a:schemeClr val="accent1"/>
                </a:solidFill>
                <a:latin typeface="Verdana" pitchFamily="34" charset="0"/>
              </a:rPr>
              <a:t>e.g., Rom (Gypsies)</a:t>
            </a:r>
          </a:p>
          <a:p>
            <a:pPr marL="739775" lvl="1" indent="-282575" eaLnBrk="1" hangingPunct="1"/>
            <a:r>
              <a:rPr lang="en-US" sz="2000" b="1" dirty="0">
                <a:solidFill>
                  <a:schemeClr val="accent1"/>
                </a:solidFill>
                <a:latin typeface="Verdana" pitchFamily="34" charset="0"/>
              </a:rPr>
              <a:t>e.g., Basques</a:t>
            </a:r>
          </a:p>
          <a:p>
            <a:pPr marL="739775" lvl="1" indent="-282575" eaLnBrk="1" hangingPunct="1"/>
            <a:r>
              <a:rPr lang="en-US" sz="2000" b="1" dirty="0">
                <a:solidFill>
                  <a:schemeClr val="accent1"/>
                </a:solidFill>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rtl="0" fontAlgn="base">
              <a:spcBef>
                <a:spcPct val="0"/>
              </a:spcBef>
              <a:spcAft>
                <a:spcPct val="0"/>
              </a:spcAft>
            </a:pPr>
            <a:r>
              <a:rPr lang="en-US" sz="3200" b="1" kern="1200">
                <a:solidFill>
                  <a:srgbClr val="000000"/>
                </a:solidFill>
                <a:latin typeface="Arial" pitchFamily="34" charset="0"/>
                <a:ea typeface="+mn-ea"/>
                <a:cs typeface="+mn-cs"/>
              </a:rPr>
              <a:t>The Concept of Culture</a:t>
            </a:r>
          </a:p>
        </p:txBody>
      </p:sp>
    </p:spTree>
  </p:cSld>
  <p:clrMapOvr>
    <a:masterClrMapping/>
  </p:clrMapOvr>
  <p:transition/>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5"/>
          <p:cNvSpPr>
            <a:spLocks noChangeArrowheads="1"/>
          </p:cNvSpPr>
          <p:nvPr/>
        </p:nvSpPr>
        <p:spPr bwMode="auto">
          <a:xfrm>
            <a:off x="3886200" y="1371601"/>
            <a:ext cx="4572000" cy="1892826"/>
          </a:xfrm>
          <a:prstGeom prst="rect">
            <a:avLst/>
          </a:prstGeom>
          <a:noFill/>
          <a:ln w="28575">
            <a:noFill/>
            <a:miter lim="800000"/>
            <a:headEnd/>
            <a:tailEnd/>
          </a:ln>
        </p:spPr>
        <p:txBody>
          <a:bodyPr>
            <a:spAutoFit/>
          </a:bodyPr>
          <a:lstStyle/>
          <a:p>
            <a:pPr algn="l" rtl="0" fontAlgn="base">
              <a:spcBef>
                <a:spcPct val="50000"/>
              </a:spcBef>
              <a:spcAft>
                <a:spcPct val="0"/>
              </a:spcAft>
            </a:pPr>
            <a:r>
              <a:rPr lang="en-US" i="1" kern="1200">
                <a:solidFill>
                  <a:srgbClr val="000000"/>
                </a:solidFill>
                <a:latin typeface="Arial" pitchFamily="34" charset="0"/>
                <a:ea typeface="+mn-ea"/>
                <a:cs typeface="+mn-cs"/>
              </a:rPr>
              <a:t>The Irish Tinkers: The Urbanization of an Itinerant People</a:t>
            </a:r>
          </a:p>
          <a:p>
            <a:pPr algn="l" rtl="0" fontAlgn="base">
              <a:spcBef>
                <a:spcPct val="50000"/>
              </a:spcBef>
              <a:spcAft>
                <a:spcPct val="0"/>
              </a:spcAft>
            </a:pPr>
            <a:r>
              <a:rPr lang="en-US" kern="1200">
                <a:solidFill>
                  <a:srgbClr val="000000"/>
                </a:solidFill>
                <a:latin typeface="Arial" pitchFamily="34" charset="0"/>
                <a:ea typeface="+mn-ea"/>
                <a:cs typeface="+mn-cs"/>
              </a:rPr>
              <a:t>by George Gmelch</a:t>
            </a:r>
          </a:p>
          <a:p>
            <a:pPr algn="l" rtl="0" fontAlgn="base">
              <a:spcBef>
                <a:spcPct val="50000"/>
              </a:spcBef>
              <a:spcAft>
                <a:spcPct val="0"/>
              </a:spcAft>
            </a:pPr>
            <a:endParaRPr lang="en-US" kern="1200">
              <a:solidFill>
                <a:srgbClr val="000000"/>
              </a:solidFill>
              <a:latin typeface="Arial" pitchFamily="34" charset="0"/>
              <a:ea typeface="+mn-ea"/>
              <a:cs typeface="+mn-cs"/>
            </a:endParaRPr>
          </a:p>
          <a:p>
            <a:pPr algn="l" rtl="0" fontAlgn="base">
              <a:spcBef>
                <a:spcPct val="50000"/>
              </a:spcBef>
              <a:spcAft>
                <a:spcPct val="0"/>
              </a:spcAft>
            </a:pPr>
            <a:r>
              <a:rPr lang="en-US" kern="1200">
                <a:solidFill>
                  <a:srgbClr val="000000"/>
                </a:solidFill>
                <a:latin typeface="Arial" pitchFamily="34" charset="0"/>
                <a:ea typeface="+mn-ea"/>
                <a:cs typeface="+mn-cs"/>
              </a:rPr>
              <a:t>1985</a:t>
            </a:r>
          </a:p>
        </p:txBody>
      </p:sp>
      <p:pic>
        <p:nvPicPr>
          <p:cNvPr id="48131" name="Picture 7"/>
          <p:cNvPicPr>
            <a:picLocks noChangeAspect="1" noChangeArrowheads="1"/>
          </p:cNvPicPr>
          <p:nvPr/>
        </p:nvPicPr>
        <p:blipFill>
          <a:blip r:embed="rId2" cstate="print"/>
          <a:srcRect/>
          <a:stretch>
            <a:fillRect/>
          </a:stretch>
        </p:blipFill>
        <p:spPr bwMode="auto">
          <a:xfrm>
            <a:off x="2438382" y="4459518"/>
            <a:ext cx="2895600" cy="1974850"/>
          </a:xfrm>
          <a:prstGeom prst="rect">
            <a:avLst/>
          </a:prstGeom>
          <a:noFill/>
          <a:ln w="28575">
            <a:noFill/>
            <a:miter lim="800000"/>
            <a:headEnd/>
            <a:tailEnd/>
          </a:ln>
        </p:spPr>
      </p:pic>
      <p:pic>
        <p:nvPicPr>
          <p:cNvPr id="48132" name="Picture 8"/>
          <p:cNvPicPr>
            <a:picLocks noChangeAspect="1" noChangeArrowheads="1"/>
          </p:cNvPicPr>
          <p:nvPr/>
        </p:nvPicPr>
        <p:blipFill>
          <a:blip r:embed="rId3" cstate="print"/>
          <a:srcRect/>
          <a:stretch>
            <a:fillRect/>
          </a:stretch>
        </p:blipFill>
        <p:spPr bwMode="auto">
          <a:xfrm>
            <a:off x="914400" y="685800"/>
            <a:ext cx="2408238" cy="3657600"/>
          </a:xfrm>
          <a:prstGeom prst="rect">
            <a:avLst/>
          </a:prstGeom>
          <a:noFill/>
          <a:ln w="28575">
            <a:noFill/>
            <a:miter lim="800000"/>
            <a:headEnd/>
            <a:tailEnd/>
          </a:ln>
        </p:spPr>
      </p:pic>
      <p:sp>
        <p:nvSpPr>
          <p:cNvPr id="48133"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rtl="0" fontAlgn="base">
              <a:spcBef>
                <a:spcPct val="0"/>
              </a:spcBef>
              <a:spcAft>
                <a:spcPct val="0"/>
              </a:spcAft>
            </a:pPr>
            <a:r>
              <a:rPr lang="en-US" sz="2000" kern="1200">
                <a:solidFill>
                  <a:srgbClr val="000000"/>
                </a:solidFill>
                <a:latin typeface="Arial" pitchFamily="34" charset="0"/>
                <a:ea typeface="+mn-ea"/>
                <a:cs typeface="+mn-cs"/>
              </a:rPr>
              <a:t>Compare . . .</a:t>
            </a:r>
            <a:endParaRPr lang="en-US" sz="2400" kern="1200">
              <a:solidFill>
                <a:srgbClr val="000000"/>
              </a:solidFill>
              <a:latin typeface="Arial" pitchFamily="34" charset="0"/>
              <a:ea typeface="+mn-ea"/>
              <a:cs typeface="+mn-cs"/>
            </a:endParaRPr>
          </a:p>
        </p:txBody>
      </p:sp>
      <p:pic>
        <p:nvPicPr>
          <p:cNvPr id="6" name="Picture 3"/>
          <p:cNvPicPr>
            <a:picLocks noChangeAspect="1" noChangeArrowheads="1"/>
          </p:cNvPicPr>
          <p:nvPr/>
        </p:nvPicPr>
        <p:blipFill>
          <a:blip r:embed="rId4" cstate="print"/>
          <a:srcRect/>
          <a:stretch>
            <a:fillRect/>
          </a:stretch>
        </p:blipFill>
        <p:spPr bwMode="auto">
          <a:xfrm>
            <a:off x="5498420" y="2589418"/>
            <a:ext cx="2656463" cy="3579148"/>
          </a:xfrm>
          <a:prstGeom prst="rect">
            <a:avLst/>
          </a:prstGeom>
          <a:noFill/>
          <a:ln w="9525">
            <a:noFill/>
            <a:miter lim="800000"/>
            <a:headEnd/>
            <a:tailEnd/>
          </a:ln>
        </p:spPr>
      </p:pic>
    </p:spTree>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662512"/>
            <a:ext cx="6908800" cy="2095445"/>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4000" b="1" dirty="0">
                <a:solidFill>
                  <a:srgbClr val="FFFFFF"/>
                </a:solidFill>
                <a:latin typeface="Arial" charset="0"/>
              </a:rPr>
              <a:t>more</a:t>
            </a:r>
          </a:p>
          <a:p>
            <a:pPr algn="ctr" eaLnBrk="0" hangingPunct="0">
              <a:lnSpc>
                <a:spcPct val="150000"/>
              </a:lnSpc>
              <a:spcAft>
                <a:spcPts val="500"/>
              </a:spcAft>
            </a:pPr>
            <a:r>
              <a:rPr kumimoji="1" lang="en-US" sz="4400" b="1" dirty="0">
                <a:solidFill>
                  <a:srgbClr val="FFFFFF"/>
                </a:solidFill>
                <a:latin typeface="Arial" charset="0"/>
              </a:rPr>
              <a:t>JEOPARDY . . .</a:t>
            </a:r>
          </a:p>
        </p:txBody>
      </p:sp>
    </p:spTree>
  </p:cSld>
  <p:clrMapOvr>
    <a:masterClrMapping/>
  </p:clrMapOvr>
  <p:transition/>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3051619"/>
            <a:ext cx="7315200" cy="1920526"/>
          </a:xfrm>
          <a:prstGeom prst="rect">
            <a:avLst/>
          </a:prstGeom>
          <a:noFill/>
          <a:ln w="9525">
            <a:noFill/>
            <a:miter lim="800000"/>
            <a:headEnd/>
            <a:tailEnd/>
          </a:ln>
        </p:spPr>
        <p:txBody>
          <a:bodyPr>
            <a:spAutoFit/>
          </a:bodyPr>
          <a:lstStyle/>
          <a:p>
            <a:pPr algn="ctr">
              <a:spcBef>
                <a:spcPct val="20000"/>
              </a:spcBef>
            </a:pPr>
            <a:r>
              <a:rPr lang="en-US" sz="5400" b="1" dirty="0">
                <a:solidFill>
                  <a:srgbClr val="000000"/>
                </a:solidFill>
                <a:cs typeface="Arial" pitchFamily="34" charset="0"/>
              </a:rPr>
              <a:t>gumbo</a:t>
            </a:r>
          </a:p>
          <a:p>
            <a:pPr algn="ctr">
              <a:spcBef>
                <a:spcPct val="20000"/>
              </a:spcBef>
            </a:pPr>
            <a:r>
              <a:rPr lang="en-US" sz="5400" b="1" dirty="0"/>
              <a:t>jambalaya</a:t>
            </a:r>
            <a:endParaRPr lang="en-US" sz="5400" b="1" dirty="0">
              <a:solidFill>
                <a:srgbClr val="000000"/>
              </a:solidFill>
              <a:latin typeface="Verdana" pitchFamily="34" charset="0"/>
            </a:endParaRP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answers:</a:t>
            </a:r>
          </a:p>
        </p:txBody>
      </p:sp>
    </p:spTree>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1" name="Rectangle 10"/>
          <p:cNvSpPr/>
          <p:nvPr/>
        </p:nvSpPr>
        <p:spPr>
          <a:xfrm>
            <a:off x="1386136" y="6400525"/>
            <a:ext cx="6364504" cy="215444"/>
          </a:xfrm>
          <a:prstGeom prst="rect">
            <a:avLst/>
          </a:prstGeom>
        </p:spPr>
        <p:txBody>
          <a:bodyPr wrap="square">
            <a:spAutoFit/>
          </a:bodyPr>
          <a:lstStyle/>
          <a:p>
            <a:pPr algn="ctr"/>
            <a:r>
              <a:rPr lang="en-US" sz="800" dirty="0">
                <a:solidFill>
                  <a:srgbClr val="FFFFFF"/>
                </a:solidFill>
                <a:hlinkClick r:id="rId3"/>
              </a:rPr>
              <a:t>http://en.wikipedia.org/wiki/Gumbo</a:t>
            </a:r>
            <a:endParaRPr lang="en-US" sz="800" kern="1200" dirty="0">
              <a:solidFill>
                <a:srgbClr val="FFFFFF"/>
              </a:solidFill>
              <a:latin typeface="Arial" pitchFamily="34" charset="0"/>
              <a:ea typeface="+mn-ea"/>
              <a:cs typeface="+mn-cs"/>
            </a:endParaRPr>
          </a:p>
        </p:txBody>
      </p:sp>
      <p:sp>
        <p:nvSpPr>
          <p:cNvPr id="12" name="Rectangle 11"/>
          <p:cNvSpPr/>
          <p:nvPr/>
        </p:nvSpPr>
        <p:spPr>
          <a:xfrm>
            <a:off x="870862" y="5885281"/>
            <a:ext cx="7344229" cy="338554"/>
          </a:xfrm>
          <a:prstGeom prst="rect">
            <a:avLst/>
          </a:prstGeom>
        </p:spPr>
        <p:txBody>
          <a:bodyPr wrap="square">
            <a:spAutoFit/>
          </a:bodyPr>
          <a:lstStyle/>
          <a:p>
            <a:pPr algn="ctr"/>
            <a:r>
              <a:rPr lang="en-US" sz="1600" b="1" dirty="0">
                <a:solidFill>
                  <a:srgbClr val="FFFFFF"/>
                </a:solidFill>
              </a:rPr>
              <a:t>Roux-less gumbo with okra</a:t>
            </a:r>
            <a:endParaRPr lang="en-US" sz="1600" b="1" kern="1200" dirty="0">
              <a:solidFill>
                <a:srgbClr val="FFFFFF"/>
              </a:solidFill>
              <a:latin typeface="Arial" pitchFamily="34" charset="0"/>
              <a:ea typeface="+mn-ea"/>
              <a:cs typeface="+mn-cs"/>
            </a:endParaRPr>
          </a:p>
        </p:txBody>
      </p:sp>
      <p:pic>
        <p:nvPicPr>
          <p:cNvPr id="3074" name="Picture 2"/>
          <p:cNvPicPr>
            <a:picLocks noChangeAspect="1" noChangeArrowheads="1"/>
          </p:cNvPicPr>
          <p:nvPr/>
        </p:nvPicPr>
        <p:blipFill>
          <a:blip r:embed="rId4" cstate="print"/>
          <a:srcRect/>
          <a:stretch>
            <a:fillRect/>
          </a:stretch>
        </p:blipFill>
        <p:spPr bwMode="auto">
          <a:xfrm>
            <a:off x="682188" y="25422"/>
            <a:ext cx="7772400" cy="5829300"/>
          </a:xfrm>
          <a:prstGeom prst="rect">
            <a:avLst/>
          </a:prstGeom>
          <a:noFill/>
          <a:ln w="9525">
            <a:noFill/>
            <a:miter lim="800000"/>
            <a:headEnd/>
            <a:tailEnd/>
          </a:ln>
        </p:spPr>
      </p:pic>
    </p:spTree>
  </p:cSld>
  <p:clrMapOvr>
    <a:masterClrMapping/>
  </p:clrMapOvr>
  <p:transition/>
</p:sld>
</file>

<file path=ppt/slides/slide40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2050" name="Picture 2"/>
          <p:cNvPicPr>
            <a:picLocks noChangeAspect="1" noChangeArrowheads="1"/>
          </p:cNvPicPr>
          <p:nvPr/>
        </p:nvPicPr>
        <p:blipFill>
          <a:blip r:embed="rId3" cstate="print"/>
          <a:srcRect/>
          <a:stretch>
            <a:fillRect/>
          </a:stretch>
        </p:blipFill>
        <p:spPr bwMode="auto">
          <a:xfrm>
            <a:off x="674916" y="977671"/>
            <a:ext cx="7772400" cy="5178362"/>
          </a:xfrm>
          <a:prstGeom prst="rect">
            <a:avLst/>
          </a:prstGeom>
          <a:noFill/>
          <a:ln w="9525">
            <a:noFill/>
            <a:miter lim="800000"/>
            <a:headEnd/>
            <a:tailEnd/>
          </a:ln>
        </p:spPr>
      </p:pic>
      <p:sp>
        <p:nvSpPr>
          <p:cNvPr id="11" name="Rectangle 10"/>
          <p:cNvSpPr/>
          <p:nvPr/>
        </p:nvSpPr>
        <p:spPr>
          <a:xfrm>
            <a:off x="1386136" y="6400525"/>
            <a:ext cx="6364504" cy="215444"/>
          </a:xfrm>
          <a:prstGeom prst="rect">
            <a:avLst/>
          </a:prstGeom>
        </p:spPr>
        <p:txBody>
          <a:bodyPr wrap="square">
            <a:spAutoFit/>
          </a:bodyPr>
          <a:lstStyle/>
          <a:p>
            <a:pPr algn="ctr"/>
            <a:r>
              <a:rPr lang="en-US" sz="800" dirty="0">
                <a:solidFill>
                  <a:srgbClr val="FFFFFF"/>
                </a:solidFill>
                <a:hlinkClick r:id="rId4"/>
              </a:rPr>
              <a:t>http://en.wikipedia.org/wiki/Jambalaya</a:t>
            </a:r>
            <a:endParaRPr lang="en-US" sz="800" kern="1200" dirty="0">
              <a:solidFill>
                <a:srgbClr val="FFFFFF"/>
              </a:solidFill>
              <a:latin typeface="Arial" pitchFamily="34" charset="0"/>
              <a:ea typeface="+mn-ea"/>
              <a:cs typeface="+mn-cs"/>
            </a:endParaRPr>
          </a:p>
        </p:txBody>
      </p:sp>
      <p:sp>
        <p:nvSpPr>
          <p:cNvPr id="12" name="Rectangle 11"/>
          <p:cNvSpPr/>
          <p:nvPr/>
        </p:nvSpPr>
        <p:spPr>
          <a:xfrm>
            <a:off x="870862" y="5885281"/>
            <a:ext cx="7344229" cy="338554"/>
          </a:xfrm>
          <a:prstGeom prst="rect">
            <a:avLst/>
          </a:prstGeom>
        </p:spPr>
        <p:txBody>
          <a:bodyPr wrap="square">
            <a:spAutoFit/>
          </a:bodyPr>
          <a:lstStyle/>
          <a:p>
            <a:pPr algn="ctr"/>
            <a:r>
              <a:rPr lang="en-US" sz="1600" b="1" dirty="0">
                <a:solidFill>
                  <a:srgbClr val="FFFFFF"/>
                </a:solidFill>
              </a:rPr>
              <a:t>Creole Jambalaya with shrimp, ham, tomato, and </a:t>
            </a:r>
            <a:r>
              <a:rPr lang="en-US" sz="1600" b="1" dirty="0" err="1">
                <a:solidFill>
                  <a:srgbClr val="FFFFFF"/>
                </a:solidFill>
              </a:rPr>
              <a:t>Andouille</a:t>
            </a:r>
            <a:r>
              <a:rPr lang="en-US" sz="1600" b="1" dirty="0">
                <a:solidFill>
                  <a:srgbClr val="FFFFFF"/>
                </a:solidFill>
              </a:rPr>
              <a:t> sausage</a:t>
            </a:r>
            <a:endParaRPr lang="en-US" sz="1600" b="1" kern="1200" dirty="0">
              <a:solidFill>
                <a:srgbClr val="FFFFFF"/>
              </a:solidFill>
              <a:latin typeface="Arial" pitchFamily="34" charset="0"/>
              <a:ea typeface="+mn-ea"/>
              <a:cs typeface="+mn-cs"/>
            </a:endParaRPr>
          </a:p>
        </p:txBody>
      </p:sp>
    </p:spTree>
  </p:cSld>
  <p:clrMapOvr>
    <a:masterClrMapping/>
  </p:clrMapOvr>
  <p:transition/>
</p:sld>
</file>

<file path=ppt/slides/slide4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89"/>
            <a:ext cx="7769225" cy="4456605"/>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solidFill>
                  <a:schemeClr val="accent1"/>
                </a:solidFill>
                <a:latin typeface="Verdana" pitchFamily="34" charset="0"/>
              </a:rPr>
              <a:t> e.g., </a:t>
            </a:r>
            <a:r>
              <a:rPr lang="en-US" sz="2000" b="1" i="1" dirty="0" err="1">
                <a:solidFill>
                  <a:schemeClr val="accent1"/>
                </a:solidFill>
                <a:latin typeface="Verdana" pitchFamily="34" charset="0"/>
              </a:rPr>
              <a:t>Anishinabe</a:t>
            </a:r>
            <a:r>
              <a:rPr lang="en-US" sz="2000" b="1" dirty="0">
                <a:solidFill>
                  <a:schemeClr val="accent1"/>
                </a:solidFill>
                <a:latin typeface="Verdana" pitchFamily="34" charset="0"/>
              </a:rPr>
              <a:t> (Chippewa; Ojibwa)</a:t>
            </a:r>
          </a:p>
          <a:p>
            <a:pPr marL="566738" lvl="1" indent="-109538" eaLnBrk="1" hangingPunct="1"/>
            <a:r>
              <a:rPr lang="en-US" sz="2000" b="1" dirty="0">
                <a:solidFill>
                  <a:schemeClr val="accent1"/>
                </a:solidFill>
                <a:latin typeface="Verdana" pitchFamily="34" charset="0"/>
              </a:rPr>
              <a:t> e.g., Irish “</a:t>
            </a:r>
            <a:r>
              <a:rPr lang="en-US" sz="2000" b="1" dirty="0" err="1">
                <a:solidFill>
                  <a:schemeClr val="accent1"/>
                </a:solidFill>
                <a:latin typeface="Verdana" pitchFamily="34" charset="0"/>
              </a:rPr>
              <a:t>Travellers</a:t>
            </a:r>
            <a:r>
              <a:rPr lang="en-US" sz="2000" b="1" dirty="0">
                <a:solidFill>
                  <a:schemeClr val="accent1"/>
                </a:solidFill>
                <a:latin typeface="Verdana" pitchFamily="34" charset="0"/>
              </a:rPr>
              <a:t>”</a:t>
            </a:r>
          </a:p>
          <a:p>
            <a:pPr lvl="2" indent="-163513" eaLnBrk="1" hangingPunct="1"/>
            <a:r>
              <a:rPr lang="en-US" sz="1800" b="1" dirty="0">
                <a:solidFill>
                  <a:schemeClr val="accent1"/>
                </a:solidFill>
                <a:latin typeface="Verdana" pitchFamily="34" charset="0"/>
              </a:rPr>
              <a:t>sometimes incorrectly called “Gypsies”</a:t>
            </a:r>
            <a:endParaRPr lang="en-US" sz="2000" b="1" dirty="0">
              <a:solidFill>
                <a:schemeClr val="accent1"/>
              </a:solidFill>
              <a:latin typeface="Verdana" pitchFamily="34" charset="0"/>
            </a:endParaRPr>
          </a:p>
          <a:p>
            <a:pPr marL="739775" lvl="1" indent="-282575" eaLnBrk="1" hangingPunct="1"/>
            <a:r>
              <a:rPr lang="en-US" sz="2000" b="1" dirty="0">
                <a:solidFill>
                  <a:schemeClr val="accent1"/>
                </a:solidFill>
                <a:latin typeface="Verdana" pitchFamily="34" charset="0"/>
              </a:rPr>
              <a:t>e.g., Australian Aboriginals</a:t>
            </a:r>
          </a:p>
          <a:p>
            <a:pPr marL="739775" lvl="1" indent="-282575" eaLnBrk="1" hangingPunct="1"/>
            <a:r>
              <a:rPr lang="en-US" sz="4000" b="1" dirty="0">
                <a:latin typeface="Verdana" pitchFamily="34" charset="0"/>
              </a:rPr>
              <a:t>e.g., Cajun</a:t>
            </a:r>
          </a:p>
          <a:p>
            <a:pPr marL="739775" lvl="1" indent="-282575" eaLnBrk="1" hangingPunct="1"/>
            <a:r>
              <a:rPr lang="en-US" sz="2000" b="1" dirty="0">
                <a:solidFill>
                  <a:schemeClr val="accent1"/>
                </a:solidFill>
                <a:latin typeface="Verdana" pitchFamily="34" charset="0"/>
              </a:rPr>
              <a:t>e.g., Rom (Gypsies)</a:t>
            </a:r>
          </a:p>
          <a:p>
            <a:pPr marL="739775" lvl="1" indent="-282575" eaLnBrk="1" hangingPunct="1"/>
            <a:r>
              <a:rPr lang="en-US" sz="2000" b="1" dirty="0">
                <a:solidFill>
                  <a:schemeClr val="accent1"/>
                </a:solidFill>
                <a:latin typeface="Verdana" pitchFamily="34" charset="0"/>
              </a:rPr>
              <a:t>e.g., Basques</a:t>
            </a:r>
          </a:p>
          <a:p>
            <a:pPr marL="739775" lvl="1" indent="-282575" eaLnBrk="1" hangingPunct="1"/>
            <a:r>
              <a:rPr lang="en-US" sz="2000" b="1" dirty="0">
                <a:solidFill>
                  <a:schemeClr val="accent1"/>
                </a:solidFill>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rtl="0" fontAlgn="base">
              <a:spcBef>
                <a:spcPct val="0"/>
              </a:spcBef>
              <a:spcAft>
                <a:spcPct val="0"/>
              </a:spcAft>
            </a:pPr>
            <a:r>
              <a:rPr lang="en-US" sz="3200" b="1" kern="1200">
                <a:solidFill>
                  <a:srgbClr val="000000"/>
                </a:solidFill>
                <a:latin typeface="Arial" pitchFamily="34" charset="0"/>
                <a:ea typeface="+mn-ea"/>
                <a:cs typeface="+mn-cs"/>
              </a:rPr>
              <a:t>The Concept of Culture</a:t>
            </a:r>
          </a:p>
        </p:txBody>
      </p:sp>
    </p:spTree>
  </p:cSld>
  <p:clrMapOvr>
    <a:masterClrMapping/>
  </p:clrMapOvr>
  <p:transition/>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4" name="Picture 4" descr="https://upload.wikimedia.org/wikipedia/commons/thumb/1/1f/Louisiana_regions_map.svg/667px-Louisiana_regions_map.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829" y="901695"/>
            <a:ext cx="6315075" cy="5686425"/>
          </a:xfrm>
          <a:prstGeom prst="rect">
            <a:avLst/>
          </a:prstGeom>
          <a:noFill/>
          <a:extLst>
            <a:ext uri="{909E8E84-426E-40DD-AFC4-6F175D3DCCD1}">
              <a14:hiddenFill xmlns:a14="http://schemas.microsoft.com/office/drawing/2010/main">
                <a:solidFill>
                  <a:srgbClr val="FFFFFF"/>
                </a:solidFill>
              </a14:hiddenFill>
            </a:ext>
          </a:extLst>
        </p:spPr>
      </p:pic>
      <p:pic>
        <p:nvPicPr>
          <p:cNvPr id="35846" name="Picture 6" descr="Map of the United States with Louisiana highligh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8091" y="1414030"/>
            <a:ext cx="2571750" cy="15906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635848" y="6524563"/>
            <a:ext cx="1911101" cy="215444"/>
          </a:xfrm>
          <a:prstGeom prst="rect">
            <a:avLst/>
          </a:prstGeom>
        </p:spPr>
        <p:txBody>
          <a:bodyPr wrap="none">
            <a:spAutoFit/>
          </a:bodyPr>
          <a:lstStyle/>
          <a:p>
            <a:r>
              <a:rPr lang="en-US" sz="800" dirty="0">
                <a:hlinkClick r:id="rId4"/>
              </a:rPr>
              <a:t>https://en.wikipedia.org/wiki/Louisiana</a:t>
            </a:r>
            <a:endParaRPr lang="en-US" sz="800" dirty="0"/>
          </a:p>
        </p:txBody>
      </p:sp>
    </p:spTree>
    <p:extLst>
      <p:ext uri="{BB962C8B-B14F-4D97-AF65-F5344CB8AC3E}">
        <p14:creationId xmlns:p14="http://schemas.microsoft.com/office/powerpoint/2010/main" val="2857804679"/>
      </p:ext>
    </p:extLst>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4098" name="Picture 2"/>
          <p:cNvPicPr>
            <a:picLocks noChangeAspect="1" noChangeArrowheads="1"/>
          </p:cNvPicPr>
          <p:nvPr/>
        </p:nvPicPr>
        <p:blipFill>
          <a:blip r:embed="rId3" cstate="print"/>
          <a:srcRect/>
          <a:stretch>
            <a:fillRect/>
          </a:stretch>
        </p:blipFill>
        <p:spPr bwMode="auto">
          <a:xfrm>
            <a:off x="667653" y="1146621"/>
            <a:ext cx="7772400" cy="4857750"/>
          </a:xfrm>
          <a:prstGeom prst="rect">
            <a:avLst/>
          </a:prstGeom>
          <a:noFill/>
          <a:ln w="9525">
            <a:noFill/>
            <a:miter lim="800000"/>
            <a:headEnd/>
            <a:tailEnd/>
          </a:ln>
        </p:spPr>
      </p:pic>
    </p:spTree>
  </p:cSld>
  <p:clrMapOvr>
    <a:masterClrMapping/>
  </p:clrMapOvr>
  <p:transition/>
</p:sld>
</file>

<file path=ppt/slides/slide40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4" name="Rectangle 13"/>
          <p:cNvSpPr/>
          <p:nvPr/>
        </p:nvSpPr>
        <p:spPr>
          <a:xfrm>
            <a:off x="899887" y="3875025"/>
            <a:ext cx="7184570" cy="584775"/>
          </a:xfrm>
          <a:prstGeom prst="rect">
            <a:avLst/>
          </a:prstGeom>
        </p:spPr>
        <p:txBody>
          <a:bodyPr wrap="square">
            <a:spAutoFit/>
          </a:bodyPr>
          <a:lstStyle/>
          <a:p>
            <a:pPr algn="ctr" rtl="0" fontAlgn="base">
              <a:spcBef>
                <a:spcPct val="0"/>
              </a:spcBef>
              <a:spcAft>
                <a:spcPct val="0"/>
              </a:spcAft>
            </a:pPr>
            <a:r>
              <a:rPr lang="en-US" sz="3200" b="1" kern="1200" dirty="0">
                <a:solidFill>
                  <a:srgbClr val="FFFFFF"/>
                </a:solidFill>
                <a:latin typeface="Arial" pitchFamily="34" charset="0"/>
                <a:ea typeface="+mn-ea"/>
                <a:cs typeface="+mn-cs"/>
              </a:rPr>
              <a:t>“Cajuns live to eat, not eat to live.”</a:t>
            </a:r>
          </a:p>
        </p:txBody>
      </p:sp>
    </p:spTree>
  </p:cSld>
  <p:clrMapOvr>
    <a:masterClrMapping/>
  </p:clrMapOvr>
  <p:transition/>
</p:sld>
</file>

<file path=ppt/slides/slide40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4" name="Rectangle 13"/>
          <p:cNvSpPr/>
          <p:nvPr/>
        </p:nvSpPr>
        <p:spPr>
          <a:xfrm>
            <a:off x="1320792" y="1538263"/>
            <a:ext cx="6458856" cy="584775"/>
          </a:xfrm>
          <a:prstGeom prst="rect">
            <a:avLst/>
          </a:prstGeom>
        </p:spPr>
        <p:txBody>
          <a:bodyPr wrap="square">
            <a:spAutoFit/>
          </a:bodyPr>
          <a:lstStyle/>
          <a:p>
            <a:pPr algn="ctr" rtl="0" fontAlgn="base">
              <a:spcBef>
                <a:spcPct val="0"/>
              </a:spcBef>
              <a:spcAft>
                <a:spcPct val="0"/>
              </a:spcAft>
            </a:pPr>
            <a:r>
              <a:rPr lang="en-US" sz="3200" kern="1200" dirty="0">
                <a:solidFill>
                  <a:srgbClr val="FFFFFF"/>
                </a:solidFill>
                <a:latin typeface="Arial" pitchFamily="34" charset="0"/>
                <a:ea typeface="+mn-ea"/>
                <a:cs typeface="+mn-cs"/>
              </a:rPr>
              <a:t>“Cajuns live to eat , not eat to live.”</a:t>
            </a:r>
          </a:p>
        </p:txBody>
      </p:sp>
      <p:pic>
        <p:nvPicPr>
          <p:cNvPr id="5122" name="Picture 2"/>
          <p:cNvPicPr>
            <a:picLocks noChangeAspect="1" noChangeArrowheads="1"/>
          </p:cNvPicPr>
          <p:nvPr/>
        </p:nvPicPr>
        <p:blipFill>
          <a:blip r:embed="rId3" cstate="print"/>
          <a:srcRect/>
          <a:stretch>
            <a:fillRect/>
          </a:stretch>
        </p:blipFill>
        <p:spPr bwMode="auto">
          <a:xfrm>
            <a:off x="762000" y="-168714"/>
            <a:ext cx="7620000" cy="5715000"/>
          </a:xfrm>
          <a:prstGeom prst="rect">
            <a:avLst/>
          </a:prstGeom>
          <a:noFill/>
          <a:ln w="9525">
            <a:noFill/>
            <a:miter lim="800000"/>
            <a:headEnd/>
            <a:tailEnd/>
          </a:ln>
          <a:effectLst/>
        </p:spPr>
      </p:pic>
      <p:sp>
        <p:nvSpPr>
          <p:cNvPr id="12" name="Rectangle 11"/>
          <p:cNvSpPr/>
          <p:nvPr/>
        </p:nvSpPr>
        <p:spPr>
          <a:xfrm>
            <a:off x="1219240" y="5616828"/>
            <a:ext cx="6734639" cy="646331"/>
          </a:xfrm>
          <a:prstGeom prst="rect">
            <a:avLst/>
          </a:prstGeom>
        </p:spPr>
        <p:txBody>
          <a:bodyPr wrap="square">
            <a:spAutoFit/>
          </a:bodyPr>
          <a:lstStyle/>
          <a:p>
            <a:pPr algn="ctr"/>
            <a:r>
              <a:rPr lang="en-US" b="1" dirty="0">
                <a:solidFill>
                  <a:srgbClr val="FFFFFF"/>
                </a:solidFill>
              </a:rPr>
              <a:t>Crab Legs, </a:t>
            </a:r>
            <a:r>
              <a:rPr lang="en-US" b="1" i="1" dirty="0">
                <a:solidFill>
                  <a:srgbClr val="FFFFFF"/>
                </a:solidFill>
              </a:rPr>
              <a:t>Crawfish </a:t>
            </a:r>
            <a:r>
              <a:rPr lang="en-US" b="1" i="1" dirty="0" err="1">
                <a:solidFill>
                  <a:srgbClr val="FFFFFF"/>
                </a:solidFill>
              </a:rPr>
              <a:t>Étouffée</a:t>
            </a:r>
            <a:r>
              <a:rPr lang="en-US" b="1" dirty="0">
                <a:solidFill>
                  <a:srgbClr val="FFFFFF"/>
                </a:solidFill>
              </a:rPr>
              <a:t>, Shrimp Gumbo, Shrimp, Corn, and Potatoes</a:t>
            </a:r>
            <a:endParaRPr lang="en-US" b="1" kern="1200" dirty="0">
              <a:solidFill>
                <a:srgbClr val="FFFFFF"/>
              </a:solidFill>
              <a:latin typeface="Arial" pitchFamily="34" charset="0"/>
              <a:ea typeface="+mn-ea"/>
              <a:cs typeface="+mn-cs"/>
            </a:endParaRPr>
          </a:p>
        </p:txBody>
      </p:sp>
      <p:sp>
        <p:nvSpPr>
          <p:cNvPr id="13" name="TextBox 12"/>
          <p:cNvSpPr txBox="1"/>
          <p:nvPr/>
        </p:nvSpPr>
        <p:spPr>
          <a:xfrm>
            <a:off x="841820" y="5529916"/>
            <a:ext cx="1184940" cy="369332"/>
          </a:xfrm>
          <a:prstGeom prst="rect">
            <a:avLst/>
          </a:prstGeom>
          <a:noFill/>
        </p:spPr>
        <p:txBody>
          <a:bodyPr wrap="none" rtlCol="0">
            <a:spAutoFit/>
          </a:bodyPr>
          <a:lstStyle/>
          <a:p>
            <a:r>
              <a:rPr lang="en-US" dirty="0"/>
              <a:t>Wikipedia</a:t>
            </a:r>
          </a:p>
        </p:txBody>
      </p:sp>
    </p:spTree>
  </p:cSld>
  <p:clrMapOvr>
    <a:masterClrMapping/>
  </p:clrMapOvr>
  <p:transition/>
</p:sld>
</file>

<file path=ppt/slides/slide41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3" name="TextBox 12"/>
          <p:cNvSpPr txBox="1"/>
          <p:nvPr/>
        </p:nvSpPr>
        <p:spPr>
          <a:xfrm>
            <a:off x="841820" y="5529916"/>
            <a:ext cx="1184940" cy="369332"/>
          </a:xfrm>
          <a:prstGeom prst="rect">
            <a:avLst/>
          </a:prstGeom>
          <a:noFill/>
        </p:spPr>
        <p:txBody>
          <a:bodyPr wrap="none" rtlCol="0">
            <a:spAutoFit/>
          </a:bodyPr>
          <a:lstStyle/>
          <a:p>
            <a:r>
              <a:rPr lang="en-US" dirty="0"/>
              <a:t>Wikipedia</a:t>
            </a:r>
          </a:p>
        </p:txBody>
      </p:sp>
      <p:pic>
        <p:nvPicPr>
          <p:cNvPr id="3076" name="Picture 4"/>
          <p:cNvPicPr>
            <a:picLocks noChangeAspect="1" noChangeArrowheads="1"/>
          </p:cNvPicPr>
          <p:nvPr/>
        </p:nvPicPr>
        <p:blipFill>
          <a:blip r:embed="rId3" cstate="print">
            <a:lum bright="6000" contrast="11000"/>
          </a:blip>
          <a:srcRect/>
          <a:stretch>
            <a:fillRect/>
          </a:stretch>
        </p:blipFill>
        <p:spPr bwMode="auto">
          <a:xfrm>
            <a:off x="0" y="0"/>
            <a:ext cx="9144000" cy="6858000"/>
          </a:xfrm>
          <a:prstGeom prst="rect">
            <a:avLst/>
          </a:prstGeom>
          <a:noFill/>
          <a:ln w="9525">
            <a:noFill/>
            <a:miter lim="800000"/>
            <a:headEnd/>
            <a:tailEnd/>
          </a:ln>
        </p:spPr>
      </p:pic>
      <p:sp>
        <p:nvSpPr>
          <p:cNvPr id="17" name="Rectangle 16"/>
          <p:cNvSpPr/>
          <p:nvPr/>
        </p:nvSpPr>
        <p:spPr>
          <a:xfrm>
            <a:off x="1386136" y="6400525"/>
            <a:ext cx="6364504" cy="215444"/>
          </a:xfrm>
          <a:prstGeom prst="rect">
            <a:avLst/>
          </a:prstGeom>
        </p:spPr>
        <p:txBody>
          <a:bodyPr wrap="square">
            <a:spAutoFit/>
          </a:bodyPr>
          <a:lstStyle/>
          <a:p>
            <a:pPr algn="ctr"/>
            <a:r>
              <a:rPr lang="en-US" sz="800" dirty="0">
                <a:solidFill>
                  <a:srgbClr val="FFFFFF"/>
                </a:solidFill>
                <a:hlinkClick r:id="rId4"/>
              </a:rPr>
              <a:t>http://www.cajuncrawfishpie.com/cajun-recipes.html</a:t>
            </a:r>
            <a:endParaRPr lang="en-US" sz="800" kern="1200" dirty="0">
              <a:solidFill>
                <a:srgbClr val="FFFFFF"/>
              </a:solidFill>
              <a:latin typeface="Arial" pitchFamily="34" charset="0"/>
              <a:ea typeface="+mn-ea"/>
              <a:cs typeface="+mn-cs"/>
            </a:endParaRPr>
          </a:p>
        </p:txBody>
      </p:sp>
    </p:spTree>
  </p:cSld>
  <p:clrMapOvr>
    <a:masterClrMapping/>
  </p:clrMapOvr>
  <p:transition/>
</p:sld>
</file>

<file path=ppt/slides/slide41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899887" y="1407683"/>
            <a:ext cx="7184570" cy="3539430"/>
          </a:xfrm>
          <a:prstGeom prst="rect">
            <a:avLst/>
          </a:prstGeom>
        </p:spPr>
        <p:txBody>
          <a:bodyPr wrap="square">
            <a:spAutoFit/>
          </a:bodyPr>
          <a:lstStyle/>
          <a:p>
            <a:pPr algn="ctr"/>
            <a:r>
              <a:rPr lang="en-US" sz="2400" dirty="0">
                <a:solidFill>
                  <a:srgbClr val="FFFFFF"/>
                </a:solidFill>
              </a:rPr>
              <a:t>[ by the way . . . ]</a:t>
            </a:r>
          </a:p>
          <a:p>
            <a:pPr algn="ctr"/>
            <a:endParaRPr lang="en-US" sz="2400" dirty="0">
              <a:solidFill>
                <a:srgbClr val="FFFFFF"/>
              </a:solidFill>
            </a:endParaRPr>
          </a:p>
          <a:p>
            <a:pPr algn="ctr"/>
            <a:r>
              <a:rPr lang="en-US" sz="3200" dirty="0">
                <a:solidFill>
                  <a:srgbClr val="FFFFFF"/>
                </a:solidFill>
              </a:rPr>
              <a:t>the local cultures of the</a:t>
            </a:r>
          </a:p>
          <a:p>
            <a:pPr algn="ctr"/>
            <a:endParaRPr lang="en-US" sz="2400" dirty="0">
              <a:solidFill>
                <a:srgbClr val="FFFFFF"/>
              </a:solidFill>
            </a:endParaRPr>
          </a:p>
          <a:p>
            <a:pPr algn="ctr"/>
            <a:r>
              <a:rPr lang="en-US" sz="4000" b="1" dirty="0">
                <a:solidFill>
                  <a:srgbClr val="FF0000"/>
                </a:solidFill>
              </a:rPr>
              <a:t>Cajuns </a:t>
            </a:r>
          </a:p>
          <a:p>
            <a:pPr algn="ctr"/>
            <a:r>
              <a:rPr lang="en-US" sz="4000" b="1" dirty="0">
                <a:solidFill>
                  <a:srgbClr val="FFFFFF"/>
                </a:solidFill>
              </a:rPr>
              <a:t>should </a:t>
            </a:r>
            <a:r>
              <a:rPr lang="en-US" sz="4000" b="1" i="1" dirty="0">
                <a:solidFill>
                  <a:srgbClr val="FFFFFF"/>
                </a:solidFill>
              </a:rPr>
              <a:t>not</a:t>
            </a:r>
            <a:r>
              <a:rPr lang="en-US" sz="4000" b="1" dirty="0">
                <a:solidFill>
                  <a:srgbClr val="FFFFFF"/>
                </a:solidFill>
              </a:rPr>
              <a:t> be confused with </a:t>
            </a:r>
            <a:r>
              <a:rPr lang="en-US" sz="4000" b="1" dirty="0">
                <a:solidFill>
                  <a:srgbClr val="FF0000"/>
                </a:solidFill>
              </a:rPr>
              <a:t>Creoles</a:t>
            </a:r>
          </a:p>
        </p:txBody>
      </p:sp>
    </p:spTree>
    <p:extLst>
      <p:ext uri="{BB962C8B-B14F-4D97-AF65-F5344CB8AC3E}">
        <p14:creationId xmlns:p14="http://schemas.microsoft.com/office/powerpoint/2010/main" val="2224325304"/>
      </p:ext>
    </p:extLst>
  </p:cSld>
  <p:clrMapOvr>
    <a:masterClrMapping/>
  </p:clrMapOvr>
  <p:transition/>
</p:sld>
</file>

<file path=ppt/slides/slide41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899887" y="1451225"/>
            <a:ext cx="7184570" cy="4524315"/>
          </a:xfrm>
          <a:prstGeom prst="rect">
            <a:avLst/>
          </a:prstGeom>
        </p:spPr>
        <p:txBody>
          <a:bodyPr wrap="square">
            <a:spAutoFit/>
          </a:bodyPr>
          <a:lstStyle/>
          <a:p>
            <a:pPr algn="ctr"/>
            <a:r>
              <a:rPr lang="en-US" sz="4400" b="1" dirty="0">
                <a:solidFill>
                  <a:srgbClr val="FF0000"/>
                </a:solidFill>
              </a:rPr>
              <a:t>Cajuns</a:t>
            </a:r>
            <a:r>
              <a:rPr lang="en-US" sz="3200" b="1" dirty="0">
                <a:solidFill>
                  <a:srgbClr val="FFFFFF"/>
                </a:solidFill>
              </a:rPr>
              <a:t> are </a:t>
            </a:r>
          </a:p>
          <a:p>
            <a:pPr algn="ctr"/>
            <a:r>
              <a:rPr lang="en-US" sz="3200" b="1" dirty="0">
                <a:solidFill>
                  <a:srgbClr val="FFFFFF"/>
                </a:solidFill>
              </a:rPr>
              <a:t>descendants of Acadian exiles </a:t>
            </a:r>
            <a:br>
              <a:rPr lang="en-US" sz="3200" b="1" dirty="0">
                <a:solidFill>
                  <a:srgbClr val="FFFFFF"/>
                </a:solidFill>
              </a:rPr>
            </a:br>
            <a:r>
              <a:rPr lang="en-US" sz="2400" b="1" dirty="0">
                <a:solidFill>
                  <a:srgbClr val="FFFFFF"/>
                </a:solidFill>
              </a:rPr>
              <a:t>(French-speakers from Acadia in what are now The Maritimes of Eastern Canada)</a:t>
            </a:r>
          </a:p>
          <a:p>
            <a:pPr algn="ctr"/>
            <a:endParaRPr lang="en-US" sz="2400" b="1" dirty="0">
              <a:solidFill>
                <a:srgbClr val="FFFFFF"/>
              </a:solidFill>
            </a:endParaRPr>
          </a:p>
          <a:p>
            <a:pPr algn="ctr"/>
            <a:r>
              <a:rPr lang="en-US" sz="3200" b="1" dirty="0">
                <a:solidFill>
                  <a:srgbClr val="FFFFFF"/>
                </a:solidFill>
              </a:rPr>
              <a:t>In the United States </a:t>
            </a:r>
            <a:r>
              <a:rPr lang="en-US" sz="4400" b="1" dirty="0">
                <a:solidFill>
                  <a:srgbClr val="FF0000"/>
                </a:solidFill>
              </a:rPr>
              <a:t>Creoles</a:t>
            </a:r>
            <a:r>
              <a:rPr lang="en-US" sz="3200" b="1" dirty="0">
                <a:solidFill>
                  <a:srgbClr val="FFFFFF"/>
                </a:solidFill>
              </a:rPr>
              <a:t> are </a:t>
            </a:r>
            <a:r>
              <a:rPr lang="en-US" sz="2400" b="1" dirty="0">
                <a:solidFill>
                  <a:srgbClr val="FFFFFF"/>
                </a:solidFill>
              </a:rPr>
              <a:t>“people of any race or mixture thereof who are descended from settlers in colonial French Louisiana before it became part of the United States in 1803 with the Louisiana Purchase” </a:t>
            </a:r>
          </a:p>
        </p:txBody>
      </p:sp>
      <p:sp>
        <p:nvSpPr>
          <p:cNvPr id="2" name="Rectangle 1"/>
          <p:cNvSpPr/>
          <p:nvPr/>
        </p:nvSpPr>
        <p:spPr>
          <a:xfrm>
            <a:off x="3694964" y="6380981"/>
            <a:ext cx="1737976" cy="215444"/>
          </a:xfrm>
          <a:prstGeom prst="rect">
            <a:avLst/>
          </a:prstGeom>
        </p:spPr>
        <p:txBody>
          <a:bodyPr wrap="none">
            <a:spAutoFit/>
          </a:bodyPr>
          <a:lstStyle/>
          <a:p>
            <a:r>
              <a:rPr lang="en-US" sz="800" dirty="0">
                <a:solidFill>
                  <a:srgbClr val="000000"/>
                </a:solidFill>
                <a:hlinkClick r:id="rId3"/>
              </a:rPr>
              <a:t>https://en.wikipedia.org/wiki/Cajun</a:t>
            </a:r>
            <a:endParaRPr lang="en-US" sz="800" dirty="0">
              <a:solidFill>
                <a:srgbClr val="000000"/>
              </a:solidFill>
            </a:endParaRPr>
          </a:p>
        </p:txBody>
      </p:sp>
      <p:sp>
        <p:nvSpPr>
          <p:cNvPr id="3" name="Rectangle 2"/>
          <p:cNvSpPr/>
          <p:nvPr/>
        </p:nvSpPr>
        <p:spPr>
          <a:xfrm>
            <a:off x="2277952" y="6574517"/>
            <a:ext cx="4572000" cy="215444"/>
          </a:xfrm>
          <a:prstGeom prst="rect">
            <a:avLst/>
          </a:prstGeom>
        </p:spPr>
        <p:txBody>
          <a:bodyPr>
            <a:spAutoFit/>
          </a:bodyPr>
          <a:lstStyle/>
          <a:p>
            <a:pPr algn="ctr"/>
            <a:r>
              <a:rPr lang="en-US" sz="800" dirty="0">
                <a:solidFill>
                  <a:srgbClr val="000000"/>
                </a:solidFill>
                <a:hlinkClick r:id="rId4"/>
              </a:rPr>
              <a:t>https://en.wikipedia.org/wiki/Creole_peoples#Louisiana</a:t>
            </a:r>
            <a:endParaRPr lang="en-US" sz="800" dirty="0">
              <a:solidFill>
                <a:srgbClr val="000000"/>
              </a:solidFill>
            </a:endParaRPr>
          </a:p>
        </p:txBody>
      </p:sp>
    </p:spTree>
    <p:extLst>
      <p:ext uri="{BB962C8B-B14F-4D97-AF65-F5344CB8AC3E}">
        <p14:creationId xmlns:p14="http://schemas.microsoft.com/office/powerpoint/2010/main" val="3041912966"/>
      </p:ext>
    </p:extLst>
  </p:cSld>
  <p:clrMapOvr>
    <a:masterClrMapping/>
  </p:clrMapOvr>
  <p:transition/>
</p:sld>
</file>

<file path=ppt/slides/slide41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104900"/>
            <a:ext cx="8686800" cy="4883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Box 14"/>
          <p:cNvSpPr txBox="1">
            <a:spLocks noChangeArrowheads="1"/>
          </p:cNvSpPr>
          <p:nvPr/>
        </p:nvSpPr>
        <p:spPr bwMode="auto">
          <a:xfrm>
            <a:off x="676732" y="4744356"/>
            <a:ext cx="4676318" cy="970644"/>
          </a:xfrm>
          <a:prstGeom prst="rect">
            <a:avLst/>
          </a:prstGeom>
          <a:solidFill>
            <a:schemeClr val="bg1"/>
          </a:solidFill>
          <a:ln w="76200">
            <a:solidFill>
              <a:srgbClr val="FFC000"/>
            </a:solidFill>
            <a:miter lim="800000"/>
            <a:headEnd/>
            <a:tailEnd/>
          </a:ln>
        </p:spPr>
        <p:txBody>
          <a:bodyPr wrap="square" lIns="228600" tIns="228600" rIns="228600" bIns="228600">
            <a:noAutofit/>
          </a:bodyPr>
          <a:lstStyle/>
          <a:p>
            <a:pPr algn="ctr"/>
            <a:r>
              <a:rPr lang="en-US" sz="2000" b="1" dirty="0">
                <a:solidFill>
                  <a:srgbClr val="000000"/>
                </a:solidFill>
                <a:latin typeface="Arial" pitchFamily="34" charset="0"/>
              </a:rPr>
              <a:t>Creole cuisine is </a:t>
            </a:r>
            <a:r>
              <a:rPr lang="en-US" sz="2000" b="1" i="1" dirty="0">
                <a:solidFill>
                  <a:srgbClr val="000000"/>
                </a:solidFill>
                <a:latin typeface="Arial" pitchFamily="34" charset="0"/>
              </a:rPr>
              <a:t>similar</a:t>
            </a:r>
            <a:r>
              <a:rPr lang="en-US" sz="2000" b="1" dirty="0">
                <a:solidFill>
                  <a:srgbClr val="000000"/>
                </a:solidFill>
                <a:latin typeface="Arial" pitchFamily="34" charset="0"/>
              </a:rPr>
              <a:t> to Cajun, </a:t>
            </a:r>
          </a:p>
          <a:p>
            <a:pPr algn="ctr"/>
            <a:r>
              <a:rPr lang="en-US" sz="2000" b="1" dirty="0">
                <a:solidFill>
                  <a:srgbClr val="000000"/>
                </a:solidFill>
                <a:latin typeface="Arial" pitchFamily="34" charset="0"/>
              </a:rPr>
              <a:t>but they are </a:t>
            </a:r>
            <a:r>
              <a:rPr lang="en-US" sz="2000" b="1" i="1" dirty="0">
                <a:solidFill>
                  <a:srgbClr val="000000"/>
                </a:solidFill>
                <a:latin typeface="Arial" pitchFamily="34" charset="0"/>
              </a:rPr>
              <a:t>not</a:t>
            </a:r>
            <a:r>
              <a:rPr lang="en-US" sz="2000" b="1" dirty="0">
                <a:solidFill>
                  <a:srgbClr val="000000"/>
                </a:solidFill>
                <a:latin typeface="Arial" pitchFamily="34" charset="0"/>
              </a:rPr>
              <a:t> the same</a:t>
            </a:r>
          </a:p>
        </p:txBody>
      </p:sp>
      <p:sp>
        <p:nvSpPr>
          <p:cNvPr id="2" name="Rectangle 1"/>
          <p:cNvSpPr/>
          <p:nvPr/>
        </p:nvSpPr>
        <p:spPr>
          <a:xfrm>
            <a:off x="2266950" y="6458681"/>
            <a:ext cx="4572000" cy="307777"/>
          </a:xfrm>
          <a:prstGeom prst="rect">
            <a:avLst/>
          </a:prstGeom>
        </p:spPr>
        <p:txBody>
          <a:bodyPr>
            <a:spAutoFit/>
          </a:bodyPr>
          <a:lstStyle/>
          <a:p>
            <a:pPr algn="ctr"/>
            <a:r>
              <a:rPr lang="en-US" sz="1400" dirty="0">
                <a:hlinkClick r:id="rId4"/>
              </a:rPr>
              <a:t>http://en.wikipedia.org/wiki/Louisiana_Creole_cuisine</a:t>
            </a:r>
            <a:endParaRPr lang="en-US" sz="1400" dirty="0"/>
          </a:p>
        </p:txBody>
      </p:sp>
    </p:spTree>
    <p:extLst>
      <p:ext uri="{BB962C8B-B14F-4D97-AF65-F5344CB8AC3E}">
        <p14:creationId xmlns:p14="http://schemas.microsoft.com/office/powerpoint/2010/main" val="3534528373"/>
      </p:ext>
    </p:extLst>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5130" name="Picture 10" descr="http://media.nola.com/175years/photo/paul-prudhommejpg-e8a8a656bf4ff5a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1000"/>
            <a:ext cx="9144000" cy="610790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286000" y="6548735"/>
            <a:ext cx="4572000" cy="215444"/>
          </a:xfrm>
          <a:prstGeom prst="rect">
            <a:avLst/>
          </a:prstGeom>
        </p:spPr>
        <p:txBody>
          <a:bodyPr>
            <a:spAutoFit/>
          </a:bodyPr>
          <a:lstStyle/>
          <a:p>
            <a:pPr algn="ctr"/>
            <a:r>
              <a:rPr lang="en-US" sz="800" dirty="0">
                <a:hlinkClick r:id="rId4"/>
              </a:rPr>
              <a:t>http://www.nola.com/175years/index.ssf/2012/02/paul_prudhomme_the_times-picay.html</a:t>
            </a:r>
            <a:endParaRPr lang="en-US" sz="800" dirty="0"/>
          </a:p>
        </p:txBody>
      </p:sp>
      <p:sp>
        <p:nvSpPr>
          <p:cNvPr id="11" name="TextBox 10"/>
          <p:cNvSpPr txBox="1">
            <a:spLocks noChangeArrowheads="1"/>
          </p:cNvSpPr>
          <p:nvPr/>
        </p:nvSpPr>
        <p:spPr bwMode="auto">
          <a:xfrm>
            <a:off x="829132" y="4934856"/>
            <a:ext cx="4066718" cy="970644"/>
          </a:xfrm>
          <a:prstGeom prst="rect">
            <a:avLst/>
          </a:prstGeom>
          <a:noFill/>
          <a:ln w="76200">
            <a:noFill/>
            <a:miter lim="800000"/>
            <a:headEnd/>
            <a:tailEnd/>
          </a:ln>
        </p:spPr>
        <p:txBody>
          <a:bodyPr wrap="square" lIns="228600" tIns="228600" rIns="228600" bIns="228600">
            <a:noAutofit/>
          </a:bodyPr>
          <a:lstStyle/>
          <a:p>
            <a:pPr algn="ctr"/>
            <a:r>
              <a:rPr lang="en-US" sz="2000" b="1" dirty="0">
                <a:solidFill>
                  <a:srgbClr val="000000"/>
                </a:solidFill>
              </a:rPr>
              <a:t>j</a:t>
            </a:r>
            <a:r>
              <a:rPr lang="en-US" sz="2000" b="1" dirty="0">
                <a:solidFill>
                  <a:srgbClr val="000000"/>
                </a:solidFill>
                <a:latin typeface="Arial" pitchFamily="34" charset="0"/>
              </a:rPr>
              <a:t>ust ask Paul </a:t>
            </a:r>
            <a:r>
              <a:rPr lang="en-US" sz="2000" b="1" dirty="0" err="1">
                <a:solidFill>
                  <a:srgbClr val="000000"/>
                </a:solidFill>
                <a:latin typeface="Arial" pitchFamily="34" charset="0"/>
              </a:rPr>
              <a:t>Prudhomme</a:t>
            </a:r>
            <a:endParaRPr lang="en-US" sz="2000" b="1" dirty="0">
              <a:solidFill>
                <a:srgbClr val="000000"/>
              </a:solidFill>
              <a:latin typeface="Arial" pitchFamily="34" charset="0"/>
            </a:endParaRPr>
          </a:p>
        </p:txBody>
      </p:sp>
    </p:spTree>
    <p:extLst>
      <p:ext uri="{BB962C8B-B14F-4D97-AF65-F5344CB8AC3E}">
        <p14:creationId xmlns:p14="http://schemas.microsoft.com/office/powerpoint/2010/main" val="1766593763"/>
      </p:ext>
    </p:extLst>
  </p:cSld>
  <p:clrMapOvr>
    <a:masterClrMapping/>
  </p:clrMapOvr>
  <p:transition/>
</p:sld>
</file>

<file path=ppt/slides/slide41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662512"/>
            <a:ext cx="6908800" cy="2095445"/>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4000" b="1" dirty="0">
                <a:solidFill>
                  <a:srgbClr val="FFFFFF"/>
                </a:solidFill>
                <a:latin typeface="Arial" charset="0"/>
              </a:rPr>
              <a:t>more</a:t>
            </a:r>
          </a:p>
          <a:p>
            <a:pPr algn="ctr" eaLnBrk="0" hangingPunct="0">
              <a:lnSpc>
                <a:spcPct val="150000"/>
              </a:lnSpc>
              <a:spcAft>
                <a:spcPts val="500"/>
              </a:spcAft>
            </a:pPr>
            <a:r>
              <a:rPr kumimoji="1" lang="en-US" sz="4400" b="1" dirty="0">
                <a:solidFill>
                  <a:srgbClr val="FFFFFF"/>
                </a:solidFill>
                <a:latin typeface="Arial" charset="0"/>
              </a:rPr>
              <a:t>JEOPARDY . . .</a:t>
            </a:r>
          </a:p>
        </p:txBody>
      </p:sp>
    </p:spTree>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3051619"/>
            <a:ext cx="7315200" cy="3225498"/>
          </a:xfrm>
          <a:prstGeom prst="rect">
            <a:avLst/>
          </a:prstGeom>
          <a:noFill/>
          <a:ln w="9525">
            <a:noFill/>
            <a:miter lim="800000"/>
            <a:headEnd/>
            <a:tailEnd/>
          </a:ln>
        </p:spPr>
        <p:txBody>
          <a:bodyPr>
            <a:spAutoFit/>
          </a:bodyPr>
          <a:lstStyle/>
          <a:p>
            <a:pPr algn="ctr">
              <a:spcBef>
                <a:spcPct val="20000"/>
              </a:spcBef>
            </a:pPr>
            <a:r>
              <a:rPr lang="en-US" sz="5400" b="1" dirty="0">
                <a:solidFill>
                  <a:srgbClr val="000000"/>
                </a:solidFill>
                <a:cs typeface="Arial" pitchFamily="34" charset="0"/>
              </a:rPr>
              <a:t>Vegemite</a:t>
            </a:r>
          </a:p>
          <a:p>
            <a:pPr algn="ctr">
              <a:spcBef>
                <a:spcPct val="20000"/>
              </a:spcBef>
            </a:pPr>
            <a:r>
              <a:rPr lang="en-US" sz="5400" b="1" dirty="0">
                <a:solidFill>
                  <a:srgbClr val="FFFFFF"/>
                </a:solidFill>
                <a:cs typeface="Arial" pitchFamily="34" charset="0"/>
              </a:rPr>
              <a:t>ANZAC biscuits</a:t>
            </a:r>
          </a:p>
          <a:p>
            <a:pPr algn="ctr">
              <a:spcBef>
                <a:spcPct val="20000"/>
              </a:spcBef>
            </a:pPr>
            <a:r>
              <a:rPr lang="en-US" sz="5400" b="1" dirty="0" err="1">
                <a:solidFill>
                  <a:srgbClr val="FFFFFF"/>
                </a:solidFill>
                <a:cs typeface="Arial" pitchFamily="34" charset="0"/>
              </a:rPr>
              <a:t>Pavlova</a:t>
            </a:r>
            <a:br>
              <a:rPr lang="en-US" sz="5400" b="1" dirty="0">
                <a:solidFill>
                  <a:srgbClr val="FFFFFF"/>
                </a:solidFill>
                <a:cs typeface="Arial" pitchFamily="34" charset="0"/>
              </a:rPr>
            </a:br>
            <a:r>
              <a:rPr lang="en-US" sz="2000" b="1" dirty="0">
                <a:solidFill>
                  <a:srgbClr val="FFFFFF"/>
                </a:solidFill>
                <a:cs typeface="Arial" pitchFamily="34" charset="0"/>
              </a:rPr>
              <a:t>(maybe)</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answers:</a:t>
            </a:r>
          </a:p>
        </p:txBody>
      </p:sp>
    </p:spTree>
    <p:extLst>
      <p:ext uri="{BB962C8B-B14F-4D97-AF65-F5344CB8AC3E}">
        <p14:creationId xmlns:p14="http://schemas.microsoft.com/office/powerpoint/2010/main" val="1852599711"/>
      </p:ext>
    </p:extLst>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8199"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0644" y="0"/>
            <a:ext cx="688548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 Box 4"/>
          <p:cNvSpPr txBox="1">
            <a:spLocks noChangeArrowheads="1"/>
          </p:cNvSpPr>
          <p:nvPr/>
        </p:nvSpPr>
        <p:spPr bwMode="auto">
          <a:xfrm rot="5400000" flipH="1" flipV="1">
            <a:off x="3398786" y="4579860"/>
            <a:ext cx="153551" cy="821328"/>
          </a:xfrm>
          <a:prstGeom prst="rect">
            <a:avLst/>
          </a:prstGeom>
          <a:solidFill>
            <a:srgbClr val="FFFFFF"/>
          </a:solidFill>
          <a:ln w="9525">
            <a:noFill/>
            <a:miter lim="800000"/>
            <a:headEnd/>
            <a:tailEnd/>
          </a:ln>
        </p:spPr>
        <p:txBody>
          <a:bodyPr wrap="square" lIns="0" tIns="0" rIns="0" bIns="0">
            <a:noAutofit/>
          </a:bodyPr>
          <a:lstStyle/>
          <a:p>
            <a:pPr algn="ctr">
              <a:lnSpc>
                <a:spcPct val="130000"/>
              </a:lnSpc>
              <a:spcBef>
                <a:spcPct val="20000"/>
              </a:spcBef>
            </a:pPr>
            <a:endParaRPr lang="en-US" sz="4000" b="1" dirty="0">
              <a:solidFill>
                <a:srgbClr val="FFFFFF"/>
              </a:solidFill>
              <a:latin typeface="Verdana" pitchFamily="34" charset="0"/>
            </a:endParaRPr>
          </a:p>
        </p:txBody>
      </p:sp>
    </p:spTree>
    <p:extLst>
      <p:ext uri="{BB962C8B-B14F-4D97-AF65-F5344CB8AC3E}">
        <p14:creationId xmlns:p14="http://schemas.microsoft.com/office/powerpoint/2010/main" val="1656238362"/>
      </p:ext>
    </p:extLst>
  </p:cSld>
  <p:clrMapOvr>
    <a:masterClrMapping/>
  </p:clrMapOvr>
  <p:transition/>
</p:sld>
</file>

<file path=ppt/slides/slide4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3111880"/>
            <a:ext cx="6908800" cy="1615827"/>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6600" b="1" dirty="0">
                <a:solidFill>
                  <a:srgbClr val="FFFFFF"/>
                </a:solidFill>
                <a:latin typeface="Arial" charset="0"/>
              </a:rPr>
              <a:t>clue . . . </a:t>
            </a:r>
          </a:p>
        </p:txBody>
      </p:sp>
    </p:spTree>
  </p:cSld>
  <p:clrMapOvr>
    <a:masterClrMapping/>
  </p:clrMapOvr>
  <p:transition/>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3051619"/>
            <a:ext cx="7315200" cy="3225498"/>
          </a:xfrm>
          <a:prstGeom prst="rect">
            <a:avLst/>
          </a:prstGeom>
          <a:noFill/>
          <a:ln w="9525">
            <a:noFill/>
            <a:miter lim="800000"/>
            <a:headEnd/>
            <a:tailEnd/>
          </a:ln>
        </p:spPr>
        <p:txBody>
          <a:bodyPr>
            <a:spAutoFit/>
          </a:bodyPr>
          <a:lstStyle/>
          <a:p>
            <a:pPr algn="ctr">
              <a:spcBef>
                <a:spcPct val="20000"/>
              </a:spcBef>
            </a:pPr>
            <a:r>
              <a:rPr lang="en-US" sz="5400" b="1" dirty="0">
                <a:solidFill>
                  <a:srgbClr val="000000"/>
                </a:solidFill>
                <a:cs typeface="Arial" pitchFamily="34" charset="0"/>
              </a:rPr>
              <a:t>Vegemite</a:t>
            </a:r>
          </a:p>
          <a:p>
            <a:pPr algn="ctr">
              <a:spcBef>
                <a:spcPct val="20000"/>
              </a:spcBef>
            </a:pPr>
            <a:r>
              <a:rPr lang="en-US" sz="5400" b="1" dirty="0">
                <a:solidFill>
                  <a:srgbClr val="000000"/>
                </a:solidFill>
                <a:cs typeface="Arial" pitchFamily="34" charset="0"/>
              </a:rPr>
              <a:t>ANZAC biscuits</a:t>
            </a:r>
          </a:p>
          <a:p>
            <a:pPr algn="ctr">
              <a:spcBef>
                <a:spcPct val="20000"/>
              </a:spcBef>
            </a:pPr>
            <a:r>
              <a:rPr lang="en-US" sz="5400" b="1" dirty="0" err="1">
                <a:solidFill>
                  <a:srgbClr val="FFFFFF"/>
                </a:solidFill>
                <a:cs typeface="Arial" pitchFamily="34" charset="0"/>
              </a:rPr>
              <a:t>Pavlova</a:t>
            </a:r>
            <a:br>
              <a:rPr lang="en-US" sz="5400" b="1" dirty="0">
                <a:solidFill>
                  <a:srgbClr val="FFFFFF"/>
                </a:solidFill>
                <a:cs typeface="Arial" pitchFamily="34" charset="0"/>
              </a:rPr>
            </a:br>
            <a:r>
              <a:rPr lang="en-US" sz="2000" b="1" dirty="0">
                <a:solidFill>
                  <a:srgbClr val="FFFFFF"/>
                </a:solidFill>
                <a:cs typeface="Arial" pitchFamily="34" charset="0"/>
              </a:rPr>
              <a:t>(maybe)</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answers:</a:t>
            </a:r>
          </a:p>
        </p:txBody>
      </p:sp>
    </p:spTree>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3051619"/>
            <a:ext cx="7315200" cy="1920526"/>
          </a:xfrm>
          <a:prstGeom prst="rect">
            <a:avLst/>
          </a:prstGeom>
          <a:noFill/>
          <a:ln w="9525">
            <a:noFill/>
            <a:miter lim="800000"/>
            <a:headEnd/>
            <a:tailEnd/>
          </a:ln>
        </p:spPr>
        <p:txBody>
          <a:bodyPr>
            <a:spAutoFit/>
          </a:bodyPr>
          <a:lstStyle/>
          <a:p>
            <a:pPr algn="ctr">
              <a:spcBef>
                <a:spcPct val="20000"/>
              </a:spcBef>
            </a:pPr>
            <a:r>
              <a:rPr lang="en-US" sz="5400" b="1" dirty="0">
                <a:solidFill>
                  <a:srgbClr val="000000"/>
                </a:solidFill>
                <a:latin typeface="Verdana" pitchFamily="34" charset="0"/>
              </a:rPr>
              <a:t>Vegemite</a:t>
            </a:r>
          </a:p>
          <a:p>
            <a:pPr algn="ctr">
              <a:spcBef>
                <a:spcPct val="20000"/>
              </a:spcBef>
            </a:pPr>
            <a:r>
              <a:rPr lang="en-US" sz="5400" b="1" dirty="0">
                <a:solidFill>
                  <a:srgbClr val="000000"/>
                </a:solidFill>
                <a:latin typeface="Verdana" pitchFamily="34" charset="0"/>
              </a:rPr>
              <a:t>ANZAC biscuits</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a:t>
            </a:r>
          </a:p>
        </p:txBody>
      </p:sp>
      <p:pic>
        <p:nvPicPr>
          <p:cNvPr id="9218" name="Picture 2"/>
          <p:cNvPicPr>
            <a:picLocks noChangeAspect="1" noChangeArrowheads="1"/>
          </p:cNvPicPr>
          <p:nvPr/>
        </p:nvPicPr>
        <p:blipFill>
          <a:blip r:embed="rId2" cstate="print"/>
          <a:srcRect/>
          <a:stretch>
            <a:fillRect/>
          </a:stretch>
        </p:blipFill>
        <p:spPr bwMode="auto">
          <a:xfrm>
            <a:off x="747486" y="527505"/>
            <a:ext cx="7620000" cy="5657850"/>
          </a:xfrm>
          <a:prstGeom prst="rect">
            <a:avLst/>
          </a:prstGeom>
          <a:noFill/>
          <a:ln w="9525">
            <a:noFill/>
            <a:miter lim="800000"/>
            <a:headEnd/>
            <a:tailEnd/>
          </a:ln>
        </p:spPr>
      </p:pic>
      <p:sp>
        <p:nvSpPr>
          <p:cNvPr id="5" name="Rectangle 4"/>
          <p:cNvSpPr/>
          <p:nvPr/>
        </p:nvSpPr>
        <p:spPr>
          <a:xfrm>
            <a:off x="3512151" y="6401580"/>
            <a:ext cx="2114681" cy="215444"/>
          </a:xfrm>
          <a:prstGeom prst="rect">
            <a:avLst/>
          </a:prstGeom>
        </p:spPr>
        <p:txBody>
          <a:bodyPr wrap="none">
            <a:spAutoFit/>
          </a:bodyPr>
          <a:lstStyle/>
          <a:p>
            <a:r>
              <a:rPr lang="en-US" sz="800" dirty="0">
                <a:hlinkClick r:id="rId3"/>
              </a:rPr>
              <a:t>http://en.wikipedia.org/wiki/ANZAC_biscuit</a:t>
            </a:r>
            <a:endParaRPr lang="en-US" sz="800" dirty="0"/>
          </a:p>
        </p:txBody>
      </p:sp>
      <p:sp>
        <p:nvSpPr>
          <p:cNvPr id="8" name="Text Box 4"/>
          <p:cNvSpPr txBox="1">
            <a:spLocks noChangeArrowheads="1"/>
          </p:cNvSpPr>
          <p:nvPr/>
        </p:nvSpPr>
        <p:spPr bwMode="auto">
          <a:xfrm>
            <a:off x="907143" y="5486371"/>
            <a:ext cx="7315200" cy="523220"/>
          </a:xfrm>
          <a:prstGeom prst="rect">
            <a:avLst/>
          </a:prstGeom>
          <a:noFill/>
          <a:ln w="9525">
            <a:noFill/>
            <a:miter lim="800000"/>
            <a:headEnd/>
            <a:tailEnd/>
          </a:ln>
        </p:spPr>
        <p:txBody>
          <a:bodyPr wrap="square">
            <a:spAutoFit/>
          </a:bodyPr>
          <a:lstStyle/>
          <a:p>
            <a:pPr algn="ctr">
              <a:spcBef>
                <a:spcPct val="20000"/>
              </a:spcBef>
            </a:pPr>
            <a:r>
              <a:rPr lang="en-US" sz="2800" b="1" dirty="0">
                <a:solidFill>
                  <a:srgbClr val="000000"/>
                </a:solidFill>
                <a:cs typeface="Arial" pitchFamily="34" charset="0"/>
              </a:rPr>
              <a:t>ANZAC biscuits</a:t>
            </a:r>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3051619"/>
            <a:ext cx="7315200" cy="3225498"/>
          </a:xfrm>
          <a:prstGeom prst="rect">
            <a:avLst/>
          </a:prstGeom>
          <a:noFill/>
          <a:ln w="9525">
            <a:noFill/>
            <a:miter lim="800000"/>
            <a:headEnd/>
            <a:tailEnd/>
          </a:ln>
        </p:spPr>
        <p:txBody>
          <a:bodyPr>
            <a:spAutoFit/>
          </a:bodyPr>
          <a:lstStyle/>
          <a:p>
            <a:pPr algn="ctr">
              <a:spcBef>
                <a:spcPct val="20000"/>
              </a:spcBef>
            </a:pPr>
            <a:r>
              <a:rPr lang="en-US" sz="5400" b="1" dirty="0">
                <a:solidFill>
                  <a:srgbClr val="000000"/>
                </a:solidFill>
                <a:cs typeface="Arial" pitchFamily="34" charset="0"/>
              </a:rPr>
              <a:t>Vegemite</a:t>
            </a:r>
          </a:p>
          <a:p>
            <a:pPr algn="ctr">
              <a:spcBef>
                <a:spcPct val="20000"/>
              </a:spcBef>
            </a:pPr>
            <a:r>
              <a:rPr lang="en-US" sz="5400" b="1" dirty="0">
                <a:solidFill>
                  <a:srgbClr val="000000"/>
                </a:solidFill>
                <a:cs typeface="Arial" pitchFamily="34" charset="0"/>
              </a:rPr>
              <a:t>ANZAC biscuits</a:t>
            </a:r>
          </a:p>
          <a:p>
            <a:pPr algn="ctr">
              <a:spcBef>
                <a:spcPct val="20000"/>
              </a:spcBef>
            </a:pPr>
            <a:r>
              <a:rPr lang="en-US" sz="5400" b="1" dirty="0" err="1">
                <a:solidFill>
                  <a:srgbClr val="000000"/>
                </a:solidFill>
                <a:cs typeface="Arial" pitchFamily="34" charset="0"/>
              </a:rPr>
              <a:t>Pavlova</a:t>
            </a:r>
            <a:br>
              <a:rPr lang="en-US" sz="5400" b="1" dirty="0">
                <a:solidFill>
                  <a:srgbClr val="000000"/>
                </a:solidFill>
                <a:cs typeface="Arial" pitchFamily="34" charset="0"/>
              </a:rPr>
            </a:br>
            <a:r>
              <a:rPr lang="en-US" sz="2000" b="1" dirty="0">
                <a:solidFill>
                  <a:srgbClr val="000000"/>
                </a:solidFill>
                <a:cs typeface="Arial" pitchFamily="34" charset="0"/>
              </a:rPr>
              <a:t>(maybe)</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answers:</a:t>
            </a:r>
          </a:p>
        </p:txBody>
      </p:sp>
    </p:spTree>
    <p:extLst>
      <p:ext uri="{BB962C8B-B14F-4D97-AF65-F5344CB8AC3E}">
        <p14:creationId xmlns:p14="http://schemas.microsoft.com/office/powerpoint/2010/main" val="1852599711"/>
      </p:ext>
    </p:extLst>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19597"/>
            <a:ext cx="9124950" cy="6649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3516285" y="6520934"/>
            <a:ext cx="2111476" cy="215444"/>
          </a:xfrm>
          <a:prstGeom prst="rect">
            <a:avLst/>
          </a:prstGeom>
        </p:spPr>
        <p:txBody>
          <a:bodyPr wrap="none">
            <a:spAutoFit/>
          </a:bodyPr>
          <a:lstStyle/>
          <a:p>
            <a:pPr algn="ctr"/>
            <a:r>
              <a:rPr lang="en-US" sz="800" dirty="0">
                <a:hlinkClick r:id="rId4"/>
              </a:rPr>
              <a:t>http://en.wikipedia.org/wiki/Pavlova_(food)</a:t>
            </a:r>
            <a:endParaRPr lang="en-US" sz="800" dirty="0"/>
          </a:p>
        </p:txBody>
      </p:sp>
    </p:spTree>
    <p:extLst>
      <p:ext uri="{BB962C8B-B14F-4D97-AF65-F5344CB8AC3E}">
        <p14:creationId xmlns:p14="http://schemas.microsoft.com/office/powerpoint/2010/main" val="2669412573"/>
      </p:ext>
    </p:extLst>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758" y="676282"/>
            <a:ext cx="8229600" cy="55569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29259283"/>
      </p:ext>
    </p:extLst>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7170" name="Picture 2"/>
          <p:cNvPicPr>
            <a:picLocks noChangeAspect="1" noChangeArrowheads="1"/>
          </p:cNvPicPr>
          <p:nvPr/>
        </p:nvPicPr>
        <p:blipFill>
          <a:blip r:embed="rId3" cstate="print"/>
          <a:srcRect/>
          <a:stretch>
            <a:fillRect/>
          </a:stretch>
        </p:blipFill>
        <p:spPr bwMode="auto">
          <a:xfrm>
            <a:off x="667658" y="1146626"/>
            <a:ext cx="7772400" cy="4857750"/>
          </a:xfrm>
          <a:prstGeom prst="rect">
            <a:avLst/>
          </a:prstGeom>
          <a:noFill/>
          <a:ln w="9525">
            <a:noFill/>
            <a:miter lim="800000"/>
            <a:headEnd/>
            <a:tailEnd/>
          </a:ln>
        </p:spPr>
      </p:pic>
    </p:spTree>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7170" name="Picture 2"/>
          <p:cNvPicPr>
            <a:picLocks noChangeAspect="1" noChangeArrowheads="1"/>
          </p:cNvPicPr>
          <p:nvPr/>
        </p:nvPicPr>
        <p:blipFill>
          <a:blip r:embed="rId3" cstate="print"/>
          <a:srcRect/>
          <a:stretch>
            <a:fillRect/>
          </a:stretch>
        </p:blipFill>
        <p:spPr bwMode="auto">
          <a:xfrm>
            <a:off x="667658" y="1146626"/>
            <a:ext cx="7772400" cy="4857750"/>
          </a:xfrm>
          <a:prstGeom prst="rect">
            <a:avLst/>
          </a:prstGeom>
          <a:noFill/>
          <a:ln w="9525">
            <a:noFill/>
            <a:miter lim="800000"/>
            <a:headEnd/>
            <a:tailEnd/>
          </a:ln>
        </p:spPr>
      </p:pic>
      <p:sp>
        <p:nvSpPr>
          <p:cNvPr id="12" name="Rectangle 11"/>
          <p:cNvSpPr/>
          <p:nvPr/>
        </p:nvSpPr>
        <p:spPr>
          <a:xfrm>
            <a:off x="671328" y="4078177"/>
            <a:ext cx="7763256" cy="584775"/>
          </a:xfrm>
          <a:prstGeom prst="rect">
            <a:avLst/>
          </a:prstGeom>
          <a:solidFill>
            <a:srgbClr val="FFFFFF"/>
          </a:solidFill>
        </p:spPr>
        <p:txBody>
          <a:bodyPr wrap="square">
            <a:spAutoFit/>
          </a:bodyPr>
          <a:lstStyle/>
          <a:p>
            <a:pPr algn="ctr"/>
            <a:r>
              <a:rPr lang="en-US" sz="3200" b="1" dirty="0">
                <a:solidFill>
                  <a:srgbClr val="FF0000"/>
                </a:solidFill>
              </a:rPr>
              <a:t>Except that . . . </a:t>
            </a:r>
            <a:endParaRPr lang="en-US" sz="3200" dirty="0">
              <a:solidFill>
                <a:srgbClr val="FF0000"/>
              </a:solidFill>
            </a:endParaRPr>
          </a:p>
        </p:txBody>
      </p:sp>
    </p:spTree>
    <p:extLst>
      <p:ext uri="{BB962C8B-B14F-4D97-AF65-F5344CB8AC3E}">
        <p14:creationId xmlns:p14="http://schemas.microsoft.com/office/powerpoint/2010/main" val="2415563078"/>
      </p:ext>
    </p:extLst>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7170" name="Picture 2"/>
          <p:cNvPicPr>
            <a:picLocks noChangeAspect="1" noChangeArrowheads="1"/>
          </p:cNvPicPr>
          <p:nvPr/>
        </p:nvPicPr>
        <p:blipFill>
          <a:blip r:embed="rId3" cstate="print"/>
          <a:srcRect/>
          <a:stretch>
            <a:fillRect/>
          </a:stretch>
        </p:blipFill>
        <p:spPr bwMode="auto">
          <a:xfrm>
            <a:off x="667658" y="1146626"/>
            <a:ext cx="7772400" cy="4857750"/>
          </a:xfrm>
          <a:prstGeom prst="rect">
            <a:avLst/>
          </a:prstGeom>
          <a:noFill/>
          <a:ln w="9525">
            <a:noFill/>
            <a:miter lim="800000"/>
            <a:headEnd/>
            <a:tailEnd/>
          </a:ln>
        </p:spPr>
      </p:pic>
      <p:sp>
        <p:nvSpPr>
          <p:cNvPr id="12" name="Rectangle 11"/>
          <p:cNvSpPr/>
          <p:nvPr/>
        </p:nvSpPr>
        <p:spPr>
          <a:xfrm>
            <a:off x="673256" y="4658852"/>
            <a:ext cx="7763256" cy="954107"/>
          </a:xfrm>
          <a:prstGeom prst="rect">
            <a:avLst/>
          </a:prstGeom>
          <a:solidFill>
            <a:srgbClr val="FFFFFF"/>
          </a:solidFill>
        </p:spPr>
        <p:txBody>
          <a:bodyPr wrap="square">
            <a:spAutoFit/>
          </a:bodyPr>
          <a:lstStyle/>
          <a:p>
            <a:pPr algn="ctr"/>
            <a:r>
              <a:rPr lang="en-US" sz="2800" b="1" dirty="0">
                <a:solidFill>
                  <a:srgbClr val="FF0000"/>
                </a:solidFill>
              </a:rPr>
              <a:t>New Zealand wants in on the action . . .</a:t>
            </a:r>
          </a:p>
          <a:p>
            <a:pPr algn="ctr"/>
            <a:r>
              <a:rPr lang="en-US" sz="2800" b="1" dirty="0">
                <a:solidFill>
                  <a:srgbClr val="FF0000"/>
                </a:solidFill>
              </a:rPr>
              <a:t> </a:t>
            </a:r>
            <a:endParaRPr lang="en-US" sz="2800" dirty="0">
              <a:solidFill>
                <a:srgbClr val="FF0000"/>
              </a:solidFill>
            </a:endParaRPr>
          </a:p>
        </p:txBody>
      </p:sp>
      <p:sp>
        <p:nvSpPr>
          <p:cNvPr id="13" name="Rectangle 12"/>
          <p:cNvSpPr/>
          <p:nvPr/>
        </p:nvSpPr>
        <p:spPr>
          <a:xfrm>
            <a:off x="671328" y="4078177"/>
            <a:ext cx="7763256" cy="584775"/>
          </a:xfrm>
          <a:prstGeom prst="rect">
            <a:avLst/>
          </a:prstGeom>
          <a:solidFill>
            <a:srgbClr val="FFFFFF"/>
          </a:solidFill>
        </p:spPr>
        <p:txBody>
          <a:bodyPr wrap="square">
            <a:spAutoFit/>
          </a:bodyPr>
          <a:lstStyle/>
          <a:p>
            <a:pPr algn="ctr"/>
            <a:r>
              <a:rPr lang="en-US" sz="3200" b="1" dirty="0">
                <a:solidFill>
                  <a:srgbClr val="FF0000"/>
                </a:solidFill>
              </a:rPr>
              <a:t>Except that . . . </a:t>
            </a:r>
            <a:endParaRPr lang="en-US" sz="3200" dirty="0">
              <a:solidFill>
                <a:srgbClr val="FF0000"/>
              </a:solidFill>
            </a:endParaRPr>
          </a:p>
        </p:txBody>
      </p:sp>
    </p:spTree>
    <p:extLst>
      <p:ext uri="{BB962C8B-B14F-4D97-AF65-F5344CB8AC3E}">
        <p14:creationId xmlns:p14="http://schemas.microsoft.com/office/powerpoint/2010/main" val="96872477"/>
      </p:ext>
    </p:extLst>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7300" y="450612"/>
            <a:ext cx="3954459"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0973224"/>
      </p:ext>
    </p:extLst>
  </p:cSld>
  <p:clrMapOvr>
    <a:masterClrMapping/>
  </p:clrMapOvr>
  <p:transition/>
</p:sld>
</file>

<file path=ppt/slides/slide42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7300" y="450612"/>
            <a:ext cx="3954459"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497711" y="4078135"/>
            <a:ext cx="8079130" cy="1077218"/>
          </a:xfrm>
          <a:prstGeom prst="rect">
            <a:avLst/>
          </a:prstGeom>
        </p:spPr>
        <p:txBody>
          <a:bodyPr wrap="square">
            <a:spAutoFit/>
          </a:bodyPr>
          <a:lstStyle/>
          <a:p>
            <a:pPr algn="ctr"/>
            <a:r>
              <a:rPr lang="en-US" sz="3200" dirty="0">
                <a:solidFill>
                  <a:srgbClr val="FF0000"/>
                </a:solidFill>
              </a:rPr>
              <a:t>The </a:t>
            </a:r>
            <a:r>
              <a:rPr lang="en-US" sz="3200" dirty="0" err="1">
                <a:solidFill>
                  <a:srgbClr val="FF0000"/>
                </a:solidFill>
              </a:rPr>
              <a:t>Pavlova</a:t>
            </a:r>
            <a:r>
              <a:rPr lang="en-US" sz="3200" dirty="0">
                <a:solidFill>
                  <a:srgbClr val="FF0000"/>
                </a:solidFill>
              </a:rPr>
              <a:t> Story: A Slice of </a:t>
            </a:r>
          </a:p>
          <a:p>
            <a:pPr algn="ctr"/>
            <a:r>
              <a:rPr lang="en-US" sz="3200" b="1" dirty="0">
                <a:solidFill>
                  <a:srgbClr val="FF0000"/>
                </a:solidFill>
              </a:rPr>
              <a:t>New Zealand's</a:t>
            </a:r>
            <a:r>
              <a:rPr lang="en-US" sz="3200" dirty="0">
                <a:solidFill>
                  <a:srgbClr val="FF0000"/>
                </a:solidFill>
              </a:rPr>
              <a:t> Culinary History</a:t>
            </a:r>
          </a:p>
        </p:txBody>
      </p:sp>
    </p:spTree>
    <p:extLst>
      <p:ext uri="{BB962C8B-B14F-4D97-AF65-F5344CB8AC3E}">
        <p14:creationId xmlns:p14="http://schemas.microsoft.com/office/powerpoint/2010/main" val="1032177797"/>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7300" y="450612"/>
            <a:ext cx="3954459"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1"/>
          <p:cNvSpPr/>
          <p:nvPr/>
        </p:nvSpPr>
        <p:spPr>
          <a:xfrm>
            <a:off x="522786" y="5851035"/>
            <a:ext cx="8079130" cy="523220"/>
          </a:xfrm>
          <a:prstGeom prst="rect">
            <a:avLst/>
          </a:prstGeom>
        </p:spPr>
        <p:txBody>
          <a:bodyPr wrap="square">
            <a:spAutoFit/>
          </a:bodyPr>
          <a:lstStyle/>
          <a:p>
            <a:pPr algn="ctr"/>
            <a:r>
              <a:rPr lang="en-US" sz="2800" b="1" dirty="0">
                <a:solidFill>
                  <a:srgbClr val="FF0000"/>
                </a:solidFill>
              </a:rPr>
              <a:t>A New Zealand Professor of Anthropology</a:t>
            </a:r>
            <a:endParaRPr lang="en-US" sz="2800" dirty="0">
              <a:solidFill>
                <a:srgbClr val="FF0000"/>
              </a:solidFill>
            </a:endParaRPr>
          </a:p>
        </p:txBody>
      </p:sp>
      <p:sp>
        <p:nvSpPr>
          <p:cNvPr id="14" name="Rectangle 13"/>
          <p:cNvSpPr/>
          <p:nvPr/>
        </p:nvSpPr>
        <p:spPr>
          <a:xfrm>
            <a:off x="497711" y="4078135"/>
            <a:ext cx="8079130" cy="1077218"/>
          </a:xfrm>
          <a:prstGeom prst="rect">
            <a:avLst/>
          </a:prstGeom>
        </p:spPr>
        <p:txBody>
          <a:bodyPr wrap="square">
            <a:spAutoFit/>
          </a:bodyPr>
          <a:lstStyle/>
          <a:p>
            <a:pPr algn="ctr"/>
            <a:r>
              <a:rPr lang="en-US" sz="3200" dirty="0">
                <a:solidFill>
                  <a:srgbClr val="FF0000"/>
                </a:solidFill>
              </a:rPr>
              <a:t>The </a:t>
            </a:r>
            <a:r>
              <a:rPr lang="en-US" sz="3200" dirty="0" err="1">
                <a:solidFill>
                  <a:srgbClr val="FF0000"/>
                </a:solidFill>
              </a:rPr>
              <a:t>Pavlova</a:t>
            </a:r>
            <a:r>
              <a:rPr lang="en-US" sz="3200" dirty="0">
                <a:solidFill>
                  <a:srgbClr val="FF0000"/>
                </a:solidFill>
              </a:rPr>
              <a:t> Story: A Slice of </a:t>
            </a:r>
          </a:p>
          <a:p>
            <a:pPr algn="ctr"/>
            <a:r>
              <a:rPr lang="en-US" sz="3200" b="1" dirty="0">
                <a:solidFill>
                  <a:srgbClr val="FF0000"/>
                </a:solidFill>
              </a:rPr>
              <a:t>New Zealand's</a:t>
            </a:r>
            <a:r>
              <a:rPr lang="en-US" sz="3200" dirty="0">
                <a:solidFill>
                  <a:srgbClr val="FF0000"/>
                </a:solidFill>
              </a:rPr>
              <a:t> Culinary History</a:t>
            </a:r>
          </a:p>
        </p:txBody>
      </p:sp>
    </p:spTree>
    <p:extLst>
      <p:ext uri="{BB962C8B-B14F-4D97-AF65-F5344CB8AC3E}">
        <p14:creationId xmlns:p14="http://schemas.microsoft.com/office/powerpoint/2010/main" val="582927498"/>
      </p:ext>
    </p:extLst>
  </p:cSld>
  <p:clrMapOvr>
    <a:masterClrMapping/>
  </p:clrMapOvr>
  <p:transition/>
</p:sld>
</file>

<file path=ppt/slides/slide43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904419" y="2561660"/>
            <a:ext cx="7315200" cy="2677656"/>
          </a:xfrm>
          <a:prstGeom prst="rect">
            <a:avLst/>
          </a:prstGeom>
          <a:noFill/>
          <a:ln w="9525">
            <a:noFill/>
            <a:miter lim="800000"/>
            <a:headEnd/>
            <a:tailEnd/>
          </a:ln>
        </p:spPr>
        <p:txBody>
          <a:bodyPr>
            <a:spAutoFit/>
          </a:bodyPr>
          <a:lstStyle/>
          <a:p>
            <a:pPr algn="ctr">
              <a:spcBef>
                <a:spcPct val="20000"/>
              </a:spcBef>
            </a:pPr>
            <a:r>
              <a:rPr lang="en-US" sz="5400" b="1" dirty="0">
                <a:solidFill>
                  <a:schemeClr val="bg1"/>
                </a:solidFill>
                <a:cs typeface="Arial" pitchFamily="34" charset="0"/>
              </a:rPr>
              <a:t>And there are all of the other foods mentioned earlier . . . </a:t>
            </a:r>
          </a:p>
        </p:txBody>
      </p:sp>
    </p:spTree>
    <p:extLst>
      <p:ext uri="{BB962C8B-B14F-4D97-AF65-F5344CB8AC3E}">
        <p14:creationId xmlns:p14="http://schemas.microsoft.com/office/powerpoint/2010/main" val="2265914491"/>
      </p:ext>
    </p:extLst>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700"/>
            <a:ext cx="9144000" cy="914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444500" y="6121400"/>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1600" b="1" dirty="0">
                <a:solidFill>
                  <a:srgbClr val="000000"/>
                </a:solidFill>
                <a:latin typeface="Arial" charset="0"/>
              </a:rPr>
              <a:t>A Tate of Greece</a:t>
            </a:r>
          </a:p>
          <a:p>
            <a:pPr algn="ctr" eaLnBrk="1" hangingPunct="1"/>
            <a:r>
              <a:rPr lang="en-US" altLang="en-US" sz="1050" b="1" dirty="0">
                <a:solidFill>
                  <a:srgbClr val="000000"/>
                </a:solidFill>
                <a:latin typeface="Arial" charset="0"/>
              </a:rPr>
              <a:t>25</a:t>
            </a:r>
            <a:r>
              <a:rPr lang="en-US" altLang="en-US" sz="1050" b="1" baseline="30000" dirty="0">
                <a:solidFill>
                  <a:srgbClr val="000000"/>
                </a:solidFill>
                <a:latin typeface="Arial" charset="0"/>
              </a:rPr>
              <a:t>th</a:t>
            </a:r>
            <a:r>
              <a:rPr lang="en-US" altLang="en-US" sz="1050" b="1" dirty="0">
                <a:solidFill>
                  <a:srgbClr val="000000"/>
                </a:solidFill>
                <a:latin typeface="Arial" charset="0"/>
              </a:rPr>
              <a:t> Annual Food Festival 2017</a:t>
            </a:r>
          </a:p>
        </p:txBody>
      </p:sp>
      <p:pic>
        <p:nvPicPr>
          <p:cNvPr id="6146" name="Picture 2" descr="Flag of Greece.   Click for national anth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5300" y="306386"/>
            <a:ext cx="1828800" cy="1214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0176016"/>
      </p:ext>
    </p:extLst>
  </p:cSld>
  <p:clrMapOvr>
    <a:masterClrMapping/>
  </p:clrMapOvr>
  <p:transition/>
</p:sld>
</file>

<file path=ppt/slides/slide43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456880"/>
            <a:ext cx="6908800" cy="286232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Montgomery,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636848001"/>
      </p:ext>
    </p:extLst>
  </p:cSld>
  <p:clrMapOvr>
    <a:masterClrMapping/>
  </p:clrMapOvr>
  <p:transition/>
</p:sld>
</file>

<file path=ppt/slides/slide4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descr="2016 royalty welcome sig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35" y="530446"/>
            <a:ext cx="8229600" cy="548091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714098" y="6132678"/>
            <a:ext cx="3711273" cy="646331"/>
          </a:xfrm>
          <a:prstGeom prst="rect">
            <a:avLst/>
          </a:prstGeom>
        </p:spPr>
        <p:txBody>
          <a:bodyPr wrap="none">
            <a:spAutoFit/>
          </a:bodyPr>
          <a:lstStyle/>
          <a:p>
            <a:pPr algn="ctr"/>
            <a:r>
              <a:rPr lang="en-US" b="1" dirty="0">
                <a:solidFill>
                  <a:srgbClr val="000000"/>
                </a:solidFill>
                <a:hlinkClick r:id="rId3"/>
              </a:rPr>
              <a:t>Montgomery, Minnesota</a:t>
            </a:r>
            <a:endParaRPr lang="en-US" b="1" dirty="0">
              <a:solidFill>
                <a:srgbClr val="000000"/>
              </a:solidFill>
            </a:endParaRPr>
          </a:p>
          <a:p>
            <a:pPr algn="ctr"/>
            <a:r>
              <a:rPr lang="en-US" b="1" dirty="0" err="1">
                <a:solidFill>
                  <a:srgbClr val="000000"/>
                </a:solidFill>
                <a:hlinkClick r:id="rId4"/>
              </a:rPr>
              <a:t>Kolacky</a:t>
            </a:r>
            <a:r>
              <a:rPr lang="en-US" b="1" dirty="0">
                <a:solidFill>
                  <a:srgbClr val="000000"/>
                </a:solidFill>
                <a:hlinkClick r:id="rId4"/>
              </a:rPr>
              <a:t> Days Festival</a:t>
            </a:r>
            <a:r>
              <a:rPr lang="en-US" b="1" dirty="0">
                <a:solidFill>
                  <a:srgbClr val="000000"/>
                </a:solidFill>
              </a:rPr>
              <a:t>, est. 1929</a:t>
            </a:r>
          </a:p>
        </p:txBody>
      </p:sp>
      <p:sp>
        <p:nvSpPr>
          <p:cNvPr id="3" name="Rectangle 2"/>
          <p:cNvSpPr/>
          <p:nvPr/>
        </p:nvSpPr>
        <p:spPr>
          <a:xfrm>
            <a:off x="4413911" y="4835485"/>
            <a:ext cx="2451312" cy="1015663"/>
          </a:xfrm>
          <a:prstGeom prst="rect">
            <a:avLst/>
          </a:prstGeom>
        </p:spPr>
        <p:txBody>
          <a:bodyPr wrap="none">
            <a:spAutoFit/>
          </a:bodyPr>
          <a:lstStyle/>
          <a:p>
            <a:r>
              <a:rPr lang="en-US" sz="6000" b="1" dirty="0">
                <a:solidFill>
                  <a:srgbClr val="FFFFFF"/>
                </a:solidFill>
              </a:rPr>
              <a:t>Czech</a:t>
            </a:r>
          </a:p>
        </p:txBody>
      </p:sp>
    </p:spTree>
    <p:extLst>
      <p:ext uri="{BB962C8B-B14F-4D97-AF65-F5344CB8AC3E}">
        <p14:creationId xmlns:p14="http://schemas.microsoft.com/office/powerpoint/2010/main" val="1209024616"/>
      </p:ext>
    </p:extLst>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3234913"/>
            <a:ext cx="6908800" cy="130625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Ely,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408552329"/>
      </p:ext>
    </p:extLst>
  </p:cSld>
  <p:clrMapOvr>
    <a:masterClrMapping/>
  </p:clrMapOvr>
  <p:transition/>
</p:sld>
</file>

<file path=ppt/slides/slide4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http://www.duluthbudgeteer.com/community/4121672-simple-cooking-leads-success</a:t>
            </a:r>
            <a:endParaRPr lang="en-US" sz="800" dirty="0">
              <a:solidFill>
                <a:srgbClr val="000000"/>
              </a:solidFill>
              <a:latin typeface="Verdana" pitchFamily="34" charset="0"/>
            </a:endParaRPr>
          </a:p>
        </p:txBody>
      </p:sp>
      <p:pic>
        <p:nvPicPr>
          <p:cNvPr id="1127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866775"/>
            <a:ext cx="8674100" cy="5678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123338" y="1199634"/>
            <a:ext cx="1069524" cy="369332"/>
          </a:xfrm>
          <a:prstGeom prst="rect">
            <a:avLst/>
          </a:prstGeom>
        </p:spPr>
        <p:txBody>
          <a:bodyPr wrap="none">
            <a:spAutoFit/>
          </a:bodyPr>
          <a:lstStyle/>
          <a:p>
            <a:r>
              <a:rPr lang="en-US" dirty="0">
                <a:solidFill>
                  <a:srgbClr val="000000"/>
                </a:solidFill>
                <a:hlinkClick r:id="rId5"/>
              </a:rPr>
              <a:t>Slovenia</a:t>
            </a:r>
            <a:endParaRPr lang="en-US" dirty="0">
              <a:solidFill>
                <a:srgbClr val="000000"/>
              </a:solidFill>
            </a:endParaRPr>
          </a:p>
        </p:txBody>
      </p:sp>
      <p:pic>
        <p:nvPicPr>
          <p:cNvPr id="11273" name="Picture 9" descr="Flag of Sloven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5600" y="250825"/>
            <a:ext cx="1905000" cy="952500"/>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573851"/>
      </p:ext>
    </p:extLst>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3234913"/>
            <a:ext cx="6908800" cy="130625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Duluth,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624379322"/>
      </p:ext>
    </p:extLst>
  </p:cSld>
  <p:clrMapOvr>
    <a:masterClrMapping/>
  </p:clrMapOvr>
  <p:transition/>
</p:sld>
</file>

<file path=ppt/slides/slide43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1268" name="Picture 4" descr="http://www.duluthbudgeteer.com/sites/default/files/styles/16x9_860/public/field/image/0925.F.DBN_.BeaOjakangas.BeaInKitchen.JPG?itok=2C9tW0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 y="393700"/>
            <a:ext cx="9144000" cy="616215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81000" y="5932785"/>
            <a:ext cx="8343900" cy="646331"/>
          </a:xfrm>
          <a:prstGeom prst="rect">
            <a:avLst/>
          </a:prstGeom>
        </p:spPr>
        <p:txBody>
          <a:bodyPr wrap="square">
            <a:spAutoFit/>
          </a:bodyPr>
          <a:lstStyle/>
          <a:p>
            <a:pPr algn="ctr"/>
            <a:r>
              <a:rPr lang="en-US" b="1" dirty="0" err="1">
                <a:solidFill>
                  <a:srgbClr val="FFFFFF"/>
                </a:solidFill>
              </a:rPr>
              <a:t>Duluthian</a:t>
            </a:r>
            <a:r>
              <a:rPr lang="en-US" b="1" dirty="0">
                <a:solidFill>
                  <a:srgbClr val="FFFFFF"/>
                </a:solidFill>
              </a:rPr>
              <a:t> Beatrice </a:t>
            </a:r>
            <a:r>
              <a:rPr lang="en-US" b="1" dirty="0" err="1">
                <a:solidFill>
                  <a:srgbClr val="FFFFFF"/>
                </a:solidFill>
              </a:rPr>
              <a:t>Ojakangas</a:t>
            </a:r>
            <a:r>
              <a:rPr lang="en-US" b="1" dirty="0">
                <a:solidFill>
                  <a:srgbClr val="FFFFFF"/>
                </a:solidFill>
              </a:rPr>
              <a:t> inducted into the Scandinavian-American Hall of Fame </a:t>
            </a:r>
          </a:p>
        </p:txBody>
      </p:sp>
      <p:pic>
        <p:nvPicPr>
          <p:cNvPr id="11270" name="Picture 6" descr="Flag of Finl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9875" y="860424"/>
            <a:ext cx="1905000" cy="11715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7006483" y="2215634"/>
            <a:ext cx="941283" cy="369332"/>
          </a:xfrm>
          <a:prstGeom prst="rect">
            <a:avLst/>
          </a:prstGeom>
        </p:spPr>
        <p:txBody>
          <a:bodyPr wrap="none">
            <a:spAutoFit/>
          </a:bodyPr>
          <a:lstStyle/>
          <a:p>
            <a:r>
              <a:rPr lang="en-US" dirty="0">
                <a:solidFill>
                  <a:srgbClr val="185CF4"/>
                </a:solidFill>
              </a:rPr>
              <a:t>Finland</a:t>
            </a:r>
          </a:p>
        </p:txBody>
      </p:sp>
      <p:sp>
        <p:nvSpPr>
          <p:cNvPr id="7"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5"/>
              </a:rPr>
              <a:t>http://www.duluthbudgeteer.com/community/4121672-simple-cooking-leads-success</a:t>
            </a:r>
            <a:endParaRPr lang="en-US" sz="800" dirty="0">
              <a:solidFill>
                <a:srgbClr val="000000"/>
              </a:solidFill>
              <a:latin typeface="Verdana" pitchFamily="34" charset="0"/>
            </a:endParaRPr>
          </a:p>
        </p:txBody>
      </p:sp>
      <p:pic>
        <p:nvPicPr>
          <p:cNvPr id="717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12206" y="2582050"/>
            <a:ext cx="3922143" cy="3064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855457" y="4958833"/>
            <a:ext cx="1617751" cy="584775"/>
          </a:xfrm>
          <a:prstGeom prst="rect">
            <a:avLst/>
          </a:prstGeom>
        </p:spPr>
        <p:txBody>
          <a:bodyPr wrap="none">
            <a:spAutoFit/>
          </a:bodyPr>
          <a:lstStyle/>
          <a:p>
            <a:r>
              <a:rPr lang="en-US" sz="3200" b="1" dirty="0">
                <a:solidFill>
                  <a:srgbClr val="FFFFFF"/>
                </a:solidFill>
              </a:rPr>
              <a:t>lutefisk</a:t>
            </a:r>
            <a:endParaRPr lang="en-US" sz="3200" b="1" dirty="0"/>
          </a:p>
        </p:txBody>
      </p:sp>
    </p:spTree>
    <p:extLst>
      <p:ext uri="{BB962C8B-B14F-4D97-AF65-F5344CB8AC3E}">
        <p14:creationId xmlns:p14="http://schemas.microsoft.com/office/powerpoint/2010/main" val="4097069743"/>
      </p:ext>
    </p:extLst>
  </p:cSld>
  <p:clrMapOvr>
    <a:masterClrMapping/>
  </p:clrMapOvr>
  <p:transition/>
</p:sld>
</file>

<file path=ppt/slides/slide43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8219" y="816647"/>
            <a:ext cx="6583680" cy="5534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 Box 2"/>
          <p:cNvSpPr txBox="1">
            <a:spLocks noChangeArrowheads="1"/>
          </p:cNvSpPr>
          <p:nvPr/>
        </p:nvSpPr>
        <p:spPr bwMode="auto">
          <a:xfrm>
            <a:off x="2294235" y="6551842"/>
            <a:ext cx="4549643"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4"/>
              </a:rPr>
              <a:t>http://www.mprnews.org/story/2016/09/13/npr-pho-central-to-vietnamese-identity</a:t>
            </a:r>
            <a:endParaRPr lang="en-US" sz="800" dirty="0">
              <a:solidFill>
                <a:srgbClr val="000000"/>
              </a:solidFill>
              <a:latin typeface="Verdana" pitchFamily="34" charset="0"/>
            </a:endParaRPr>
          </a:p>
        </p:txBody>
      </p:sp>
      <p:pic>
        <p:nvPicPr>
          <p:cNvPr id="8194" name="Picture 2" descr="Flag of Vietn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1" y="417512"/>
            <a:ext cx="1327150" cy="881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032856"/>
      </p:ext>
    </p:extLst>
  </p:cSld>
  <p:clrMapOvr>
    <a:masterClrMapping/>
  </p:clrMapOvr>
  <p:transition/>
</p:sld>
</file>

<file path=ppt/slides/slide43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542416"/>
            <a:ext cx="6908800" cy="269125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Green Bay, Wisconsin</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305127822"/>
      </p:ext>
    </p:extLst>
  </p:cSld>
  <p:clrMapOvr>
    <a:masterClrMapping/>
  </p:clrMapOvr>
  <p:transition/>
</p:sld>
</file>

<file path=ppt/slides/slide4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1" y="205479"/>
            <a:ext cx="9057213" cy="6126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286000" y="6516470"/>
            <a:ext cx="4572000" cy="253916"/>
          </a:xfrm>
          <a:prstGeom prst="rect">
            <a:avLst/>
          </a:prstGeom>
        </p:spPr>
        <p:txBody>
          <a:bodyPr>
            <a:spAutoFit/>
          </a:bodyPr>
          <a:lstStyle/>
          <a:p>
            <a:pPr algn="ctr"/>
            <a:r>
              <a:rPr lang="en-US" sz="1050" dirty="0">
                <a:solidFill>
                  <a:srgbClr val="FFFFFF"/>
                </a:solidFill>
                <a:hlinkClick r:id="rId4"/>
              </a:rPr>
              <a:t>https://www.travelwisconsin.com/events/fairs-festivals/booya-days-40367</a:t>
            </a:r>
            <a:endParaRPr lang="en-US" sz="1050" dirty="0">
              <a:solidFill>
                <a:srgbClr val="FFFFFF"/>
              </a:solidFill>
            </a:endParaRPr>
          </a:p>
        </p:txBody>
      </p:sp>
      <p:sp>
        <p:nvSpPr>
          <p:cNvPr id="10" name="Rectangle 9"/>
          <p:cNvSpPr/>
          <p:nvPr/>
        </p:nvSpPr>
        <p:spPr>
          <a:xfrm>
            <a:off x="3559810" y="6216134"/>
            <a:ext cx="1973425" cy="338554"/>
          </a:xfrm>
          <a:prstGeom prst="rect">
            <a:avLst/>
          </a:prstGeom>
        </p:spPr>
        <p:txBody>
          <a:bodyPr wrap="none">
            <a:spAutoFit/>
          </a:bodyPr>
          <a:lstStyle/>
          <a:p>
            <a:r>
              <a:rPr lang="en-US" sz="1600" b="1" dirty="0">
                <a:solidFill>
                  <a:srgbClr val="000000"/>
                </a:solidFill>
              </a:rPr>
              <a:t>Cadott, Wisconsin</a:t>
            </a:r>
            <a:endParaRPr lang="en-US" sz="1600" dirty="0">
              <a:solidFill>
                <a:srgbClr val="000000"/>
              </a:solidFill>
            </a:endParaRPr>
          </a:p>
        </p:txBody>
      </p:sp>
      <p:pic>
        <p:nvPicPr>
          <p:cNvPr id="15365" name="Picture 5" descr="http://www.d.umn.edu/cla/faculty/troufs/anth1095/images/flag_walloni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54244" y="173911"/>
            <a:ext cx="1249095" cy="93682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7316266" y="1110734"/>
            <a:ext cx="1125052" cy="584775"/>
          </a:xfrm>
          <a:prstGeom prst="rect">
            <a:avLst/>
          </a:prstGeom>
        </p:spPr>
        <p:txBody>
          <a:bodyPr wrap="none">
            <a:spAutoFit/>
          </a:bodyPr>
          <a:lstStyle/>
          <a:p>
            <a:pPr algn="ctr"/>
            <a:r>
              <a:rPr lang="en-US" b="1" dirty="0">
                <a:solidFill>
                  <a:srgbClr val="000000"/>
                </a:solidFill>
              </a:rPr>
              <a:t>Wallonia</a:t>
            </a:r>
          </a:p>
          <a:p>
            <a:pPr algn="ctr"/>
            <a:r>
              <a:rPr lang="en-US" sz="1400" dirty="0">
                <a:solidFill>
                  <a:srgbClr val="000000"/>
                </a:solidFill>
              </a:rPr>
              <a:t>(Belgium)</a:t>
            </a:r>
          </a:p>
        </p:txBody>
      </p:sp>
    </p:spTree>
    <p:extLst>
      <p:ext uri="{BB962C8B-B14F-4D97-AF65-F5344CB8AC3E}">
        <p14:creationId xmlns:p14="http://schemas.microsoft.com/office/powerpoint/2010/main" val="2767566743"/>
      </p:ext>
    </p:extLst>
  </p:cSld>
  <p:clrMapOvr>
    <a:masterClrMapping/>
  </p:clrMapOvr>
  <p:transition/>
</p:sld>
</file>

<file path=ppt/slides/slide4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8" y="1856810"/>
            <a:ext cx="7725231" cy="3582519"/>
          </a:xfrm>
          <a:prstGeom prst="rect">
            <a:avLst/>
          </a:prstGeom>
          <a:noFill/>
          <a:ln w="9525">
            <a:noFill/>
            <a:miter lim="800000"/>
            <a:headEnd/>
            <a:tailEnd/>
          </a:ln>
        </p:spPr>
        <p:txBody>
          <a:bodyPr wrap="square">
            <a:spAutoFit/>
          </a:bodyPr>
          <a:lstStyle/>
          <a:p>
            <a:pPr algn="ctr">
              <a:spcBef>
                <a:spcPct val="20000"/>
              </a:spcBef>
            </a:pPr>
            <a:r>
              <a:rPr lang="en-US" sz="5400" b="1" dirty="0">
                <a:solidFill>
                  <a:srgbClr val="FFFFFF"/>
                </a:solidFill>
                <a:cs typeface="Arial" pitchFamily="34" charset="0"/>
              </a:rPr>
              <a:t>the list of foods central to cultural identity </a:t>
            </a:r>
          </a:p>
          <a:p>
            <a:pPr algn="ctr">
              <a:spcBef>
                <a:spcPct val="20000"/>
              </a:spcBef>
            </a:pPr>
            <a:r>
              <a:rPr lang="en-US" sz="5400" b="1" dirty="0">
                <a:solidFill>
                  <a:srgbClr val="FFFFFF"/>
                </a:solidFill>
                <a:cs typeface="Arial" pitchFamily="34" charset="0"/>
              </a:rPr>
              <a:t>goes on . . . </a:t>
            </a:r>
            <a:r>
              <a:rPr lang="en-US" sz="5400" b="1" dirty="0">
                <a:solidFill>
                  <a:srgbClr val="000000"/>
                </a:solidFill>
                <a:cs typeface="Arial" pitchFamily="34" charset="0"/>
              </a:rPr>
              <a:t>and on . . .</a:t>
            </a:r>
          </a:p>
        </p:txBody>
      </p:sp>
    </p:spTree>
    <p:extLst>
      <p:ext uri="{BB962C8B-B14F-4D97-AF65-F5344CB8AC3E}">
        <p14:creationId xmlns:p14="http://schemas.microsoft.com/office/powerpoint/2010/main" val="2349621967"/>
      </p:ext>
    </p:extLst>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8" y="1856810"/>
            <a:ext cx="7725231" cy="3582519"/>
          </a:xfrm>
          <a:prstGeom prst="rect">
            <a:avLst/>
          </a:prstGeom>
          <a:noFill/>
          <a:ln w="9525">
            <a:noFill/>
            <a:miter lim="800000"/>
            <a:headEnd/>
            <a:tailEnd/>
          </a:ln>
        </p:spPr>
        <p:txBody>
          <a:bodyPr wrap="square">
            <a:spAutoFit/>
          </a:bodyPr>
          <a:lstStyle/>
          <a:p>
            <a:pPr algn="ctr">
              <a:spcBef>
                <a:spcPct val="20000"/>
              </a:spcBef>
            </a:pPr>
            <a:r>
              <a:rPr lang="en-US" sz="5400" b="1" dirty="0">
                <a:solidFill>
                  <a:srgbClr val="FFFFFF"/>
                </a:solidFill>
                <a:cs typeface="Arial" pitchFamily="34" charset="0"/>
              </a:rPr>
              <a:t>the list of foods central to cultural identity </a:t>
            </a:r>
          </a:p>
          <a:p>
            <a:pPr algn="ctr">
              <a:spcBef>
                <a:spcPct val="20000"/>
              </a:spcBef>
            </a:pPr>
            <a:r>
              <a:rPr lang="en-US" sz="5400" b="1" dirty="0">
                <a:solidFill>
                  <a:srgbClr val="FFFFFF"/>
                </a:solidFill>
                <a:cs typeface="Arial" pitchFamily="34" charset="0"/>
              </a:rPr>
              <a:t>goes on . . . and on . . .</a:t>
            </a:r>
          </a:p>
        </p:txBody>
      </p:sp>
    </p:spTree>
    <p:extLst>
      <p:ext uri="{BB962C8B-B14F-4D97-AF65-F5344CB8AC3E}">
        <p14:creationId xmlns:p14="http://schemas.microsoft.com/office/powerpoint/2010/main" val="940330067"/>
      </p:ext>
    </p:extLst>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235006"/>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solidFill>
                  <a:schemeClr val="accent1"/>
                </a:solidFill>
                <a:latin typeface="Verdana" pitchFamily="34" charset="0"/>
              </a:rPr>
              <a:t> e.g., </a:t>
            </a:r>
            <a:r>
              <a:rPr lang="en-US" sz="2000" b="1" i="1" dirty="0" err="1">
                <a:solidFill>
                  <a:schemeClr val="accent1"/>
                </a:solidFill>
                <a:latin typeface="Verdana" pitchFamily="34" charset="0"/>
              </a:rPr>
              <a:t>Anishinabe</a:t>
            </a:r>
            <a:r>
              <a:rPr lang="en-US" sz="2000" b="1" dirty="0">
                <a:solidFill>
                  <a:schemeClr val="accent1"/>
                </a:solidFill>
                <a:latin typeface="Verdana" pitchFamily="34" charset="0"/>
              </a:rPr>
              <a:t> (Chippewa; Ojibwa)</a:t>
            </a:r>
          </a:p>
          <a:p>
            <a:pPr marL="566738" lvl="1" indent="-109538" eaLnBrk="1" hangingPunct="1"/>
            <a:r>
              <a:rPr lang="en-US" sz="2000" b="1" dirty="0">
                <a:solidFill>
                  <a:schemeClr val="accent1"/>
                </a:solidFill>
                <a:latin typeface="Verdana" pitchFamily="34" charset="0"/>
              </a:rPr>
              <a:t> e.g., Irish “</a:t>
            </a:r>
            <a:r>
              <a:rPr lang="en-US" sz="2000" b="1" dirty="0" err="1">
                <a:solidFill>
                  <a:schemeClr val="accent1"/>
                </a:solidFill>
                <a:latin typeface="Verdana" pitchFamily="34" charset="0"/>
              </a:rPr>
              <a:t>Travellers</a:t>
            </a:r>
            <a:r>
              <a:rPr lang="en-US" sz="2000" b="1" dirty="0">
                <a:solidFill>
                  <a:schemeClr val="accent1"/>
                </a:solidFill>
                <a:latin typeface="Verdana" pitchFamily="34" charset="0"/>
              </a:rPr>
              <a:t>”</a:t>
            </a:r>
          </a:p>
          <a:p>
            <a:pPr lvl="2" indent="-163513" eaLnBrk="1" hangingPunct="1"/>
            <a:r>
              <a:rPr lang="en-US" sz="1800" b="1" dirty="0">
                <a:solidFill>
                  <a:schemeClr val="accent1"/>
                </a:solidFill>
                <a:latin typeface="Verdana" pitchFamily="34" charset="0"/>
              </a:rPr>
              <a:t>sometimes incorrectly called “Gypsies”</a:t>
            </a:r>
            <a:endParaRPr lang="en-US" sz="2000" b="1" dirty="0">
              <a:solidFill>
                <a:schemeClr val="accent1"/>
              </a:solidFill>
              <a:latin typeface="Verdana" pitchFamily="34" charset="0"/>
            </a:endParaRPr>
          </a:p>
          <a:p>
            <a:pPr marL="739775" lvl="1" indent="-282575" eaLnBrk="1" hangingPunct="1"/>
            <a:r>
              <a:rPr lang="en-US" b="1" dirty="0">
                <a:latin typeface="Verdana" pitchFamily="34" charset="0"/>
              </a:rPr>
              <a:t>e.g., Australian Aboriginals</a:t>
            </a:r>
          </a:p>
          <a:p>
            <a:pPr marL="739775" lvl="1" indent="-282575" eaLnBrk="1" hangingPunct="1"/>
            <a:r>
              <a:rPr lang="en-US" sz="2000" b="1" dirty="0">
                <a:solidFill>
                  <a:schemeClr val="accent1"/>
                </a:solidFill>
                <a:latin typeface="Verdana" pitchFamily="34" charset="0"/>
              </a:rPr>
              <a:t>e.g., Cajun</a:t>
            </a:r>
          </a:p>
          <a:p>
            <a:pPr marL="739775" lvl="1" indent="-282575" eaLnBrk="1" hangingPunct="1"/>
            <a:r>
              <a:rPr lang="en-US" sz="2000" b="1" dirty="0">
                <a:solidFill>
                  <a:schemeClr val="accent1"/>
                </a:solidFill>
                <a:latin typeface="Verdana" pitchFamily="34" charset="0"/>
              </a:rPr>
              <a:t>e.g., Rom (Gypsies)</a:t>
            </a:r>
          </a:p>
          <a:p>
            <a:pPr marL="739775" lvl="1" indent="-282575" eaLnBrk="1" hangingPunct="1"/>
            <a:r>
              <a:rPr lang="en-US" sz="2000" b="1" dirty="0">
                <a:solidFill>
                  <a:schemeClr val="accent1"/>
                </a:solidFill>
                <a:latin typeface="Verdana" pitchFamily="34" charset="0"/>
              </a:rPr>
              <a:t>e.g., Basques</a:t>
            </a:r>
          </a:p>
          <a:p>
            <a:pPr marL="739775" lvl="1" indent="-282575" eaLnBrk="1" hangingPunct="1"/>
            <a:r>
              <a:rPr lang="en-US" sz="2000" b="1" dirty="0">
                <a:solidFill>
                  <a:schemeClr val="accent1"/>
                </a:solidFill>
                <a:latin typeface="Verdana" pitchFamily="34" charset="0"/>
              </a:rPr>
              <a:t>e.g., Kurds</a:t>
            </a:r>
          </a:p>
        </p:txBody>
      </p:sp>
      <p:sp>
        <p:nvSpPr>
          <p:cNvPr id="4096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rtl="0" fontAlgn="base">
              <a:spcBef>
                <a:spcPct val="0"/>
              </a:spcBef>
              <a:spcAft>
                <a:spcPct val="0"/>
              </a:spcAft>
            </a:pPr>
            <a:r>
              <a:rPr lang="en-US" sz="3200" b="1" kern="1200">
                <a:solidFill>
                  <a:srgbClr val="000000"/>
                </a:solidFill>
                <a:latin typeface="Arial" pitchFamily="34" charset="0"/>
                <a:ea typeface="+mn-ea"/>
                <a:cs typeface="+mn-cs"/>
              </a:rPr>
              <a:t>The Concept of Culture</a:t>
            </a:r>
          </a:p>
        </p:txBody>
      </p:sp>
    </p:spTree>
  </p:cSld>
  <p:clrMapOvr>
    <a:masterClrMapping/>
  </p:clrMapOvr>
  <p:transition/>
</p:sld>
</file>

<file path=ppt/slides/slide44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13314" name="Picture 2"/>
          <p:cNvPicPr>
            <a:picLocks noChangeAspect="1" noChangeArrowheads="1"/>
          </p:cNvPicPr>
          <p:nvPr/>
        </p:nvPicPr>
        <p:blipFill>
          <a:blip r:embed="rId3" cstate="print"/>
          <a:srcRect/>
          <a:stretch>
            <a:fillRect/>
          </a:stretch>
        </p:blipFill>
        <p:spPr bwMode="auto">
          <a:xfrm>
            <a:off x="992882" y="369666"/>
            <a:ext cx="7315200" cy="5477210"/>
          </a:xfrm>
          <a:prstGeom prst="rect">
            <a:avLst/>
          </a:prstGeom>
          <a:noFill/>
          <a:ln w="9525">
            <a:noFill/>
            <a:miter lim="800000"/>
            <a:headEnd/>
            <a:tailEnd/>
          </a:ln>
          <a:effectLst/>
        </p:spPr>
      </p:pic>
      <p:sp>
        <p:nvSpPr>
          <p:cNvPr id="14" name="Rectangle 13"/>
          <p:cNvSpPr/>
          <p:nvPr/>
        </p:nvSpPr>
        <p:spPr>
          <a:xfrm>
            <a:off x="1400648" y="5849085"/>
            <a:ext cx="6364504" cy="461665"/>
          </a:xfrm>
          <a:prstGeom prst="rect">
            <a:avLst/>
          </a:prstGeom>
        </p:spPr>
        <p:txBody>
          <a:bodyPr wrap="square">
            <a:spAutoFit/>
          </a:bodyPr>
          <a:lstStyle/>
          <a:p>
            <a:pPr algn="ctr"/>
            <a:r>
              <a:rPr lang="en-US" sz="2400" i="1" kern="1200" dirty="0">
                <a:solidFill>
                  <a:srgbClr val="FFFFFF"/>
                </a:solidFill>
                <a:latin typeface="Arial" pitchFamily="34" charset="0"/>
                <a:ea typeface="+mn-ea"/>
                <a:cs typeface="+mn-cs"/>
              </a:rPr>
              <a:t>The Desert People</a:t>
            </a:r>
            <a:endParaRPr lang="en-US" sz="1100" i="1" kern="1200" dirty="0">
              <a:solidFill>
                <a:srgbClr val="FFFFFF"/>
              </a:solidFill>
              <a:latin typeface="Arial" pitchFamily="34" charset="0"/>
              <a:ea typeface="+mn-ea"/>
              <a:cs typeface="+mn-cs"/>
            </a:endParaRPr>
          </a:p>
        </p:txBody>
      </p:sp>
    </p:spTree>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4" name="Rectangle 13"/>
          <p:cNvSpPr/>
          <p:nvPr/>
        </p:nvSpPr>
        <p:spPr>
          <a:xfrm>
            <a:off x="1400648" y="5834571"/>
            <a:ext cx="6364504" cy="461665"/>
          </a:xfrm>
          <a:prstGeom prst="rect">
            <a:avLst/>
          </a:prstGeom>
        </p:spPr>
        <p:txBody>
          <a:bodyPr wrap="square">
            <a:spAutoFit/>
          </a:bodyPr>
          <a:lstStyle/>
          <a:p>
            <a:pPr algn="ctr"/>
            <a:r>
              <a:rPr lang="en-US" sz="2400" i="1" kern="1200" dirty="0">
                <a:solidFill>
                  <a:srgbClr val="FFFFFF"/>
                </a:solidFill>
                <a:latin typeface="Arial" pitchFamily="34" charset="0"/>
                <a:ea typeface="+mn-ea"/>
                <a:cs typeface="+mn-cs"/>
              </a:rPr>
              <a:t>The Desert People</a:t>
            </a:r>
            <a:endParaRPr lang="en-US" sz="1100" i="1" kern="1200" dirty="0">
              <a:solidFill>
                <a:srgbClr val="FFFFFF"/>
              </a:solidFill>
              <a:latin typeface="Arial" pitchFamily="34" charset="0"/>
              <a:ea typeface="+mn-ea"/>
              <a:cs typeface="+mn-cs"/>
            </a:endParaRPr>
          </a:p>
        </p:txBody>
      </p:sp>
      <p:pic>
        <p:nvPicPr>
          <p:cNvPr id="1026" name="Picture 2"/>
          <p:cNvPicPr>
            <a:picLocks noChangeAspect="1" noChangeArrowheads="1"/>
          </p:cNvPicPr>
          <p:nvPr/>
        </p:nvPicPr>
        <p:blipFill>
          <a:blip r:embed="rId3" cstate="print"/>
          <a:srcRect/>
          <a:stretch>
            <a:fillRect/>
          </a:stretch>
        </p:blipFill>
        <p:spPr bwMode="auto">
          <a:xfrm>
            <a:off x="682167" y="856343"/>
            <a:ext cx="7772400" cy="4857750"/>
          </a:xfrm>
          <a:prstGeom prst="rect">
            <a:avLst/>
          </a:prstGeom>
          <a:noFill/>
          <a:ln w="9525">
            <a:noFill/>
            <a:miter lim="800000"/>
            <a:headEnd/>
            <a:tailEnd/>
          </a:ln>
          <a:effectLst/>
        </p:spPr>
      </p:pic>
    </p:spTree>
  </p:cSld>
  <p:clrMapOvr>
    <a:masterClrMapping/>
  </p:clrMapOvr>
  <p:transition/>
</p:sld>
</file>

<file path=ppt/slides/slide4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3"/>
          <p:cNvSpPr>
            <a:spLocks noGrp="1" noChangeArrowheads="1"/>
          </p:cNvSpPr>
          <p:nvPr>
            <p:ph type="body" idx="1"/>
          </p:nvPr>
        </p:nvSpPr>
        <p:spPr>
          <a:xfrm>
            <a:off x="1062038" y="2116142"/>
            <a:ext cx="7769225" cy="4124325"/>
          </a:xfrm>
        </p:spPr>
        <p:txBody>
          <a:bodyPr>
            <a:spAutoFit/>
          </a:bodyPr>
          <a:lstStyle/>
          <a:p>
            <a:pPr eaLnBrk="1" hangingPunct="1">
              <a:defRPr/>
            </a:pPr>
            <a:r>
              <a:rPr lang="en-US" sz="2800" b="1" dirty="0" err="1">
                <a:solidFill>
                  <a:srgbClr val="FF0000"/>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rgbClr val="000000"/>
                </a:solidFill>
                <a:latin typeface="Verdana" pitchFamily="34" charset="0"/>
              </a:rPr>
              <a:t>within</a:t>
            </a:r>
            <a:r>
              <a:rPr lang="en-US" sz="2800" b="1" dirty="0">
                <a:solidFill>
                  <a:srgbClr val="000000"/>
                </a:solidFill>
                <a:latin typeface="Verdana" pitchFamily="34" charset="0"/>
              </a:rPr>
              <a:t> nations</a:t>
            </a:r>
          </a:p>
          <a:p>
            <a:pPr eaLnBrk="1" hangingPunct="1">
              <a:lnSpc>
                <a:spcPct val="30000"/>
              </a:lnSpc>
              <a:defRPr/>
            </a:pPr>
            <a:endParaRPr lang="en-US" sz="2800" b="1" dirty="0">
              <a:solidFill>
                <a:srgbClr val="FF1B36"/>
              </a:solidFill>
              <a:latin typeface="Verdana" pitchFamily="34" charset="0"/>
            </a:endParaRPr>
          </a:p>
          <a:p>
            <a:pPr marL="628650" lvl="1" indent="-171450" eaLnBrk="1" hangingPunct="1">
              <a:defRPr/>
            </a:pPr>
            <a:r>
              <a:rPr lang="en-US" sz="2000" b="1" dirty="0">
                <a:latin typeface="Verdana" pitchFamily="34" charset="0"/>
              </a:rPr>
              <a:t>  Aztec</a:t>
            </a:r>
          </a:p>
          <a:p>
            <a:pPr marL="628650" lvl="1" indent="-171450" eaLnBrk="1" hangingPunct="1">
              <a:defRPr/>
            </a:pPr>
            <a:r>
              <a:rPr lang="en-US" sz="2000" b="1" dirty="0">
                <a:latin typeface="Verdana" pitchFamily="34" charset="0"/>
              </a:rPr>
              <a:t>  Maya</a:t>
            </a:r>
          </a:p>
          <a:p>
            <a:pPr marL="628650" lvl="1" indent="-171450" eaLnBrk="1" hangingPunct="1">
              <a:defRPr/>
            </a:pPr>
            <a:r>
              <a:rPr lang="en-US" sz="2000" b="1" dirty="0">
                <a:latin typeface="Verdana" pitchFamily="34" charset="0"/>
              </a:rPr>
              <a:t>  Zapata</a:t>
            </a:r>
          </a:p>
          <a:p>
            <a:pPr marL="628650" lvl="1" indent="-171450" eaLnBrk="1" hangingPunct="1">
              <a:defRPr/>
            </a:pPr>
            <a:r>
              <a:rPr lang="en-US" sz="2000" b="1" dirty="0">
                <a:latin typeface="Verdana" pitchFamily="34" charset="0"/>
              </a:rPr>
              <a:t>  </a:t>
            </a:r>
            <a:r>
              <a:rPr lang="en-US" sz="2000" b="1" dirty="0" err="1">
                <a:latin typeface="Verdana" pitchFamily="34" charset="0"/>
              </a:rPr>
              <a:t>Mixtec</a:t>
            </a:r>
            <a:endParaRPr lang="en-US" sz="2000" b="1" dirty="0">
              <a:latin typeface="Verdana" pitchFamily="34" charset="0"/>
            </a:endParaRPr>
          </a:p>
          <a:p>
            <a:pPr marL="628650" lvl="1" indent="-171450" eaLnBrk="1" hangingPunct="1">
              <a:defRPr/>
            </a:pPr>
            <a:r>
              <a:rPr lang="en-US" sz="2000" b="1" dirty="0">
                <a:latin typeface="Verdana" pitchFamily="34" charset="0"/>
              </a:rPr>
              <a:t>  </a:t>
            </a:r>
            <a:r>
              <a:rPr lang="en-US" sz="2000" b="1" dirty="0" err="1">
                <a:latin typeface="Verdana" pitchFamily="34" charset="0"/>
              </a:rPr>
              <a:t>Otomi</a:t>
            </a:r>
            <a:endParaRPr lang="en-US" sz="2000" b="1" dirty="0">
              <a:latin typeface="Verdana" pitchFamily="34" charset="0"/>
            </a:endParaRPr>
          </a:p>
          <a:p>
            <a:pPr marL="628650" lvl="1" indent="-171450" eaLnBrk="1" hangingPunct="1">
              <a:defRPr/>
            </a:pPr>
            <a:r>
              <a:rPr lang="en-US" sz="2000" b="1" dirty="0">
                <a:latin typeface="Verdana" pitchFamily="34" charset="0"/>
              </a:rPr>
              <a:t>  </a:t>
            </a:r>
            <a:r>
              <a:rPr lang="en-US" sz="2000" b="1" dirty="0" err="1">
                <a:latin typeface="Verdana" pitchFamily="34" charset="0"/>
              </a:rPr>
              <a:t>Tarascan</a:t>
            </a:r>
            <a:endParaRPr lang="en-US" sz="2000" b="1" dirty="0">
              <a:latin typeface="Verdana" pitchFamily="34" charset="0"/>
            </a:endParaRPr>
          </a:p>
          <a:p>
            <a:pPr marL="628650" lvl="1" indent="-171450" eaLnBrk="1" hangingPunct="1">
              <a:defRPr/>
            </a:pPr>
            <a:r>
              <a:rPr lang="en-US" sz="2000" b="1" dirty="0">
                <a:latin typeface="Verdana" pitchFamily="34" charset="0"/>
              </a:rPr>
              <a:t>  Yaqui</a:t>
            </a:r>
          </a:p>
          <a:p>
            <a:pPr marL="628650" lvl="1" indent="-171450" eaLnBrk="1" hangingPunct="1">
              <a:defRPr/>
            </a:pPr>
            <a:r>
              <a:rPr lang="en-US" sz="2000" b="1" dirty="0">
                <a:latin typeface="Verdana" pitchFamily="34" charset="0"/>
              </a:rPr>
              <a:t>  </a:t>
            </a:r>
            <a:r>
              <a:rPr lang="en-US" sz="2000" b="1" dirty="0" err="1">
                <a:latin typeface="Verdana" pitchFamily="34" charset="0"/>
              </a:rPr>
              <a:t>Tarahumara</a:t>
            </a:r>
            <a:r>
              <a:rPr lang="en-US" sz="2000" b="1" dirty="0">
                <a:latin typeface="Verdana" pitchFamily="34" charset="0"/>
              </a:rPr>
              <a:t> . . .</a:t>
            </a:r>
          </a:p>
        </p:txBody>
      </p:sp>
      <p:sp>
        <p:nvSpPr>
          <p:cNvPr id="5120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dirty="0">
                <a:solidFill>
                  <a:srgbClr val="000000"/>
                </a:solidFill>
              </a:rPr>
              <a:t>The Concept of Culture</a:t>
            </a:r>
          </a:p>
        </p:txBody>
      </p:sp>
      <p:sp>
        <p:nvSpPr>
          <p:cNvPr id="4" name="Rectangle 2"/>
          <p:cNvSpPr txBox="1">
            <a:spLocks noChangeArrowheads="1"/>
          </p:cNvSpPr>
          <p:nvPr/>
        </p:nvSpPr>
        <p:spPr bwMode="auto">
          <a:xfrm>
            <a:off x="435429" y="3091626"/>
            <a:ext cx="8229600" cy="3106061"/>
          </a:xfrm>
          <a:prstGeom prst="rect">
            <a:avLst/>
          </a:prstGeom>
          <a:solidFill>
            <a:srgbClr val="FFFFFF">
              <a:alpha val="85098"/>
            </a:srgbClr>
          </a:solidFill>
          <a:ln w="9525">
            <a:noFill/>
            <a:miter lim="800000"/>
            <a:headEnd/>
            <a:tailEnd/>
          </a:ln>
        </p:spPr>
        <p:txBody>
          <a:bodyPr anchor="ctr"/>
          <a:lstStyle/>
          <a:p>
            <a:pPr algn="ctr"/>
            <a:r>
              <a:rPr lang="en-US" sz="3600" b="1" dirty="0">
                <a:solidFill>
                  <a:srgbClr val="000000"/>
                </a:solidFill>
              </a:rPr>
              <a:t>contemporary</a:t>
            </a:r>
          </a:p>
          <a:p>
            <a:pPr algn="ctr"/>
            <a:r>
              <a:rPr lang="en-US" sz="3600" b="1" dirty="0">
                <a:solidFill>
                  <a:srgbClr val="000000"/>
                </a:solidFill>
              </a:rPr>
              <a:t>and </a:t>
            </a:r>
          </a:p>
          <a:p>
            <a:pPr algn="ctr"/>
            <a:r>
              <a:rPr lang="en-US" sz="3600" b="1" dirty="0">
                <a:solidFill>
                  <a:srgbClr val="000000"/>
                </a:solidFill>
              </a:rPr>
              <a:t>prehistoric</a:t>
            </a:r>
          </a:p>
        </p:txBody>
      </p:sp>
    </p:spTree>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7"/>
          <p:cNvSpPr>
            <a:spLocks noChangeArrowheads="1"/>
          </p:cNvSpPr>
          <p:nvPr/>
        </p:nvSpPr>
        <p:spPr bwMode="auto">
          <a:xfrm>
            <a:off x="2675474" y="5237313"/>
            <a:ext cx="3765774" cy="1000274"/>
          </a:xfrm>
          <a:prstGeom prst="rect">
            <a:avLst/>
          </a:prstGeom>
          <a:noFill/>
          <a:ln w="9525">
            <a:noFill/>
            <a:miter lim="800000"/>
            <a:headEnd/>
            <a:tailEnd/>
          </a:ln>
        </p:spPr>
        <p:txBody>
          <a:bodyPr wrap="none" anchor="ctr">
            <a:spAutoFit/>
          </a:bodyPr>
          <a:lstStyle/>
          <a:p>
            <a:pPr algn="ctr" rtl="0" eaLnBrk="0" fontAlgn="base" hangingPunct="0">
              <a:spcBef>
                <a:spcPct val="0"/>
              </a:spcBef>
              <a:spcAft>
                <a:spcPct val="0"/>
              </a:spcAft>
            </a:pPr>
            <a:r>
              <a:rPr lang="en-US" kern="1200" dirty="0">
                <a:solidFill>
                  <a:srgbClr val="000000"/>
                </a:solidFill>
                <a:latin typeface="Arial" charset="0"/>
                <a:ea typeface="+mn-ea"/>
                <a:cs typeface="+mn-cs"/>
              </a:rPr>
              <a:t>Sophie D. Coe</a:t>
            </a:r>
            <a:br>
              <a:rPr lang="en-US" sz="2400" kern="1200" dirty="0">
                <a:solidFill>
                  <a:srgbClr val="000000"/>
                </a:solidFill>
                <a:latin typeface="Arial" charset="0"/>
                <a:ea typeface="+mn-ea"/>
                <a:cs typeface="+mn-cs"/>
              </a:rPr>
            </a:br>
            <a:r>
              <a:rPr lang="en-US" sz="2400" b="1" i="1" kern="1200" dirty="0">
                <a:solidFill>
                  <a:srgbClr val="000000"/>
                </a:solidFill>
                <a:latin typeface="Arial" charset="0"/>
                <a:ea typeface="+mn-ea"/>
                <a:cs typeface="+mn-cs"/>
              </a:rPr>
              <a:t>America's First Cuisines</a:t>
            </a:r>
            <a:br>
              <a:rPr lang="en-US" b="1" kern="1200" dirty="0">
                <a:solidFill>
                  <a:srgbClr val="000000"/>
                </a:solidFill>
                <a:latin typeface="Arial" charset="0"/>
                <a:ea typeface="+mn-ea"/>
                <a:cs typeface="+mn-cs"/>
              </a:rPr>
            </a:br>
            <a:r>
              <a:rPr lang="en-US" sz="1100" kern="1200" dirty="0">
                <a:solidFill>
                  <a:srgbClr val="000000"/>
                </a:solidFill>
                <a:latin typeface="Arial" charset="0"/>
                <a:ea typeface="+mn-ea"/>
                <a:cs typeface="+mn-cs"/>
              </a:rPr>
              <a:t>Austin: University of </a:t>
            </a:r>
            <a:r>
              <a:rPr lang="en-US" sz="1100" kern="1200" dirty="0" err="1">
                <a:solidFill>
                  <a:srgbClr val="000000"/>
                </a:solidFill>
                <a:latin typeface="Arial" charset="0"/>
                <a:ea typeface="+mn-ea"/>
                <a:cs typeface="+mn-cs"/>
              </a:rPr>
              <a:t>Texax</a:t>
            </a:r>
            <a:r>
              <a:rPr lang="en-US" sz="1100" kern="1200" dirty="0">
                <a:solidFill>
                  <a:srgbClr val="000000"/>
                </a:solidFill>
                <a:latin typeface="Arial" charset="0"/>
                <a:ea typeface="+mn-ea"/>
                <a:cs typeface="+mn-cs"/>
              </a:rPr>
              <a:t> Press, 1994.</a:t>
            </a:r>
          </a:p>
        </p:txBody>
      </p:sp>
      <p:pic>
        <p:nvPicPr>
          <p:cNvPr id="191492" name="Picture 2"/>
          <p:cNvPicPr>
            <a:picLocks noChangeAspect="1" noChangeArrowheads="1"/>
          </p:cNvPicPr>
          <p:nvPr/>
        </p:nvPicPr>
        <p:blipFill>
          <a:blip r:embed="rId2" cstate="print"/>
          <a:srcRect/>
          <a:stretch>
            <a:fillRect/>
          </a:stretch>
        </p:blipFill>
        <p:spPr bwMode="auto">
          <a:xfrm>
            <a:off x="3537656" y="1578414"/>
            <a:ext cx="2050344" cy="3505200"/>
          </a:xfrm>
          <a:prstGeom prst="rect">
            <a:avLst/>
          </a:prstGeom>
          <a:noFill/>
          <a:ln w="9525">
            <a:noFill/>
            <a:miter lim="800000"/>
            <a:headEnd/>
            <a:tailEnd/>
          </a:ln>
        </p:spPr>
      </p:pic>
      <p:sp>
        <p:nvSpPr>
          <p:cNvPr id="191493" name="Text Box 10"/>
          <p:cNvSpPr txBox="1">
            <a:spLocks noChangeArrowheads="1"/>
          </p:cNvSpPr>
          <p:nvPr/>
        </p:nvSpPr>
        <p:spPr bwMode="auto">
          <a:xfrm>
            <a:off x="3117978" y="6400815"/>
            <a:ext cx="2904962" cy="215444"/>
          </a:xfrm>
          <a:prstGeom prst="rect">
            <a:avLst/>
          </a:prstGeom>
          <a:noFill/>
          <a:ln w="9525">
            <a:noFill/>
            <a:miter lim="800000"/>
            <a:headEnd/>
            <a:tailEnd/>
          </a:ln>
        </p:spPr>
        <p:txBody>
          <a:bodyPr wrap="none">
            <a:spAutoFit/>
          </a:bodyPr>
          <a:lstStyle/>
          <a:p>
            <a:pPr algn="ctr" rtl="0" eaLnBrk="0" fontAlgn="base" hangingPunct="0">
              <a:spcBef>
                <a:spcPct val="0"/>
              </a:spcBef>
              <a:spcAft>
                <a:spcPct val="0"/>
              </a:spcAft>
            </a:pPr>
            <a:r>
              <a:rPr kumimoji="1" lang="en-US" sz="800" kern="1200" dirty="0">
                <a:solidFill>
                  <a:srgbClr val="000000"/>
                </a:solidFill>
                <a:latin typeface="Arial" charset="0"/>
                <a:ea typeface="+mn-ea"/>
                <a:cs typeface="+mn-cs"/>
                <a:hlinkClick r:id="rId3"/>
              </a:rPr>
              <a:t>www.d.umn.edu/cla/faculty/troufs/anthfood/aftexts.html#title</a:t>
            </a:r>
            <a:endParaRPr kumimoji="1" lang="en-US" sz="800" kern="1200" dirty="0">
              <a:solidFill>
                <a:srgbClr val="000000"/>
              </a:solidFill>
              <a:latin typeface="Arial" charset="0"/>
              <a:ea typeface="+mn-ea"/>
              <a:cs typeface="+mn-cs"/>
            </a:endParaRPr>
          </a:p>
        </p:txBody>
      </p:sp>
      <p:sp>
        <p:nvSpPr>
          <p:cNvPr id="6" name="Text Box 7"/>
          <p:cNvSpPr txBox="1">
            <a:spLocks noChangeArrowheads="1"/>
          </p:cNvSpPr>
          <p:nvPr/>
        </p:nvSpPr>
        <p:spPr bwMode="auto">
          <a:xfrm>
            <a:off x="1810854" y="1356647"/>
            <a:ext cx="1553630" cy="3785652"/>
          </a:xfrm>
          <a:prstGeom prst="rect">
            <a:avLst/>
          </a:prstGeom>
          <a:noFill/>
          <a:ln w="9525">
            <a:noFill/>
            <a:miter lim="800000"/>
            <a:headEnd/>
            <a:tailEnd/>
          </a:ln>
        </p:spPr>
        <p:txBody>
          <a:bodyPr wrap="none">
            <a:spAutoFit/>
          </a:bodyPr>
          <a:lstStyle/>
          <a:p>
            <a:pPr algn="ctr" rtl="0" eaLnBrk="0" fontAlgn="base" hangingPunct="0">
              <a:lnSpc>
                <a:spcPct val="200000"/>
              </a:lnSpc>
              <a:spcBef>
                <a:spcPct val="0"/>
              </a:spcBef>
              <a:spcAft>
                <a:spcPct val="0"/>
              </a:spcAft>
            </a:pPr>
            <a:r>
              <a:rPr kumimoji="1" lang="en-US" sz="4000" b="1" kern="1200" dirty="0">
                <a:solidFill>
                  <a:srgbClr val="000000"/>
                </a:solidFill>
                <a:latin typeface="Arial" charset="0"/>
                <a:ea typeface="+mn-ea"/>
                <a:cs typeface="+mn-cs"/>
              </a:rPr>
              <a:t>Aztec</a:t>
            </a:r>
          </a:p>
          <a:p>
            <a:pPr algn="ctr" rtl="0" eaLnBrk="0" fontAlgn="base" hangingPunct="0">
              <a:lnSpc>
                <a:spcPct val="200000"/>
              </a:lnSpc>
              <a:spcBef>
                <a:spcPct val="0"/>
              </a:spcBef>
              <a:spcAft>
                <a:spcPct val="0"/>
              </a:spcAft>
            </a:pPr>
            <a:r>
              <a:rPr kumimoji="1" lang="en-US" sz="4000" b="1" kern="1200" dirty="0">
                <a:solidFill>
                  <a:srgbClr val="000000"/>
                </a:solidFill>
                <a:latin typeface="Arial" charset="0"/>
                <a:ea typeface="+mn-ea"/>
                <a:cs typeface="+mn-cs"/>
              </a:rPr>
              <a:t>Maya</a:t>
            </a:r>
          </a:p>
          <a:p>
            <a:pPr algn="ctr" rtl="0" eaLnBrk="0" fontAlgn="base" hangingPunct="0">
              <a:lnSpc>
                <a:spcPct val="200000"/>
              </a:lnSpc>
              <a:spcBef>
                <a:spcPct val="0"/>
              </a:spcBef>
              <a:spcAft>
                <a:spcPct val="0"/>
              </a:spcAft>
            </a:pPr>
            <a:r>
              <a:rPr kumimoji="1" lang="en-US" sz="4000" b="1" kern="1200" dirty="0">
                <a:solidFill>
                  <a:srgbClr val="000000"/>
                </a:solidFill>
                <a:latin typeface="Arial" charset="0"/>
                <a:ea typeface="+mn-ea"/>
                <a:cs typeface="+mn-cs"/>
              </a:rPr>
              <a:t>Inca</a:t>
            </a:r>
          </a:p>
        </p:txBody>
      </p:sp>
    </p:spTree>
    <p:extLst>
      <p:ext uri="{BB962C8B-B14F-4D97-AF65-F5344CB8AC3E}">
        <p14:creationId xmlns:p14="http://schemas.microsoft.com/office/powerpoint/2010/main" val="384272152"/>
      </p:ext>
    </p:extLst>
  </p:cSld>
  <p:clrMapOvr>
    <a:masterClrMapping/>
  </p:clrMapOvr>
  <p:transition/>
</p:sld>
</file>

<file path=ppt/slides/slide4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Mintz_Sweetness.JPG"/>
          <p:cNvPicPr>
            <a:picLocks noChangeAspect="1"/>
          </p:cNvPicPr>
          <p:nvPr/>
        </p:nvPicPr>
        <p:blipFill>
          <a:blip r:embed="rId2" cstate="print">
            <a:lum bright="33000" contrast="9000"/>
          </a:blip>
          <a:stretch>
            <a:fillRect/>
          </a:stretch>
        </p:blipFill>
        <p:spPr>
          <a:xfrm>
            <a:off x="3003554" y="1063168"/>
            <a:ext cx="3136900" cy="5080000"/>
          </a:xfrm>
          <a:prstGeom prst="rect">
            <a:avLst/>
          </a:prstGeom>
          <a:noFill/>
          <a:ln>
            <a:noFill/>
          </a:ln>
        </p:spPr>
      </p:pic>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5778" name="Text Box 2"/>
          <p:cNvSpPr txBox="1">
            <a:spLocks noChangeArrowheads="1"/>
          </p:cNvSpPr>
          <p:nvPr/>
        </p:nvSpPr>
        <p:spPr bwMode="auto">
          <a:xfrm>
            <a:off x="2814574" y="6395599"/>
            <a:ext cx="3480441" cy="215444"/>
          </a:xfrm>
          <a:prstGeom prst="rect">
            <a:avLst/>
          </a:prstGeom>
          <a:noFill/>
          <a:ln w="9525">
            <a:noFill/>
            <a:miter lim="800000"/>
            <a:headEnd/>
            <a:tailEnd/>
          </a:ln>
        </p:spPr>
        <p:txBody>
          <a:bodyPr wrap="none">
            <a:spAutoFit/>
          </a:bodyPr>
          <a:lstStyle/>
          <a:p>
            <a:pPr algn="ctr" rtl="0" eaLnBrk="0" fontAlgn="base" hangingPunct="0">
              <a:spcBef>
                <a:spcPct val="0"/>
              </a:spcBef>
              <a:spcAft>
                <a:spcPct val="0"/>
              </a:spcAft>
            </a:pPr>
            <a:r>
              <a:rPr kumimoji="1" lang="en-US" sz="800" kern="1200" dirty="0">
                <a:solidFill>
                  <a:srgbClr val="FFFFFF"/>
                </a:solidFill>
                <a:latin typeface="Arial" pitchFamily="34" charset="0"/>
                <a:ea typeface="+mn-ea"/>
                <a:cs typeface="+mn-cs"/>
                <a:hlinkClick r:id="rId2"/>
              </a:rPr>
              <a:t>www.d.umn.edu/cla/faculty/troufs/anth3618/video/Out_of_Past.html#title</a:t>
            </a:r>
            <a:endParaRPr kumimoji="1" lang="en-US" sz="800" kern="1200" dirty="0">
              <a:solidFill>
                <a:srgbClr val="FFFFFF"/>
              </a:solidFill>
              <a:latin typeface="Arial" pitchFamily="34" charset="0"/>
              <a:ea typeface="+mn-ea"/>
              <a:cs typeface="+mn-cs"/>
            </a:endParaRPr>
          </a:p>
        </p:txBody>
      </p:sp>
      <p:pic>
        <p:nvPicPr>
          <p:cNvPr id="75779" name="Picture 2"/>
          <p:cNvPicPr>
            <a:picLocks noChangeAspect="1" noChangeArrowheads="1"/>
          </p:cNvPicPr>
          <p:nvPr/>
        </p:nvPicPr>
        <p:blipFill>
          <a:blip r:embed="rId3" cstate="print"/>
          <a:srcRect/>
          <a:stretch>
            <a:fillRect/>
          </a:stretch>
        </p:blipFill>
        <p:spPr bwMode="auto">
          <a:xfrm>
            <a:off x="682854" y="1160694"/>
            <a:ext cx="7772400" cy="4858563"/>
          </a:xfrm>
          <a:prstGeom prst="rect">
            <a:avLst/>
          </a:prstGeom>
          <a:noFill/>
          <a:ln w="9525">
            <a:noFill/>
            <a:miter lim="800000"/>
            <a:headEnd/>
            <a:tailEnd/>
          </a:ln>
        </p:spPr>
      </p:pic>
      <p:sp>
        <p:nvSpPr>
          <p:cNvPr id="75780" name="Rectangle 2"/>
          <p:cNvSpPr>
            <a:spLocks noChangeArrowheads="1"/>
          </p:cNvSpPr>
          <p:nvPr/>
        </p:nvSpPr>
        <p:spPr bwMode="auto">
          <a:xfrm>
            <a:off x="457200" y="369888"/>
            <a:ext cx="8229600" cy="411162"/>
          </a:xfrm>
          <a:prstGeom prst="rect">
            <a:avLst/>
          </a:prstGeom>
          <a:solidFill>
            <a:schemeClr val="tx1"/>
          </a:solidFill>
          <a:ln w="9525">
            <a:noFill/>
            <a:miter lim="800000"/>
            <a:headEnd/>
            <a:tailEnd/>
          </a:ln>
        </p:spPr>
        <p:txBody>
          <a:bodyPr/>
          <a:lstStyle/>
          <a:p>
            <a:pPr algn="ctr" rtl="0" fontAlgn="base">
              <a:spcBef>
                <a:spcPct val="0"/>
              </a:spcBef>
              <a:spcAft>
                <a:spcPct val="0"/>
              </a:spcAft>
            </a:pPr>
            <a:r>
              <a:rPr lang="en-US" sz="2000" kern="1200">
                <a:solidFill>
                  <a:srgbClr val="FFFFFF"/>
                </a:solidFill>
                <a:latin typeface="Arial" pitchFamily="34" charset="0"/>
                <a:ea typeface="+mn-ea"/>
                <a:cs typeface="+mn-cs"/>
              </a:rPr>
              <a:t>Compare . . .</a:t>
            </a:r>
            <a:endParaRPr lang="en-US" sz="2400" kern="1200">
              <a:solidFill>
                <a:srgbClr val="FFFFFF"/>
              </a:solidFill>
              <a:latin typeface="Arial" pitchFamily="34" charset="0"/>
              <a:ea typeface="+mn-ea"/>
              <a:cs typeface="+mn-cs"/>
            </a:endParaRPr>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5780" name="Rectangle 2"/>
          <p:cNvSpPr>
            <a:spLocks noChangeArrowheads="1"/>
          </p:cNvSpPr>
          <p:nvPr/>
        </p:nvSpPr>
        <p:spPr bwMode="auto">
          <a:xfrm>
            <a:off x="457200" y="369888"/>
            <a:ext cx="8229600" cy="411162"/>
          </a:xfrm>
          <a:prstGeom prst="rect">
            <a:avLst/>
          </a:prstGeom>
          <a:solidFill>
            <a:schemeClr val="tx1"/>
          </a:solidFill>
          <a:ln w="9525">
            <a:noFill/>
            <a:miter lim="800000"/>
            <a:headEnd/>
            <a:tailEnd/>
          </a:ln>
        </p:spPr>
        <p:txBody>
          <a:bodyPr/>
          <a:lstStyle/>
          <a:p>
            <a:pPr algn="ctr" rtl="0" fontAlgn="base">
              <a:spcBef>
                <a:spcPct val="0"/>
              </a:spcBef>
              <a:spcAft>
                <a:spcPct val="0"/>
              </a:spcAft>
            </a:pPr>
            <a:r>
              <a:rPr lang="en-US" sz="2000" kern="1200" dirty="0">
                <a:solidFill>
                  <a:srgbClr val="FFFFFF"/>
                </a:solidFill>
                <a:latin typeface="Arial" pitchFamily="34" charset="0"/>
                <a:ea typeface="+mn-ea"/>
                <a:cs typeface="+mn-cs"/>
              </a:rPr>
              <a:t>Compare . . .</a:t>
            </a:r>
            <a:endParaRPr lang="en-US" sz="2400" kern="1200" dirty="0">
              <a:solidFill>
                <a:srgbClr val="FFFFFF"/>
              </a:solidFill>
              <a:latin typeface="Arial" pitchFamily="34" charset="0"/>
              <a:ea typeface="+mn-ea"/>
              <a:cs typeface="+mn-cs"/>
            </a:endParaRPr>
          </a:p>
        </p:txBody>
      </p:sp>
      <p:pic>
        <p:nvPicPr>
          <p:cNvPr id="10242" name="Picture 2"/>
          <p:cNvPicPr>
            <a:picLocks noChangeAspect="1" noChangeArrowheads="1"/>
          </p:cNvPicPr>
          <p:nvPr/>
        </p:nvPicPr>
        <p:blipFill>
          <a:blip r:embed="rId2" cstate="print"/>
          <a:srcRect/>
          <a:stretch>
            <a:fillRect/>
          </a:stretch>
        </p:blipFill>
        <p:spPr bwMode="auto">
          <a:xfrm>
            <a:off x="667654" y="1146628"/>
            <a:ext cx="7772400" cy="4857750"/>
          </a:xfrm>
          <a:prstGeom prst="rect">
            <a:avLst/>
          </a:prstGeom>
          <a:noFill/>
          <a:ln w="9525">
            <a:noFill/>
            <a:miter lim="800000"/>
            <a:headEnd/>
            <a:tailEnd/>
          </a:ln>
        </p:spPr>
      </p:pic>
      <p:sp>
        <p:nvSpPr>
          <p:cNvPr id="6" name="Text Box 2"/>
          <p:cNvSpPr txBox="1">
            <a:spLocks noChangeArrowheads="1"/>
          </p:cNvSpPr>
          <p:nvPr/>
        </p:nvSpPr>
        <p:spPr bwMode="auto">
          <a:xfrm>
            <a:off x="2913159" y="6395599"/>
            <a:ext cx="3283271" cy="215444"/>
          </a:xfrm>
          <a:prstGeom prst="rect">
            <a:avLst/>
          </a:prstGeom>
          <a:noFill/>
          <a:ln w="9525">
            <a:noFill/>
            <a:miter lim="800000"/>
            <a:headEnd/>
            <a:tailEnd/>
          </a:ln>
        </p:spPr>
        <p:txBody>
          <a:bodyPr wrap="none">
            <a:spAutoFit/>
          </a:bodyPr>
          <a:lstStyle/>
          <a:p>
            <a:pPr algn="ctr" eaLnBrk="0" hangingPunct="0"/>
            <a:r>
              <a:rPr kumimoji="1" lang="en-US" sz="800" dirty="0">
                <a:solidFill>
                  <a:srgbClr val="FFFFFF"/>
                </a:solidFill>
                <a:hlinkClick r:id="rId3"/>
              </a:rPr>
              <a:t>http://www.d.umn.edu/cla/faculty/troufs/anth3618/mamaya.html#title</a:t>
            </a:r>
            <a:endParaRPr kumimoji="1" lang="en-US" sz="800" kern="1200" dirty="0">
              <a:solidFill>
                <a:srgbClr val="FFFFFF"/>
              </a:solidFill>
              <a:latin typeface="Arial" pitchFamily="34" charset="0"/>
              <a:ea typeface="+mn-ea"/>
              <a:cs typeface="+mn-cs"/>
            </a:endParaRP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3"/>
          <p:cNvSpPr>
            <a:spLocks noGrp="1" noChangeArrowheads="1"/>
          </p:cNvSpPr>
          <p:nvPr>
            <p:ph type="subTitle" idx="4294967295"/>
          </p:nvPr>
        </p:nvSpPr>
        <p:spPr>
          <a:xfrm>
            <a:off x="885877" y="1495477"/>
            <a:ext cx="7358063" cy="2665345"/>
          </a:xfrm>
        </p:spPr>
        <p:txBody>
          <a:bodyPr>
            <a:spAutoFit/>
          </a:bodyPr>
          <a:lstStyle/>
          <a:p>
            <a:pPr eaLnBrk="1" hangingPunct="1">
              <a:lnSpc>
                <a:spcPct val="80000"/>
              </a:lnSpc>
              <a:tabLst>
                <a:tab pos="0" algn="l"/>
              </a:tabLst>
              <a:defRPr/>
            </a:pPr>
            <a:r>
              <a:rPr lang="en-US" b="1" i="1" dirty="0" err="1">
                <a:solidFill>
                  <a:schemeClr val="accent5">
                    <a:lumMod val="90000"/>
                  </a:schemeClr>
                </a:solidFill>
              </a:rPr>
              <a:t>Microculture</a:t>
            </a:r>
            <a:endParaRPr lang="en-US" b="1" i="1" dirty="0">
              <a:solidFill>
                <a:schemeClr val="accent5">
                  <a:lumMod val="90000"/>
                </a:schemeClr>
              </a:solidFill>
            </a:endParaRPr>
          </a:p>
          <a:p>
            <a:pPr eaLnBrk="1" hangingPunct="1">
              <a:lnSpc>
                <a:spcPct val="30000"/>
              </a:lnSpc>
              <a:tabLst>
                <a:tab pos="0" algn="l"/>
              </a:tabLst>
              <a:defRPr/>
            </a:pPr>
            <a:endParaRPr lang="en-US" b="1" i="1" dirty="0">
              <a:solidFill>
                <a:schemeClr val="accent2"/>
              </a:solidFill>
            </a:endParaRPr>
          </a:p>
          <a:p>
            <a:pPr lvl="1" eaLnBrk="1" hangingPunct="1">
              <a:lnSpc>
                <a:spcPct val="80000"/>
              </a:lnSpc>
              <a:tabLst>
                <a:tab pos="0" algn="l"/>
              </a:tabLst>
              <a:defRPr/>
            </a:pPr>
            <a:r>
              <a:rPr lang="en-US" sz="2400" b="1" dirty="0">
                <a:solidFill>
                  <a:schemeClr val="accent5">
                    <a:lumMod val="90000"/>
                  </a:schemeClr>
                </a:solidFill>
              </a:rPr>
              <a:t>a distinct pattern of learned and shared behavior and thinking found within larger cultures such as ethnic groups in localized regions</a:t>
            </a:r>
          </a:p>
          <a:p>
            <a:pPr lvl="1" eaLnBrk="1" hangingPunct="1">
              <a:lnSpc>
                <a:spcPct val="80000"/>
              </a:lnSpc>
              <a:tabLst>
                <a:tab pos="0" algn="l"/>
              </a:tabLst>
              <a:defRPr/>
            </a:pPr>
            <a:endParaRPr lang="en-US" sz="2400" b="1" dirty="0">
              <a:solidFill>
                <a:schemeClr val="accent5">
                  <a:lumMod val="90000"/>
                </a:schemeClr>
              </a:solidFill>
            </a:endParaRPr>
          </a:p>
          <a:p>
            <a:pPr lvl="1" eaLnBrk="1" hangingPunct="1">
              <a:lnSpc>
                <a:spcPct val="80000"/>
              </a:lnSpc>
              <a:tabLst>
                <a:tab pos="0" algn="l"/>
              </a:tabLst>
              <a:defRPr/>
            </a:pPr>
            <a:r>
              <a:rPr lang="en-US" sz="2000" b="1" dirty="0">
                <a:solidFill>
                  <a:schemeClr val="accent5">
                    <a:lumMod val="90000"/>
                  </a:schemeClr>
                </a:solidFill>
              </a:rPr>
              <a:t>local cultures</a:t>
            </a:r>
          </a:p>
        </p:txBody>
      </p:sp>
      <p:sp>
        <p:nvSpPr>
          <p:cNvPr id="52227"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52228" name="Rectangle 3"/>
          <p:cNvSpPr txBox="1">
            <a:spLocks noChangeArrowheads="1"/>
          </p:cNvSpPr>
          <p:nvPr/>
        </p:nvSpPr>
        <p:spPr bwMode="auto">
          <a:xfrm>
            <a:off x="877888" y="4346678"/>
            <a:ext cx="7359650" cy="1988237"/>
          </a:xfrm>
          <a:prstGeom prst="rect">
            <a:avLst/>
          </a:prstGeom>
          <a:noFill/>
          <a:ln w="9525">
            <a:noFill/>
            <a:miter lim="800000"/>
            <a:headEnd/>
            <a:tailEnd/>
          </a:ln>
        </p:spPr>
        <p:txBody>
          <a:bodyPr>
            <a:spAutoFit/>
          </a:bodyPr>
          <a:lstStyle/>
          <a:p>
            <a:pPr marL="342900" indent="-342900">
              <a:lnSpc>
                <a:spcPct val="80000"/>
              </a:lnSpc>
              <a:spcBef>
                <a:spcPct val="20000"/>
              </a:spcBef>
              <a:buFontTx/>
              <a:buChar char="•"/>
              <a:tabLst>
                <a:tab pos="0" algn="l"/>
              </a:tabLst>
            </a:pPr>
            <a:r>
              <a:rPr lang="en-US" sz="3200" b="1" i="1">
                <a:solidFill>
                  <a:srgbClr val="FF1B36"/>
                </a:solidFill>
              </a:rPr>
              <a:t>Macroculture</a:t>
            </a:r>
          </a:p>
          <a:p>
            <a:pPr marL="342900" indent="-342900">
              <a:lnSpc>
                <a:spcPct val="30000"/>
              </a:lnSpc>
              <a:spcBef>
                <a:spcPct val="20000"/>
              </a:spcBef>
              <a:buFontTx/>
              <a:buChar char="•"/>
              <a:tabLst>
                <a:tab pos="0" algn="l"/>
              </a:tabLst>
            </a:pPr>
            <a:endParaRPr lang="en-US" sz="3200" b="1" i="1">
              <a:solidFill>
                <a:srgbClr val="333399"/>
              </a:solidFill>
            </a:endParaRPr>
          </a:p>
          <a:p>
            <a:pPr marL="742950" lvl="1" indent="-285750" eaLnBrk="0" hangingPunct="0">
              <a:lnSpc>
                <a:spcPct val="80000"/>
              </a:lnSpc>
              <a:spcBef>
                <a:spcPct val="20000"/>
              </a:spcBef>
              <a:buClr>
                <a:srgbClr val="009999"/>
              </a:buClr>
              <a:buSzPct val="55000"/>
              <a:buFont typeface="Wingdings" pitchFamily="2" charset="2"/>
              <a:buChar char="n"/>
              <a:tabLst>
                <a:tab pos="0" algn="l"/>
              </a:tabLst>
            </a:pPr>
            <a:r>
              <a:rPr lang="en-US" sz="2400" b="1">
                <a:solidFill>
                  <a:srgbClr val="000000"/>
                </a:solidFill>
              </a:rPr>
              <a:t>a distinct pattern of learned and shared behavior and thinking that crosses local boundaries, such as transnational culture and global culture</a:t>
            </a:r>
            <a:endParaRPr lang="en-US" sz="2400" b="1">
              <a:solidFill>
                <a:srgbClr val="333399"/>
              </a:solidFill>
            </a:endParaRPr>
          </a:p>
        </p:txBody>
      </p:sp>
    </p:spTree>
  </p:cSld>
  <p:clrMapOvr>
    <a:masterClrMapping/>
  </p:clrMapOvr>
  <p:transition/>
</p:sld>
</file>

<file path=ppt/slides/slide4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052762"/>
          </a:xfrm>
        </p:spPr>
        <p:txBody>
          <a:bodyPr>
            <a:spAutoFit/>
          </a:bodyPr>
          <a:lstStyle/>
          <a:p>
            <a:pPr eaLnBrk="1" hangingPunct="1"/>
            <a:r>
              <a:rPr lang="en-US" sz="2800" b="1" dirty="0" err="1">
                <a:solidFill>
                  <a:schemeClr val="accent1">
                    <a:lumMod val="90000"/>
                  </a:schemeClr>
                </a:solidFill>
                <a:latin typeface="Verdana" pitchFamily="34" charset="0"/>
              </a:rPr>
              <a:t>macrocultures</a:t>
            </a:r>
            <a:r>
              <a:rPr lang="en-US" sz="2800" b="1" dirty="0">
                <a:solidFill>
                  <a:schemeClr val="accent1">
                    <a:lumMod val="90000"/>
                  </a:schemeClr>
                </a:solidFill>
                <a:latin typeface="Verdana" pitchFamily="34" charset="0"/>
              </a:rPr>
              <a:t> can include groups </a:t>
            </a:r>
            <a:r>
              <a:rPr lang="en-US" sz="2800" b="1" i="1" dirty="0">
                <a:solidFill>
                  <a:schemeClr val="accent1">
                    <a:lumMod val="90000"/>
                  </a:schemeClr>
                </a:solidFill>
                <a:latin typeface="Verdana" pitchFamily="34" charset="0"/>
              </a:rPr>
              <a:t>across</a:t>
            </a:r>
            <a:r>
              <a:rPr lang="en-US" sz="2800" b="1" dirty="0">
                <a:solidFill>
                  <a:schemeClr val="accent1">
                    <a:lumMod val="90000"/>
                  </a:schemeClr>
                </a:solidFill>
                <a:latin typeface="Verdana" pitchFamily="34" charset="0"/>
              </a:rPr>
              <a:t> nations</a:t>
            </a:r>
          </a:p>
          <a:p>
            <a:pPr eaLnBrk="1" hangingPunct="1">
              <a:lnSpc>
                <a:spcPct val="30000"/>
              </a:lnSpc>
            </a:pPr>
            <a:endParaRPr lang="en-US" sz="2800" b="1" dirty="0">
              <a:solidFill>
                <a:schemeClr val="accent1">
                  <a:lumMod val="90000"/>
                </a:schemeClr>
              </a:solidFill>
              <a:latin typeface="Verdana" pitchFamily="34" charset="0"/>
            </a:endParaRPr>
          </a:p>
          <a:p>
            <a:pPr marL="628650" lvl="1" indent="-171450" eaLnBrk="1" hangingPunct="1">
              <a:lnSpc>
                <a:spcPct val="150000"/>
              </a:lnSpc>
            </a:pPr>
            <a:r>
              <a:rPr lang="en-US" sz="2400" b="1" dirty="0">
                <a:solidFill>
                  <a:schemeClr val="accent1">
                    <a:lumMod val="90000"/>
                  </a:schemeClr>
                </a:solidFill>
                <a:latin typeface="Verdana" pitchFamily="34" charset="0"/>
              </a:rPr>
              <a:t> e.g., Basques</a:t>
            </a:r>
          </a:p>
          <a:p>
            <a:pPr marL="628650" lvl="1" indent="-171450" eaLnBrk="1" hangingPunct="1">
              <a:lnSpc>
                <a:spcPct val="150000"/>
              </a:lnSpc>
            </a:pPr>
            <a:r>
              <a:rPr lang="en-US" sz="2400" b="1" dirty="0">
                <a:latin typeface="Verdana" pitchFamily="34" charset="0"/>
              </a:rPr>
              <a:t> e.g., Rom </a:t>
            </a:r>
            <a:r>
              <a:rPr lang="en-US" sz="2000" b="1" dirty="0">
                <a:latin typeface="Verdana" pitchFamily="34" charset="0"/>
              </a:rPr>
              <a:t>(Gypsies)</a:t>
            </a:r>
            <a:endParaRPr lang="en-US" sz="2400" b="1" dirty="0">
              <a:latin typeface="Verdana" pitchFamily="34" charset="0"/>
            </a:endParaRPr>
          </a:p>
          <a:p>
            <a:pPr marL="628650" lvl="1" indent="-171450" eaLnBrk="1" hangingPunct="1">
              <a:lnSpc>
                <a:spcPct val="150000"/>
              </a:lnSpc>
            </a:pPr>
            <a:r>
              <a:rPr lang="en-US" sz="2400" b="1" dirty="0">
                <a:solidFill>
                  <a:schemeClr val="bg1"/>
                </a:solidFill>
                <a:latin typeface="Verdana" pitchFamily="34" charset="0"/>
              </a:rPr>
              <a:t> e.g., ? Al Qaeda</a:t>
            </a:r>
          </a:p>
        </p:txBody>
      </p:sp>
      <p:sp>
        <p:nvSpPr>
          <p:cNvPr id="53251"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algn="ctr"/>
            <a:r>
              <a:rPr lang="en-US" sz="3200" b="1">
                <a:solidFill>
                  <a:srgbClr val="000000"/>
                </a:solidFill>
                <a:latin typeface="Arial" pitchFamily="34" charset="0"/>
              </a:rPr>
              <a:t>The Concept of Culture</a:t>
            </a:r>
          </a:p>
        </p:txBody>
      </p:sp>
      <p:pic>
        <p:nvPicPr>
          <p:cNvPr id="5" name="Picture 5"/>
          <p:cNvPicPr>
            <a:picLocks noChangeAspect="1" noChangeArrowheads="1"/>
          </p:cNvPicPr>
          <p:nvPr/>
        </p:nvPicPr>
        <p:blipFill>
          <a:blip r:embed="rId2" cstate="print"/>
          <a:srcRect/>
          <a:stretch>
            <a:fillRect/>
          </a:stretch>
        </p:blipFill>
        <p:spPr bwMode="auto">
          <a:xfrm>
            <a:off x="5199063" y="2906827"/>
            <a:ext cx="2392362" cy="3438525"/>
          </a:xfrm>
          <a:prstGeom prst="rect">
            <a:avLst/>
          </a:prstGeom>
          <a:noFill/>
          <a:ln w="9525">
            <a:noFill/>
            <a:miter lim="800000"/>
            <a:headEnd/>
            <a:tailEnd/>
          </a:ln>
        </p:spPr>
      </p:pic>
      <p:sp>
        <p:nvSpPr>
          <p:cNvPr id="6" name="TextBox 5"/>
          <p:cNvSpPr txBox="1"/>
          <p:nvPr/>
        </p:nvSpPr>
        <p:spPr>
          <a:xfrm>
            <a:off x="1248274" y="3788310"/>
            <a:ext cx="6686447" cy="2031325"/>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solidFill>
                  <a:srgbClr val="000000"/>
                </a:solidFill>
                <a:latin typeface="Arial" pitchFamily="34" charset="0"/>
              </a:rPr>
              <a:t>. . . sometimes a people can be either a </a:t>
            </a:r>
            <a:r>
              <a:rPr lang="en-US" sz="2800" b="1" dirty="0" err="1">
                <a:solidFill>
                  <a:srgbClr val="FF0000"/>
                </a:solidFill>
                <a:latin typeface="Arial" pitchFamily="34" charset="0"/>
              </a:rPr>
              <a:t>microculture</a:t>
            </a:r>
            <a:r>
              <a:rPr lang="en-US" sz="2800" b="1" dirty="0">
                <a:solidFill>
                  <a:srgbClr val="000000"/>
                </a:solidFill>
                <a:latin typeface="Arial" pitchFamily="34" charset="0"/>
              </a:rPr>
              <a:t> or a </a:t>
            </a:r>
            <a:r>
              <a:rPr lang="en-US" sz="2800" b="1" dirty="0" err="1">
                <a:solidFill>
                  <a:srgbClr val="FF0000"/>
                </a:solidFill>
                <a:latin typeface="Arial" pitchFamily="34" charset="0"/>
              </a:rPr>
              <a:t>macroculture</a:t>
            </a:r>
            <a:r>
              <a:rPr lang="en-US" sz="2800" b="1" dirty="0">
                <a:solidFill>
                  <a:srgbClr val="000000"/>
                </a:solidFill>
                <a:latin typeface="Arial" pitchFamily="34" charset="0"/>
              </a:rPr>
              <a:t>, depending on how it is viewed . . .</a:t>
            </a:r>
            <a:r>
              <a:rPr lang="en-US" sz="2800" b="1" dirty="0">
                <a:solidFill>
                  <a:srgbClr val="FFFFFF"/>
                </a:solidFill>
                <a:latin typeface="Arial" pitchFamily="34" charset="0"/>
              </a:rPr>
              <a:t>…</a:t>
            </a:r>
            <a:endParaRPr lang="en-US" b="1" dirty="0">
              <a:solidFill>
                <a:srgbClr val="FFFFFF"/>
              </a:solidFill>
              <a:latin typeface="Arial" pitchFamily="34" charset="0"/>
            </a:endParaRPr>
          </a:p>
        </p:txBody>
      </p:sp>
    </p:spTree>
  </p:cSld>
  <p:clrMapOvr>
    <a:masterClrMapping/>
  </p:clrMapOvr>
  <p:transition/>
</p:sld>
</file>

<file path=ppt/slides/slide4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052762"/>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latin typeface="Verdana" pitchFamily="34" charset="0"/>
              </a:rPr>
              <a:t> e.g., Basques</a:t>
            </a:r>
          </a:p>
          <a:p>
            <a:pPr marL="628650" lvl="1" indent="-171450" eaLnBrk="1" hangingPunct="1">
              <a:lnSpc>
                <a:spcPct val="150000"/>
              </a:lnSpc>
            </a:pPr>
            <a:r>
              <a:rPr lang="en-US" sz="2400" b="1" dirty="0">
                <a:solidFill>
                  <a:srgbClr val="FFFFFF"/>
                </a:solidFill>
                <a:latin typeface="Verdana" pitchFamily="34" charset="0"/>
              </a:rPr>
              <a:t> e.g., Rom </a:t>
            </a:r>
            <a:r>
              <a:rPr lang="en-US" sz="2000" b="1" dirty="0">
                <a:solidFill>
                  <a:srgbClr val="FFFFFF"/>
                </a:solidFill>
                <a:latin typeface="Verdana" pitchFamily="34" charset="0"/>
              </a:rPr>
              <a:t>(Gypsies)</a:t>
            </a:r>
            <a:endParaRPr lang="en-US" sz="2400" b="1" dirty="0">
              <a:solidFill>
                <a:srgbClr val="FFFFFF"/>
              </a:solidFill>
              <a:latin typeface="Verdana" pitchFamily="34" charset="0"/>
            </a:endParaRPr>
          </a:p>
          <a:p>
            <a:pPr marL="628650" lvl="1" indent="-171450" eaLnBrk="1" hangingPunct="1">
              <a:lnSpc>
                <a:spcPct val="150000"/>
              </a:lnSpc>
            </a:pPr>
            <a:r>
              <a:rPr lang="en-US" sz="2400" b="1" dirty="0">
                <a:solidFill>
                  <a:schemeClr val="bg1"/>
                </a:solidFill>
                <a:latin typeface="Verdana" pitchFamily="34" charset="0"/>
              </a:rPr>
              <a:t> e.g., ? Al Qaeda</a:t>
            </a:r>
          </a:p>
        </p:txBody>
      </p:sp>
      <p:sp>
        <p:nvSpPr>
          <p:cNvPr id="53251"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pic>
        <p:nvPicPr>
          <p:cNvPr id="5" name="Picture 5"/>
          <p:cNvPicPr>
            <a:picLocks noChangeAspect="1" noChangeArrowheads="1"/>
          </p:cNvPicPr>
          <p:nvPr/>
        </p:nvPicPr>
        <p:blipFill>
          <a:blip r:embed="rId2" cstate="print"/>
          <a:srcRect/>
          <a:stretch>
            <a:fillRect/>
          </a:stretch>
        </p:blipFill>
        <p:spPr bwMode="auto">
          <a:xfrm>
            <a:off x="5199063" y="2906817"/>
            <a:ext cx="2392362" cy="3438525"/>
          </a:xfrm>
          <a:prstGeom prst="rect">
            <a:avLst/>
          </a:prstGeom>
          <a:noFill/>
          <a:ln w="9525">
            <a:noFill/>
            <a:miter lim="800000"/>
            <a:headEnd/>
            <a:tailEnd/>
          </a:ln>
        </p:spPr>
      </p:pic>
    </p:spTree>
  </p:cSld>
  <p:clrMapOvr>
    <a:masterClrMapping/>
  </p:clrMapOvr>
  <p:transition/>
</p:sld>
</file>

<file path=ppt/slides/slide45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3" cstate="print"/>
          <a:srcRect/>
          <a:stretch>
            <a:fillRect/>
          </a:stretch>
        </p:blipFill>
        <p:spPr bwMode="auto">
          <a:xfrm>
            <a:off x="1595438" y="1352550"/>
            <a:ext cx="5953125" cy="4152900"/>
          </a:xfrm>
          <a:prstGeom prst="rect">
            <a:avLst/>
          </a:prstGeom>
          <a:noFill/>
          <a:ln w="9525">
            <a:noFill/>
            <a:miter lim="800000"/>
            <a:headEnd/>
            <a:tailEnd/>
          </a:ln>
        </p:spPr>
      </p:pic>
      <p:pic>
        <p:nvPicPr>
          <p:cNvPr id="7173" name="Picture 5"/>
          <p:cNvPicPr>
            <a:picLocks noChangeAspect="1" noChangeArrowheads="1"/>
          </p:cNvPicPr>
          <p:nvPr/>
        </p:nvPicPr>
        <p:blipFill>
          <a:blip r:embed="rId3" cstate="print"/>
          <a:srcRect/>
          <a:stretch>
            <a:fillRect/>
          </a:stretch>
        </p:blipFill>
        <p:spPr bwMode="auto">
          <a:xfrm>
            <a:off x="-1" y="172368"/>
            <a:ext cx="9144000" cy="6378854"/>
          </a:xfrm>
          <a:prstGeom prst="rect">
            <a:avLst/>
          </a:prstGeom>
          <a:noFill/>
          <a:ln w="9525">
            <a:noFill/>
            <a:miter lim="800000"/>
            <a:headEnd/>
            <a:tailEnd/>
          </a:ln>
        </p:spPr>
      </p:pic>
      <p:sp>
        <p:nvSpPr>
          <p:cNvPr id="6" name="Text Box 2"/>
          <p:cNvSpPr txBox="1">
            <a:spLocks noChangeArrowheads="1"/>
          </p:cNvSpPr>
          <p:nvPr/>
        </p:nvSpPr>
        <p:spPr bwMode="auto">
          <a:xfrm>
            <a:off x="3006060" y="6615791"/>
            <a:ext cx="3106941" cy="215444"/>
          </a:xfrm>
          <a:prstGeom prst="rect">
            <a:avLst/>
          </a:prstGeom>
          <a:noFill/>
          <a:ln w="9525">
            <a:noFill/>
            <a:miter lim="800000"/>
            <a:headEnd/>
            <a:tailEnd/>
          </a:ln>
        </p:spPr>
        <p:txBody>
          <a:bodyPr wrap="none">
            <a:spAutoFit/>
          </a:bodyPr>
          <a:lstStyle/>
          <a:p>
            <a:pPr algn="ctr"/>
            <a:r>
              <a:rPr lang="en-US" sz="800" b="1" dirty="0">
                <a:solidFill>
                  <a:srgbClr val="FFFFFF"/>
                </a:solidFill>
                <a:latin typeface="Verdana" pitchFamily="34" charset="0"/>
                <a:hlinkClick r:id="rId4"/>
              </a:rPr>
              <a:t>http://www.cicloturisme-adac.net/a-entrada.htm</a:t>
            </a:r>
            <a:endParaRPr lang="en-US" sz="800" b="1" dirty="0">
              <a:solidFill>
                <a:srgbClr val="FFFFFF"/>
              </a:solidFill>
              <a:latin typeface="Verdana" pitchFamily="34" charset="0"/>
            </a:endParaRPr>
          </a:p>
        </p:txBody>
      </p:sp>
      <p:sp>
        <p:nvSpPr>
          <p:cNvPr id="7" name="Freeform 6"/>
          <p:cNvSpPr/>
          <p:nvPr/>
        </p:nvSpPr>
        <p:spPr bwMode="auto">
          <a:xfrm rot="593358">
            <a:off x="3061395" y="2209281"/>
            <a:ext cx="1151467" cy="369332"/>
          </a:xfrm>
          <a:custGeom>
            <a:avLst/>
            <a:gdLst>
              <a:gd name="connsiteX0" fmla="*/ 3622120 w 5697115"/>
              <a:gd name="connsiteY0" fmla="*/ 3616133 h 4431323"/>
              <a:gd name="connsiteX1" fmla="*/ 3259263 w 5697115"/>
              <a:gd name="connsiteY1" fmla="*/ 3441962 h 4431323"/>
              <a:gd name="connsiteX2" fmla="*/ 2968977 w 5697115"/>
              <a:gd name="connsiteY2" fmla="*/ 3166190 h 4431323"/>
              <a:gd name="connsiteX3" fmla="*/ 2765777 w 5697115"/>
              <a:gd name="connsiteY3" fmla="*/ 3151676 h 4431323"/>
              <a:gd name="connsiteX4" fmla="*/ 2649663 w 5697115"/>
              <a:gd name="connsiteY4" fmla="*/ 2962990 h 4431323"/>
              <a:gd name="connsiteX5" fmla="*/ 2083606 w 5697115"/>
              <a:gd name="connsiteY5" fmla="*/ 2861390 h 4431323"/>
              <a:gd name="connsiteX6" fmla="*/ 1836863 w 5697115"/>
              <a:gd name="connsiteY6" fmla="*/ 2832362 h 4431323"/>
              <a:gd name="connsiteX7" fmla="*/ 1735263 w 5697115"/>
              <a:gd name="connsiteY7" fmla="*/ 2861390 h 4431323"/>
              <a:gd name="connsiteX8" fmla="*/ 1503034 w 5697115"/>
              <a:gd name="connsiteY8" fmla="*/ 2759790 h 4431323"/>
              <a:gd name="connsiteX9" fmla="*/ 1532063 w 5697115"/>
              <a:gd name="connsiteY9" fmla="*/ 2585619 h 4431323"/>
              <a:gd name="connsiteX10" fmla="*/ 1459492 w 5697115"/>
              <a:gd name="connsiteY10" fmla="*/ 2469504 h 4431323"/>
              <a:gd name="connsiteX11" fmla="*/ 1372406 w 5697115"/>
              <a:gd name="connsiteY11" fmla="*/ 2542076 h 4431323"/>
              <a:gd name="connsiteX12" fmla="*/ 1227263 w 5697115"/>
              <a:gd name="connsiteY12" fmla="*/ 2600133 h 4431323"/>
              <a:gd name="connsiteX13" fmla="*/ 1111149 w 5697115"/>
              <a:gd name="connsiteY13" fmla="*/ 2251790 h 4431323"/>
              <a:gd name="connsiteX14" fmla="*/ 791834 w 5697115"/>
              <a:gd name="connsiteY14" fmla="*/ 2106647 h 4431323"/>
              <a:gd name="connsiteX15" fmla="*/ 704749 w 5697115"/>
              <a:gd name="connsiteY15" fmla="*/ 2092133 h 4431323"/>
              <a:gd name="connsiteX16" fmla="*/ 559606 w 5697115"/>
              <a:gd name="connsiteY16" fmla="*/ 1888933 h 4431323"/>
              <a:gd name="connsiteX17" fmla="*/ 719263 w 5697115"/>
              <a:gd name="connsiteY17" fmla="*/ 1772819 h 4431323"/>
              <a:gd name="connsiteX18" fmla="*/ 690234 w 5697115"/>
              <a:gd name="connsiteY18" fmla="*/ 1700247 h 4431323"/>
              <a:gd name="connsiteX19" fmla="*/ 588634 w 5697115"/>
              <a:gd name="connsiteY19" fmla="*/ 1758304 h 4431323"/>
              <a:gd name="connsiteX20" fmla="*/ 458006 w 5697115"/>
              <a:gd name="connsiteY20" fmla="*/ 1830876 h 4431323"/>
              <a:gd name="connsiteX21" fmla="*/ 356406 w 5697115"/>
              <a:gd name="connsiteY21" fmla="*/ 1685733 h 4431323"/>
              <a:gd name="connsiteX22" fmla="*/ 385434 w 5697115"/>
              <a:gd name="connsiteY22" fmla="*/ 1540590 h 4431323"/>
              <a:gd name="connsiteX23" fmla="*/ 501549 w 5697115"/>
              <a:gd name="connsiteY23" fmla="*/ 1526076 h 4431323"/>
              <a:gd name="connsiteX24" fmla="*/ 864406 w 5697115"/>
              <a:gd name="connsiteY24" fmla="*/ 1569619 h 4431323"/>
              <a:gd name="connsiteX25" fmla="*/ 835377 w 5697115"/>
              <a:gd name="connsiteY25" fmla="*/ 1424476 h 4431323"/>
              <a:gd name="connsiteX26" fmla="*/ 646692 w 5697115"/>
              <a:gd name="connsiteY26" fmla="*/ 1351904 h 4431323"/>
              <a:gd name="connsiteX27" fmla="*/ 574120 w 5697115"/>
              <a:gd name="connsiteY27" fmla="*/ 1018076 h 4431323"/>
              <a:gd name="connsiteX28" fmla="*/ 545092 w 5697115"/>
              <a:gd name="connsiteY28" fmla="*/ 901962 h 4431323"/>
              <a:gd name="connsiteX29" fmla="*/ 414463 w 5697115"/>
              <a:gd name="connsiteY29" fmla="*/ 843904 h 4431323"/>
              <a:gd name="connsiteX30" fmla="*/ 124177 w 5697115"/>
              <a:gd name="connsiteY30" fmla="*/ 945504 h 4431323"/>
              <a:gd name="connsiteX31" fmla="*/ 22577 w 5697115"/>
              <a:gd name="connsiteY31" fmla="*/ 872933 h 4431323"/>
              <a:gd name="connsiteX32" fmla="*/ 8063 w 5697115"/>
              <a:gd name="connsiteY32" fmla="*/ 713276 h 4431323"/>
              <a:gd name="connsiteX33" fmla="*/ 124177 w 5697115"/>
              <a:gd name="connsiteY33" fmla="*/ 582647 h 4431323"/>
              <a:gd name="connsiteX34" fmla="*/ 312863 w 5697115"/>
              <a:gd name="connsiteY34" fmla="*/ 539104 h 4431323"/>
              <a:gd name="connsiteX35" fmla="*/ 516063 w 5697115"/>
              <a:gd name="connsiteY35" fmla="*/ 539104 h 4431323"/>
              <a:gd name="connsiteX36" fmla="*/ 632177 w 5697115"/>
              <a:gd name="connsiteY36" fmla="*/ 466533 h 4431323"/>
              <a:gd name="connsiteX37" fmla="*/ 719263 w 5697115"/>
              <a:gd name="connsiteY37" fmla="*/ 393962 h 4431323"/>
              <a:gd name="connsiteX38" fmla="*/ 922463 w 5697115"/>
              <a:gd name="connsiteY38" fmla="*/ 510076 h 4431323"/>
              <a:gd name="connsiteX39" fmla="*/ 893434 w 5697115"/>
              <a:gd name="connsiteY39" fmla="*/ 408476 h 4431323"/>
              <a:gd name="connsiteX40" fmla="*/ 1111149 w 5697115"/>
              <a:gd name="connsiteY40" fmla="*/ 248819 h 4431323"/>
              <a:gd name="connsiteX41" fmla="*/ 1415949 w 5697115"/>
              <a:gd name="connsiteY41" fmla="*/ 176247 h 4431323"/>
              <a:gd name="connsiteX42" fmla="*/ 1749777 w 5697115"/>
              <a:gd name="connsiteY42" fmla="*/ 306876 h 4431323"/>
              <a:gd name="connsiteX43" fmla="*/ 2098120 w 5697115"/>
              <a:gd name="connsiteY43" fmla="*/ 510076 h 4431323"/>
              <a:gd name="connsiteX44" fmla="*/ 2620634 w 5697115"/>
              <a:gd name="connsiteY44" fmla="*/ 597162 h 4431323"/>
              <a:gd name="connsiteX45" fmla="*/ 3172177 w 5697115"/>
              <a:gd name="connsiteY45" fmla="*/ 510076 h 4431323"/>
              <a:gd name="connsiteX46" fmla="*/ 3418920 w 5697115"/>
              <a:gd name="connsiteY46" fmla="*/ 422990 h 4431323"/>
              <a:gd name="connsiteX47" fmla="*/ 3723720 w 5697115"/>
              <a:gd name="connsiteY47" fmla="*/ 321390 h 4431323"/>
              <a:gd name="connsiteX48" fmla="*/ 3999492 w 5697115"/>
              <a:gd name="connsiteY48" fmla="*/ 16590 h 4431323"/>
              <a:gd name="connsiteX49" fmla="*/ 4449434 w 5697115"/>
              <a:gd name="connsiteY49" fmla="*/ 74647 h 4431323"/>
              <a:gd name="connsiteX50" fmla="*/ 4594577 w 5697115"/>
              <a:gd name="connsiteY50" fmla="*/ 31104 h 4431323"/>
              <a:gd name="connsiteX51" fmla="*/ 4696177 w 5697115"/>
              <a:gd name="connsiteY51" fmla="*/ 2076 h 4431323"/>
              <a:gd name="connsiteX52" fmla="*/ 4739720 w 5697115"/>
              <a:gd name="connsiteY52" fmla="*/ 89162 h 4431323"/>
              <a:gd name="connsiteX53" fmla="*/ 4870349 w 5697115"/>
              <a:gd name="connsiteY53" fmla="*/ 74647 h 4431323"/>
              <a:gd name="connsiteX54" fmla="*/ 5000977 w 5697115"/>
              <a:gd name="connsiteY54" fmla="*/ 205276 h 4431323"/>
              <a:gd name="connsiteX55" fmla="*/ 5538006 w 5697115"/>
              <a:gd name="connsiteY55" fmla="*/ 568133 h 4431323"/>
              <a:gd name="connsiteX56" fmla="*/ 5654120 w 5697115"/>
              <a:gd name="connsiteY56" fmla="*/ 829390 h 4431323"/>
              <a:gd name="connsiteX57" fmla="*/ 5508977 w 5697115"/>
              <a:gd name="connsiteY57" fmla="*/ 1250304 h 4431323"/>
              <a:gd name="connsiteX58" fmla="*/ 5610577 w 5697115"/>
              <a:gd name="connsiteY58" fmla="*/ 1555104 h 4431323"/>
              <a:gd name="connsiteX59" fmla="*/ 5683149 w 5697115"/>
              <a:gd name="connsiteY59" fmla="*/ 1627676 h 4431323"/>
              <a:gd name="connsiteX60" fmla="*/ 5683149 w 5697115"/>
              <a:gd name="connsiteY60" fmla="*/ 1700247 h 4431323"/>
              <a:gd name="connsiteX61" fmla="*/ 5538006 w 5697115"/>
              <a:gd name="connsiteY61" fmla="*/ 1700247 h 4431323"/>
              <a:gd name="connsiteX62" fmla="*/ 5378349 w 5697115"/>
              <a:gd name="connsiteY62" fmla="*/ 1990533 h 4431323"/>
              <a:gd name="connsiteX63" fmla="*/ 5088063 w 5697115"/>
              <a:gd name="connsiteY63" fmla="*/ 2309847 h 4431323"/>
              <a:gd name="connsiteX64" fmla="*/ 4928406 w 5697115"/>
              <a:gd name="connsiteY64" fmla="*/ 2454990 h 4431323"/>
              <a:gd name="connsiteX65" fmla="*/ 4696177 w 5697115"/>
              <a:gd name="connsiteY65" fmla="*/ 2629162 h 4431323"/>
              <a:gd name="connsiteX66" fmla="*/ 4638120 w 5697115"/>
              <a:gd name="connsiteY66" fmla="*/ 2730762 h 4431323"/>
              <a:gd name="connsiteX67" fmla="*/ 4478463 w 5697115"/>
              <a:gd name="connsiteY67" fmla="*/ 2774304 h 4431323"/>
              <a:gd name="connsiteX68" fmla="*/ 4478463 w 5697115"/>
              <a:gd name="connsiteY68" fmla="*/ 2774304 h 4431323"/>
              <a:gd name="connsiteX69" fmla="*/ 4507492 w 5697115"/>
              <a:gd name="connsiteY69" fmla="*/ 2875904 h 4431323"/>
              <a:gd name="connsiteX70" fmla="*/ 4376863 w 5697115"/>
              <a:gd name="connsiteY70" fmla="*/ 3064590 h 4431323"/>
              <a:gd name="connsiteX71" fmla="*/ 4405892 w 5697115"/>
              <a:gd name="connsiteY71" fmla="*/ 3253276 h 4431323"/>
              <a:gd name="connsiteX72" fmla="*/ 4289777 w 5697115"/>
              <a:gd name="connsiteY72" fmla="*/ 3354876 h 4431323"/>
              <a:gd name="connsiteX73" fmla="*/ 4202692 w 5697115"/>
              <a:gd name="connsiteY73" fmla="*/ 3500019 h 4431323"/>
              <a:gd name="connsiteX74" fmla="*/ 4289777 w 5697115"/>
              <a:gd name="connsiteY74" fmla="*/ 3717733 h 4431323"/>
              <a:gd name="connsiteX75" fmla="*/ 4347834 w 5697115"/>
              <a:gd name="connsiteY75" fmla="*/ 3935447 h 4431323"/>
              <a:gd name="connsiteX76" fmla="*/ 4478463 w 5697115"/>
              <a:gd name="connsiteY76" fmla="*/ 3964476 h 4431323"/>
              <a:gd name="connsiteX77" fmla="*/ 4246234 w 5697115"/>
              <a:gd name="connsiteY77" fmla="*/ 4327333 h 4431323"/>
              <a:gd name="connsiteX78" fmla="*/ 4144634 w 5697115"/>
              <a:gd name="connsiteY78" fmla="*/ 4370876 h 4431323"/>
              <a:gd name="connsiteX79" fmla="*/ 3970463 w 5697115"/>
              <a:gd name="connsiteY79" fmla="*/ 4428933 h 4431323"/>
              <a:gd name="connsiteX80" fmla="*/ 3868863 w 5697115"/>
              <a:gd name="connsiteY80" fmla="*/ 4283790 h 4431323"/>
              <a:gd name="connsiteX81" fmla="*/ 3607606 w 5697115"/>
              <a:gd name="connsiteY81" fmla="*/ 4298304 h 4431323"/>
              <a:gd name="connsiteX82" fmla="*/ 3491492 w 5697115"/>
              <a:gd name="connsiteY82" fmla="*/ 4167676 h 4431323"/>
              <a:gd name="connsiteX83" fmla="*/ 3331834 w 5697115"/>
              <a:gd name="connsiteY83" fmla="*/ 4138647 h 4431323"/>
              <a:gd name="connsiteX84" fmla="*/ 3186692 w 5697115"/>
              <a:gd name="connsiteY84" fmla="*/ 3978990 h 4431323"/>
              <a:gd name="connsiteX85" fmla="*/ 3186692 w 5697115"/>
              <a:gd name="connsiteY85" fmla="*/ 3848362 h 4431323"/>
              <a:gd name="connsiteX86" fmla="*/ 3288292 w 5697115"/>
              <a:gd name="connsiteY86" fmla="*/ 3732247 h 4431323"/>
              <a:gd name="connsiteX87" fmla="*/ 3375377 w 5697115"/>
              <a:gd name="connsiteY87" fmla="*/ 3717733 h 4431323"/>
              <a:gd name="connsiteX88" fmla="*/ 3593092 w 5697115"/>
              <a:gd name="connsiteY88" fmla="*/ 3746762 h 4431323"/>
              <a:gd name="connsiteX89" fmla="*/ 3665663 w 5697115"/>
              <a:gd name="connsiteY89" fmla="*/ 3703219 h 4431323"/>
              <a:gd name="connsiteX90" fmla="*/ 3549549 w 5697115"/>
              <a:gd name="connsiteY90" fmla="*/ 3558076 h 4431323"/>
              <a:gd name="connsiteX91" fmla="*/ 3447949 w 5697115"/>
              <a:gd name="connsiteY91" fmla="*/ 3558076 h 4431323"/>
              <a:gd name="connsiteX92" fmla="*/ 3346349 w 5697115"/>
              <a:gd name="connsiteY92" fmla="*/ 3485504 h 4431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697115" h="4431323">
                <a:moveTo>
                  <a:pt x="3622120" y="3616133"/>
                </a:moveTo>
                <a:cubicBezTo>
                  <a:pt x="3495120" y="3566542"/>
                  <a:pt x="3368120" y="3516952"/>
                  <a:pt x="3259263" y="3441962"/>
                </a:cubicBezTo>
                <a:cubicBezTo>
                  <a:pt x="3150406" y="3366971"/>
                  <a:pt x="3051225" y="3214571"/>
                  <a:pt x="2968977" y="3166190"/>
                </a:cubicBezTo>
                <a:cubicBezTo>
                  <a:pt x="2886729" y="3117809"/>
                  <a:pt x="2818996" y="3185543"/>
                  <a:pt x="2765777" y="3151676"/>
                </a:cubicBezTo>
                <a:cubicBezTo>
                  <a:pt x="2712558" y="3117809"/>
                  <a:pt x="2763358" y="3011371"/>
                  <a:pt x="2649663" y="2962990"/>
                </a:cubicBezTo>
                <a:cubicBezTo>
                  <a:pt x="2535968" y="2914609"/>
                  <a:pt x="2219073" y="2883161"/>
                  <a:pt x="2083606" y="2861390"/>
                </a:cubicBezTo>
                <a:cubicBezTo>
                  <a:pt x="1948139" y="2839619"/>
                  <a:pt x="1894920" y="2832362"/>
                  <a:pt x="1836863" y="2832362"/>
                </a:cubicBezTo>
                <a:cubicBezTo>
                  <a:pt x="1778806" y="2832362"/>
                  <a:pt x="1790901" y="2873485"/>
                  <a:pt x="1735263" y="2861390"/>
                </a:cubicBezTo>
                <a:cubicBezTo>
                  <a:pt x="1679625" y="2849295"/>
                  <a:pt x="1536901" y="2805752"/>
                  <a:pt x="1503034" y="2759790"/>
                </a:cubicBezTo>
                <a:cubicBezTo>
                  <a:pt x="1469167" y="2713828"/>
                  <a:pt x="1539320" y="2634000"/>
                  <a:pt x="1532063" y="2585619"/>
                </a:cubicBezTo>
                <a:cubicBezTo>
                  <a:pt x="1524806" y="2537238"/>
                  <a:pt x="1486102" y="2476761"/>
                  <a:pt x="1459492" y="2469504"/>
                </a:cubicBezTo>
                <a:cubicBezTo>
                  <a:pt x="1432882" y="2462247"/>
                  <a:pt x="1411111" y="2520305"/>
                  <a:pt x="1372406" y="2542076"/>
                </a:cubicBezTo>
                <a:cubicBezTo>
                  <a:pt x="1333701" y="2563847"/>
                  <a:pt x="1270806" y="2648514"/>
                  <a:pt x="1227263" y="2600133"/>
                </a:cubicBezTo>
                <a:cubicBezTo>
                  <a:pt x="1183720" y="2551752"/>
                  <a:pt x="1183720" y="2334038"/>
                  <a:pt x="1111149" y="2251790"/>
                </a:cubicBezTo>
                <a:cubicBezTo>
                  <a:pt x="1038578" y="2169542"/>
                  <a:pt x="859567" y="2133256"/>
                  <a:pt x="791834" y="2106647"/>
                </a:cubicBezTo>
                <a:cubicBezTo>
                  <a:pt x="724101" y="2080038"/>
                  <a:pt x="743454" y="2128419"/>
                  <a:pt x="704749" y="2092133"/>
                </a:cubicBezTo>
                <a:cubicBezTo>
                  <a:pt x="666044" y="2055847"/>
                  <a:pt x="557187" y="1942152"/>
                  <a:pt x="559606" y="1888933"/>
                </a:cubicBezTo>
                <a:cubicBezTo>
                  <a:pt x="562025" y="1835714"/>
                  <a:pt x="697492" y="1804267"/>
                  <a:pt x="719263" y="1772819"/>
                </a:cubicBezTo>
                <a:cubicBezTo>
                  <a:pt x="741034" y="1741371"/>
                  <a:pt x="712005" y="1702666"/>
                  <a:pt x="690234" y="1700247"/>
                </a:cubicBezTo>
                <a:cubicBezTo>
                  <a:pt x="668463" y="1697828"/>
                  <a:pt x="588634" y="1758304"/>
                  <a:pt x="588634" y="1758304"/>
                </a:cubicBezTo>
                <a:cubicBezTo>
                  <a:pt x="549929" y="1780075"/>
                  <a:pt x="496711" y="1842971"/>
                  <a:pt x="458006" y="1830876"/>
                </a:cubicBezTo>
                <a:cubicBezTo>
                  <a:pt x="419301" y="1818781"/>
                  <a:pt x="368501" y="1734114"/>
                  <a:pt x="356406" y="1685733"/>
                </a:cubicBezTo>
                <a:cubicBezTo>
                  <a:pt x="344311" y="1637352"/>
                  <a:pt x="361244" y="1567199"/>
                  <a:pt x="385434" y="1540590"/>
                </a:cubicBezTo>
                <a:cubicBezTo>
                  <a:pt x="409624" y="1513981"/>
                  <a:pt x="421720" y="1521238"/>
                  <a:pt x="501549" y="1526076"/>
                </a:cubicBezTo>
                <a:cubicBezTo>
                  <a:pt x="581378" y="1530914"/>
                  <a:pt x="808768" y="1586552"/>
                  <a:pt x="864406" y="1569619"/>
                </a:cubicBezTo>
                <a:cubicBezTo>
                  <a:pt x="920044" y="1552686"/>
                  <a:pt x="871663" y="1460762"/>
                  <a:pt x="835377" y="1424476"/>
                </a:cubicBezTo>
                <a:cubicBezTo>
                  <a:pt x="799091" y="1388190"/>
                  <a:pt x="690235" y="1419637"/>
                  <a:pt x="646692" y="1351904"/>
                </a:cubicBezTo>
                <a:cubicBezTo>
                  <a:pt x="603149" y="1284171"/>
                  <a:pt x="591053" y="1093066"/>
                  <a:pt x="574120" y="1018076"/>
                </a:cubicBezTo>
                <a:cubicBezTo>
                  <a:pt x="557187" y="943086"/>
                  <a:pt x="571701" y="930991"/>
                  <a:pt x="545092" y="901962"/>
                </a:cubicBezTo>
                <a:cubicBezTo>
                  <a:pt x="518483" y="872933"/>
                  <a:pt x="484615" y="836647"/>
                  <a:pt x="414463" y="843904"/>
                </a:cubicBezTo>
                <a:cubicBezTo>
                  <a:pt x="344310" y="851161"/>
                  <a:pt x="189491" y="940666"/>
                  <a:pt x="124177" y="945504"/>
                </a:cubicBezTo>
                <a:cubicBezTo>
                  <a:pt x="58863" y="950342"/>
                  <a:pt x="41929" y="911638"/>
                  <a:pt x="22577" y="872933"/>
                </a:cubicBezTo>
                <a:cubicBezTo>
                  <a:pt x="3225" y="834228"/>
                  <a:pt x="-8870" y="761657"/>
                  <a:pt x="8063" y="713276"/>
                </a:cubicBezTo>
                <a:cubicBezTo>
                  <a:pt x="24996" y="664895"/>
                  <a:pt x="73377" y="611676"/>
                  <a:pt x="124177" y="582647"/>
                </a:cubicBezTo>
                <a:cubicBezTo>
                  <a:pt x="174977" y="553618"/>
                  <a:pt x="247549" y="546361"/>
                  <a:pt x="312863" y="539104"/>
                </a:cubicBezTo>
                <a:cubicBezTo>
                  <a:pt x="378177" y="531847"/>
                  <a:pt x="462844" y="551199"/>
                  <a:pt x="516063" y="539104"/>
                </a:cubicBezTo>
                <a:cubicBezTo>
                  <a:pt x="569282" y="527009"/>
                  <a:pt x="598310" y="490723"/>
                  <a:pt x="632177" y="466533"/>
                </a:cubicBezTo>
                <a:cubicBezTo>
                  <a:pt x="666044" y="442343"/>
                  <a:pt x="670882" y="386705"/>
                  <a:pt x="719263" y="393962"/>
                </a:cubicBezTo>
                <a:cubicBezTo>
                  <a:pt x="767644" y="401219"/>
                  <a:pt x="893434" y="507657"/>
                  <a:pt x="922463" y="510076"/>
                </a:cubicBezTo>
                <a:cubicBezTo>
                  <a:pt x="951491" y="512495"/>
                  <a:pt x="861986" y="452019"/>
                  <a:pt x="893434" y="408476"/>
                </a:cubicBezTo>
                <a:cubicBezTo>
                  <a:pt x="924882" y="364933"/>
                  <a:pt x="1024063" y="287524"/>
                  <a:pt x="1111149" y="248819"/>
                </a:cubicBezTo>
                <a:cubicBezTo>
                  <a:pt x="1198235" y="210114"/>
                  <a:pt x="1309511" y="166571"/>
                  <a:pt x="1415949" y="176247"/>
                </a:cubicBezTo>
                <a:cubicBezTo>
                  <a:pt x="1522387" y="185923"/>
                  <a:pt x="1636082" y="251238"/>
                  <a:pt x="1749777" y="306876"/>
                </a:cubicBezTo>
                <a:cubicBezTo>
                  <a:pt x="1863472" y="362514"/>
                  <a:pt x="1952977" y="461695"/>
                  <a:pt x="2098120" y="510076"/>
                </a:cubicBezTo>
                <a:cubicBezTo>
                  <a:pt x="2243263" y="558457"/>
                  <a:pt x="2441625" y="597162"/>
                  <a:pt x="2620634" y="597162"/>
                </a:cubicBezTo>
                <a:cubicBezTo>
                  <a:pt x="2799643" y="597162"/>
                  <a:pt x="3039129" y="539105"/>
                  <a:pt x="3172177" y="510076"/>
                </a:cubicBezTo>
                <a:cubicBezTo>
                  <a:pt x="3305225" y="481047"/>
                  <a:pt x="3418920" y="422990"/>
                  <a:pt x="3418920" y="422990"/>
                </a:cubicBezTo>
                <a:cubicBezTo>
                  <a:pt x="3510844" y="391542"/>
                  <a:pt x="3626958" y="389123"/>
                  <a:pt x="3723720" y="321390"/>
                </a:cubicBezTo>
                <a:cubicBezTo>
                  <a:pt x="3820482" y="253657"/>
                  <a:pt x="3878540" y="57714"/>
                  <a:pt x="3999492" y="16590"/>
                </a:cubicBezTo>
                <a:cubicBezTo>
                  <a:pt x="4120444" y="-24534"/>
                  <a:pt x="4350253" y="72228"/>
                  <a:pt x="4449434" y="74647"/>
                </a:cubicBezTo>
                <a:cubicBezTo>
                  <a:pt x="4548615" y="77066"/>
                  <a:pt x="4594577" y="31104"/>
                  <a:pt x="4594577" y="31104"/>
                </a:cubicBezTo>
                <a:cubicBezTo>
                  <a:pt x="4635701" y="19009"/>
                  <a:pt x="4671987" y="-7600"/>
                  <a:pt x="4696177" y="2076"/>
                </a:cubicBezTo>
                <a:cubicBezTo>
                  <a:pt x="4720368" y="11752"/>
                  <a:pt x="4710691" y="77067"/>
                  <a:pt x="4739720" y="89162"/>
                </a:cubicBezTo>
                <a:cubicBezTo>
                  <a:pt x="4768749" y="101257"/>
                  <a:pt x="4826806" y="55295"/>
                  <a:pt x="4870349" y="74647"/>
                </a:cubicBezTo>
                <a:cubicBezTo>
                  <a:pt x="4913892" y="93999"/>
                  <a:pt x="4889701" y="123028"/>
                  <a:pt x="5000977" y="205276"/>
                </a:cubicBezTo>
                <a:cubicBezTo>
                  <a:pt x="5112253" y="287524"/>
                  <a:pt x="5429149" y="464114"/>
                  <a:pt x="5538006" y="568133"/>
                </a:cubicBezTo>
                <a:cubicBezTo>
                  <a:pt x="5646863" y="672152"/>
                  <a:pt x="5658958" y="715695"/>
                  <a:pt x="5654120" y="829390"/>
                </a:cubicBezTo>
                <a:cubicBezTo>
                  <a:pt x="5649282" y="943085"/>
                  <a:pt x="5516234" y="1129352"/>
                  <a:pt x="5508977" y="1250304"/>
                </a:cubicBezTo>
                <a:cubicBezTo>
                  <a:pt x="5501720" y="1371256"/>
                  <a:pt x="5581548" y="1492209"/>
                  <a:pt x="5610577" y="1555104"/>
                </a:cubicBezTo>
                <a:cubicBezTo>
                  <a:pt x="5639606" y="1617999"/>
                  <a:pt x="5671054" y="1603486"/>
                  <a:pt x="5683149" y="1627676"/>
                </a:cubicBezTo>
                <a:cubicBezTo>
                  <a:pt x="5695244" y="1651866"/>
                  <a:pt x="5707340" y="1688152"/>
                  <a:pt x="5683149" y="1700247"/>
                </a:cubicBezTo>
                <a:cubicBezTo>
                  <a:pt x="5658959" y="1712342"/>
                  <a:pt x="5588806" y="1651866"/>
                  <a:pt x="5538006" y="1700247"/>
                </a:cubicBezTo>
                <a:cubicBezTo>
                  <a:pt x="5487206" y="1748628"/>
                  <a:pt x="5453340" y="1888933"/>
                  <a:pt x="5378349" y="1990533"/>
                </a:cubicBezTo>
                <a:cubicBezTo>
                  <a:pt x="5303359" y="2092133"/>
                  <a:pt x="5163053" y="2232438"/>
                  <a:pt x="5088063" y="2309847"/>
                </a:cubicBezTo>
                <a:cubicBezTo>
                  <a:pt x="5013073" y="2387256"/>
                  <a:pt x="4993720" y="2401771"/>
                  <a:pt x="4928406" y="2454990"/>
                </a:cubicBezTo>
                <a:cubicBezTo>
                  <a:pt x="4863092" y="2508209"/>
                  <a:pt x="4744558" y="2583200"/>
                  <a:pt x="4696177" y="2629162"/>
                </a:cubicBezTo>
                <a:cubicBezTo>
                  <a:pt x="4647796" y="2675124"/>
                  <a:pt x="4674406" y="2706572"/>
                  <a:pt x="4638120" y="2730762"/>
                </a:cubicBezTo>
                <a:cubicBezTo>
                  <a:pt x="4601834" y="2754952"/>
                  <a:pt x="4478463" y="2774304"/>
                  <a:pt x="4478463" y="2774304"/>
                </a:cubicBezTo>
                <a:lnTo>
                  <a:pt x="4478463" y="2774304"/>
                </a:lnTo>
                <a:cubicBezTo>
                  <a:pt x="4483301" y="2791237"/>
                  <a:pt x="4524425" y="2827523"/>
                  <a:pt x="4507492" y="2875904"/>
                </a:cubicBezTo>
                <a:cubicBezTo>
                  <a:pt x="4490559" y="2924285"/>
                  <a:pt x="4393796" y="3001695"/>
                  <a:pt x="4376863" y="3064590"/>
                </a:cubicBezTo>
                <a:cubicBezTo>
                  <a:pt x="4359930" y="3127485"/>
                  <a:pt x="4420406" y="3204895"/>
                  <a:pt x="4405892" y="3253276"/>
                </a:cubicBezTo>
                <a:cubicBezTo>
                  <a:pt x="4391378" y="3301657"/>
                  <a:pt x="4323644" y="3313752"/>
                  <a:pt x="4289777" y="3354876"/>
                </a:cubicBezTo>
                <a:cubicBezTo>
                  <a:pt x="4255910" y="3396000"/>
                  <a:pt x="4202692" y="3439543"/>
                  <a:pt x="4202692" y="3500019"/>
                </a:cubicBezTo>
                <a:cubicBezTo>
                  <a:pt x="4202692" y="3560495"/>
                  <a:pt x="4265587" y="3645162"/>
                  <a:pt x="4289777" y="3717733"/>
                </a:cubicBezTo>
                <a:cubicBezTo>
                  <a:pt x="4313967" y="3790304"/>
                  <a:pt x="4316386" y="3894323"/>
                  <a:pt x="4347834" y="3935447"/>
                </a:cubicBezTo>
                <a:cubicBezTo>
                  <a:pt x="4379282" y="3976571"/>
                  <a:pt x="4495396" y="3899162"/>
                  <a:pt x="4478463" y="3964476"/>
                </a:cubicBezTo>
                <a:cubicBezTo>
                  <a:pt x="4461530" y="4029790"/>
                  <a:pt x="4301872" y="4259600"/>
                  <a:pt x="4246234" y="4327333"/>
                </a:cubicBezTo>
                <a:cubicBezTo>
                  <a:pt x="4190596" y="4395066"/>
                  <a:pt x="4190596" y="4353943"/>
                  <a:pt x="4144634" y="4370876"/>
                </a:cubicBezTo>
                <a:cubicBezTo>
                  <a:pt x="4098672" y="4387809"/>
                  <a:pt x="4016425" y="4443447"/>
                  <a:pt x="3970463" y="4428933"/>
                </a:cubicBezTo>
                <a:cubicBezTo>
                  <a:pt x="3924501" y="4414419"/>
                  <a:pt x="3929339" y="4305561"/>
                  <a:pt x="3868863" y="4283790"/>
                </a:cubicBezTo>
                <a:cubicBezTo>
                  <a:pt x="3808387" y="4262019"/>
                  <a:pt x="3670501" y="4317656"/>
                  <a:pt x="3607606" y="4298304"/>
                </a:cubicBezTo>
                <a:cubicBezTo>
                  <a:pt x="3544711" y="4278952"/>
                  <a:pt x="3537454" y="4194286"/>
                  <a:pt x="3491492" y="4167676"/>
                </a:cubicBezTo>
                <a:cubicBezTo>
                  <a:pt x="3445530" y="4141066"/>
                  <a:pt x="3382634" y="4170095"/>
                  <a:pt x="3331834" y="4138647"/>
                </a:cubicBezTo>
                <a:cubicBezTo>
                  <a:pt x="3281034" y="4107199"/>
                  <a:pt x="3210882" y="4027371"/>
                  <a:pt x="3186692" y="3978990"/>
                </a:cubicBezTo>
                <a:cubicBezTo>
                  <a:pt x="3162502" y="3930609"/>
                  <a:pt x="3169759" y="3889486"/>
                  <a:pt x="3186692" y="3848362"/>
                </a:cubicBezTo>
                <a:cubicBezTo>
                  <a:pt x="3203625" y="3807238"/>
                  <a:pt x="3256845" y="3754018"/>
                  <a:pt x="3288292" y="3732247"/>
                </a:cubicBezTo>
                <a:cubicBezTo>
                  <a:pt x="3319739" y="3710476"/>
                  <a:pt x="3324577" y="3715314"/>
                  <a:pt x="3375377" y="3717733"/>
                </a:cubicBezTo>
                <a:cubicBezTo>
                  <a:pt x="3426177" y="3720152"/>
                  <a:pt x="3544711" y="3749181"/>
                  <a:pt x="3593092" y="3746762"/>
                </a:cubicBezTo>
                <a:cubicBezTo>
                  <a:pt x="3641473" y="3744343"/>
                  <a:pt x="3672920" y="3734667"/>
                  <a:pt x="3665663" y="3703219"/>
                </a:cubicBezTo>
                <a:cubicBezTo>
                  <a:pt x="3658406" y="3671771"/>
                  <a:pt x="3585835" y="3582266"/>
                  <a:pt x="3549549" y="3558076"/>
                </a:cubicBezTo>
                <a:cubicBezTo>
                  <a:pt x="3513263" y="3533886"/>
                  <a:pt x="3481816" y="3570171"/>
                  <a:pt x="3447949" y="3558076"/>
                </a:cubicBezTo>
                <a:cubicBezTo>
                  <a:pt x="3414082" y="3545981"/>
                  <a:pt x="3346349" y="3485504"/>
                  <a:pt x="3346349" y="3485504"/>
                </a:cubicBezTo>
              </a:path>
            </a:pathLst>
          </a:custGeom>
          <a:solidFill>
            <a:srgbClr val="FFC000"/>
          </a:solid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endParaRPr lang="en-US">
              <a:solidFill>
                <a:srgbClr val="003300"/>
              </a:solidFill>
              <a:latin typeface="Arial" charset="0"/>
            </a:endParaRPr>
          </a:p>
        </p:txBody>
      </p:sp>
      <p:sp>
        <p:nvSpPr>
          <p:cNvPr id="2" name="Rectangle 1"/>
          <p:cNvSpPr/>
          <p:nvPr/>
        </p:nvSpPr>
        <p:spPr>
          <a:xfrm>
            <a:off x="2460807" y="1584008"/>
            <a:ext cx="1822935" cy="400110"/>
          </a:xfrm>
          <a:prstGeom prst="rect">
            <a:avLst/>
          </a:prstGeom>
        </p:spPr>
        <p:txBody>
          <a:bodyPr wrap="none">
            <a:spAutoFit/>
          </a:bodyPr>
          <a:lstStyle/>
          <a:p>
            <a:r>
              <a:rPr lang="en-US" sz="2000" b="1" dirty="0" err="1">
                <a:solidFill>
                  <a:srgbClr val="003300"/>
                </a:solidFill>
                <a:latin typeface="Arial" charset="0"/>
              </a:rPr>
              <a:t>Euskal</a:t>
            </a:r>
            <a:r>
              <a:rPr lang="en-US" sz="2000" b="1" dirty="0">
                <a:solidFill>
                  <a:srgbClr val="003300"/>
                </a:solidFill>
                <a:latin typeface="Arial" charset="0"/>
              </a:rPr>
              <a:t> </a:t>
            </a:r>
            <a:r>
              <a:rPr lang="en-US" sz="2000" b="1" dirty="0" err="1">
                <a:solidFill>
                  <a:srgbClr val="003300"/>
                </a:solidFill>
                <a:latin typeface="Arial" charset="0"/>
              </a:rPr>
              <a:t>Herria</a:t>
            </a:r>
            <a:endParaRPr lang="en-US" sz="2000" b="1" dirty="0">
              <a:solidFill>
                <a:srgbClr val="003300"/>
              </a:solidFill>
              <a:latin typeface="Arial" charset="0"/>
            </a:endParaRPr>
          </a:p>
        </p:txBody>
      </p:sp>
    </p:spTree>
    <p:extLst>
      <p:ext uri="{BB962C8B-B14F-4D97-AF65-F5344CB8AC3E}">
        <p14:creationId xmlns:p14="http://schemas.microsoft.com/office/powerpoint/2010/main" val="1396880710"/>
      </p:ext>
    </p:extLst>
  </p:cSld>
  <p:clrMapOvr>
    <a:masterClrMapping/>
  </p:clrMapOvr>
  <p:transition/>
</p:sld>
</file>

<file path=ppt/slides/slide455.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55463"/>
            <a:ext cx="9144000" cy="59709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3"/>
          <p:cNvSpPr>
            <a:spLocks noChangeArrowheads="1"/>
          </p:cNvSpPr>
          <p:nvPr/>
        </p:nvSpPr>
        <p:spPr bwMode="auto">
          <a:xfrm>
            <a:off x="2226490" y="6602183"/>
            <a:ext cx="4700326" cy="215444"/>
          </a:xfrm>
          <a:prstGeom prst="rect">
            <a:avLst/>
          </a:prstGeom>
          <a:noFill/>
          <a:ln w="9525">
            <a:noFill/>
            <a:miter lim="800000"/>
            <a:headEnd/>
            <a:tailEnd/>
          </a:ln>
        </p:spPr>
        <p:txBody>
          <a:bodyPr wrap="none">
            <a:spAutoFit/>
          </a:bodyPr>
          <a:lstStyle/>
          <a:p>
            <a:pPr algn="ctr">
              <a:spcBef>
                <a:spcPct val="20000"/>
              </a:spcBef>
            </a:pPr>
            <a:r>
              <a:rPr lang="en-US" sz="800" dirty="0">
                <a:solidFill>
                  <a:srgbClr val="000000"/>
                </a:solidFill>
                <a:latin typeface="Arial" charset="0"/>
                <a:hlinkClick r:id="rId3"/>
              </a:rPr>
              <a:t>http://www.cnn.com/2009/WORLD/europe/08/10/spain.eta.background/index.html?_s=PM:WORLD</a:t>
            </a:r>
            <a:endParaRPr lang="en-US" sz="800" dirty="0">
              <a:solidFill>
                <a:srgbClr val="000000"/>
              </a:solidFill>
              <a:latin typeface="Arial" charset="0"/>
            </a:endParaRPr>
          </a:p>
        </p:txBody>
      </p:sp>
      <p:sp>
        <p:nvSpPr>
          <p:cNvPr id="5" name="Freeform 4"/>
          <p:cNvSpPr/>
          <p:nvPr/>
        </p:nvSpPr>
        <p:spPr bwMode="auto">
          <a:xfrm>
            <a:off x="1820738" y="1565468"/>
            <a:ext cx="5697115" cy="369332"/>
          </a:xfrm>
          <a:custGeom>
            <a:avLst/>
            <a:gdLst>
              <a:gd name="connsiteX0" fmla="*/ 3622120 w 5697115"/>
              <a:gd name="connsiteY0" fmla="*/ 3616133 h 4431323"/>
              <a:gd name="connsiteX1" fmla="*/ 3259263 w 5697115"/>
              <a:gd name="connsiteY1" fmla="*/ 3441962 h 4431323"/>
              <a:gd name="connsiteX2" fmla="*/ 2968977 w 5697115"/>
              <a:gd name="connsiteY2" fmla="*/ 3166190 h 4431323"/>
              <a:gd name="connsiteX3" fmla="*/ 2765777 w 5697115"/>
              <a:gd name="connsiteY3" fmla="*/ 3151676 h 4431323"/>
              <a:gd name="connsiteX4" fmla="*/ 2649663 w 5697115"/>
              <a:gd name="connsiteY4" fmla="*/ 2962990 h 4431323"/>
              <a:gd name="connsiteX5" fmla="*/ 2083606 w 5697115"/>
              <a:gd name="connsiteY5" fmla="*/ 2861390 h 4431323"/>
              <a:gd name="connsiteX6" fmla="*/ 1836863 w 5697115"/>
              <a:gd name="connsiteY6" fmla="*/ 2832362 h 4431323"/>
              <a:gd name="connsiteX7" fmla="*/ 1735263 w 5697115"/>
              <a:gd name="connsiteY7" fmla="*/ 2861390 h 4431323"/>
              <a:gd name="connsiteX8" fmla="*/ 1503034 w 5697115"/>
              <a:gd name="connsiteY8" fmla="*/ 2759790 h 4431323"/>
              <a:gd name="connsiteX9" fmla="*/ 1532063 w 5697115"/>
              <a:gd name="connsiteY9" fmla="*/ 2585619 h 4431323"/>
              <a:gd name="connsiteX10" fmla="*/ 1459492 w 5697115"/>
              <a:gd name="connsiteY10" fmla="*/ 2469504 h 4431323"/>
              <a:gd name="connsiteX11" fmla="*/ 1372406 w 5697115"/>
              <a:gd name="connsiteY11" fmla="*/ 2542076 h 4431323"/>
              <a:gd name="connsiteX12" fmla="*/ 1227263 w 5697115"/>
              <a:gd name="connsiteY12" fmla="*/ 2600133 h 4431323"/>
              <a:gd name="connsiteX13" fmla="*/ 1111149 w 5697115"/>
              <a:gd name="connsiteY13" fmla="*/ 2251790 h 4431323"/>
              <a:gd name="connsiteX14" fmla="*/ 791834 w 5697115"/>
              <a:gd name="connsiteY14" fmla="*/ 2106647 h 4431323"/>
              <a:gd name="connsiteX15" fmla="*/ 704749 w 5697115"/>
              <a:gd name="connsiteY15" fmla="*/ 2092133 h 4431323"/>
              <a:gd name="connsiteX16" fmla="*/ 559606 w 5697115"/>
              <a:gd name="connsiteY16" fmla="*/ 1888933 h 4431323"/>
              <a:gd name="connsiteX17" fmla="*/ 719263 w 5697115"/>
              <a:gd name="connsiteY17" fmla="*/ 1772819 h 4431323"/>
              <a:gd name="connsiteX18" fmla="*/ 690234 w 5697115"/>
              <a:gd name="connsiteY18" fmla="*/ 1700247 h 4431323"/>
              <a:gd name="connsiteX19" fmla="*/ 588634 w 5697115"/>
              <a:gd name="connsiteY19" fmla="*/ 1758304 h 4431323"/>
              <a:gd name="connsiteX20" fmla="*/ 458006 w 5697115"/>
              <a:gd name="connsiteY20" fmla="*/ 1830876 h 4431323"/>
              <a:gd name="connsiteX21" fmla="*/ 356406 w 5697115"/>
              <a:gd name="connsiteY21" fmla="*/ 1685733 h 4431323"/>
              <a:gd name="connsiteX22" fmla="*/ 385434 w 5697115"/>
              <a:gd name="connsiteY22" fmla="*/ 1540590 h 4431323"/>
              <a:gd name="connsiteX23" fmla="*/ 501549 w 5697115"/>
              <a:gd name="connsiteY23" fmla="*/ 1526076 h 4431323"/>
              <a:gd name="connsiteX24" fmla="*/ 864406 w 5697115"/>
              <a:gd name="connsiteY24" fmla="*/ 1569619 h 4431323"/>
              <a:gd name="connsiteX25" fmla="*/ 835377 w 5697115"/>
              <a:gd name="connsiteY25" fmla="*/ 1424476 h 4431323"/>
              <a:gd name="connsiteX26" fmla="*/ 646692 w 5697115"/>
              <a:gd name="connsiteY26" fmla="*/ 1351904 h 4431323"/>
              <a:gd name="connsiteX27" fmla="*/ 574120 w 5697115"/>
              <a:gd name="connsiteY27" fmla="*/ 1018076 h 4431323"/>
              <a:gd name="connsiteX28" fmla="*/ 545092 w 5697115"/>
              <a:gd name="connsiteY28" fmla="*/ 901962 h 4431323"/>
              <a:gd name="connsiteX29" fmla="*/ 414463 w 5697115"/>
              <a:gd name="connsiteY29" fmla="*/ 843904 h 4431323"/>
              <a:gd name="connsiteX30" fmla="*/ 124177 w 5697115"/>
              <a:gd name="connsiteY30" fmla="*/ 945504 h 4431323"/>
              <a:gd name="connsiteX31" fmla="*/ 22577 w 5697115"/>
              <a:gd name="connsiteY31" fmla="*/ 872933 h 4431323"/>
              <a:gd name="connsiteX32" fmla="*/ 8063 w 5697115"/>
              <a:gd name="connsiteY32" fmla="*/ 713276 h 4431323"/>
              <a:gd name="connsiteX33" fmla="*/ 124177 w 5697115"/>
              <a:gd name="connsiteY33" fmla="*/ 582647 h 4431323"/>
              <a:gd name="connsiteX34" fmla="*/ 312863 w 5697115"/>
              <a:gd name="connsiteY34" fmla="*/ 539104 h 4431323"/>
              <a:gd name="connsiteX35" fmla="*/ 516063 w 5697115"/>
              <a:gd name="connsiteY35" fmla="*/ 539104 h 4431323"/>
              <a:gd name="connsiteX36" fmla="*/ 632177 w 5697115"/>
              <a:gd name="connsiteY36" fmla="*/ 466533 h 4431323"/>
              <a:gd name="connsiteX37" fmla="*/ 719263 w 5697115"/>
              <a:gd name="connsiteY37" fmla="*/ 393962 h 4431323"/>
              <a:gd name="connsiteX38" fmla="*/ 922463 w 5697115"/>
              <a:gd name="connsiteY38" fmla="*/ 510076 h 4431323"/>
              <a:gd name="connsiteX39" fmla="*/ 893434 w 5697115"/>
              <a:gd name="connsiteY39" fmla="*/ 408476 h 4431323"/>
              <a:gd name="connsiteX40" fmla="*/ 1111149 w 5697115"/>
              <a:gd name="connsiteY40" fmla="*/ 248819 h 4431323"/>
              <a:gd name="connsiteX41" fmla="*/ 1415949 w 5697115"/>
              <a:gd name="connsiteY41" fmla="*/ 176247 h 4431323"/>
              <a:gd name="connsiteX42" fmla="*/ 1749777 w 5697115"/>
              <a:gd name="connsiteY42" fmla="*/ 306876 h 4431323"/>
              <a:gd name="connsiteX43" fmla="*/ 2098120 w 5697115"/>
              <a:gd name="connsiteY43" fmla="*/ 510076 h 4431323"/>
              <a:gd name="connsiteX44" fmla="*/ 2620634 w 5697115"/>
              <a:gd name="connsiteY44" fmla="*/ 597162 h 4431323"/>
              <a:gd name="connsiteX45" fmla="*/ 3172177 w 5697115"/>
              <a:gd name="connsiteY45" fmla="*/ 510076 h 4431323"/>
              <a:gd name="connsiteX46" fmla="*/ 3418920 w 5697115"/>
              <a:gd name="connsiteY46" fmla="*/ 422990 h 4431323"/>
              <a:gd name="connsiteX47" fmla="*/ 3723720 w 5697115"/>
              <a:gd name="connsiteY47" fmla="*/ 321390 h 4431323"/>
              <a:gd name="connsiteX48" fmla="*/ 3999492 w 5697115"/>
              <a:gd name="connsiteY48" fmla="*/ 16590 h 4431323"/>
              <a:gd name="connsiteX49" fmla="*/ 4449434 w 5697115"/>
              <a:gd name="connsiteY49" fmla="*/ 74647 h 4431323"/>
              <a:gd name="connsiteX50" fmla="*/ 4594577 w 5697115"/>
              <a:gd name="connsiteY50" fmla="*/ 31104 h 4431323"/>
              <a:gd name="connsiteX51" fmla="*/ 4696177 w 5697115"/>
              <a:gd name="connsiteY51" fmla="*/ 2076 h 4431323"/>
              <a:gd name="connsiteX52" fmla="*/ 4739720 w 5697115"/>
              <a:gd name="connsiteY52" fmla="*/ 89162 h 4431323"/>
              <a:gd name="connsiteX53" fmla="*/ 4870349 w 5697115"/>
              <a:gd name="connsiteY53" fmla="*/ 74647 h 4431323"/>
              <a:gd name="connsiteX54" fmla="*/ 5000977 w 5697115"/>
              <a:gd name="connsiteY54" fmla="*/ 205276 h 4431323"/>
              <a:gd name="connsiteX55" fmla="*/ 5538006 w 5697115"/>
              <a:gd name="connsiteY55" fmla="*/ 568133 h 4431323"/>
              <a:gd name="connsiteX56" fmla="*/ 5654120 w 5697115"/>
              <a:gd name="connsiteY56" fmla="*/ 829390 h 4431323"/>
              <a:gd name="connsiteX57" fmla="*/ 5508977 w 5697115"/>
              <a:gd name="connsiteY57" fmla="*/ 1250304 h 4431323"/>
              <a:gd name="connsiteX58" fmla="*/ 5610577 w 5697115"/>
              <a:gd name="connsiteY58" fmla="*/ 1555104 h 4431323"/>
              <a:gd name="connsiteX59" fmla="*/ 5683149 w 5697115"/>
              <a:gd name="connsiteY59" fmla="*/ 1627676 h 4431323"/>
              <a:gd name="connsiteX60" fmla="*/ 5683149 w 5697115"/>
              <a:gd name="connsiteY60" fmla="*/ 1700247 h 4431323"/>
              <a:gd name="connsiteX61" fmla="*/ 5538006 w 5697115"/>
              <a:gd name="connsiteY61" fmla="*/ 1700247 h 4431323"/>
              <a:gd name="connsiteX62" fmla="*/ 5378349 w 5697115"/>
              <a:gd name="connsiteY62" fmla="*/ 1990533 h 4431323"/>
              <a:gd name="connsiteX63" fmla="*/ 5088063 w 5697115"/>
              <a:gd name="connsiteY63" fmla="*/ 2309847 h 4431323"/>
              <a:gd name="connsiteX64" fmla="*/ 4928406 w 5697115"/>
              <a:gd name="connsiteY64" fmla="*/ 2454990 h 4431323"/>
              <a:gd name="connsiteX65" fmla="*/ 4696177 w 5697115"/>
              <a:gd name="connsiteY65" fmla="*/ 2629162 h 4431323"/>
              <a:gd name="connsiteX66" fmla="*/ 4638120 w 5697115"/>
              <a:gd name="connsiteY66" fmla="*/ 2730762 h 4431323"/>
              <a:gd name="connsiteX67" fmla="*/ 4478463 w 5697115"/>
              <a:gd name="connsiteY67" fmla="*/ 2774304 h 4431323"/>
              <a:gd name="connsiteX68" fmla="*/ 4478463 w 5697115"/>
              <a:gd name="connsiteY68" fmla="*/ 2774304 h 4431323"/>
              <a:gd name="connsiteX69" fmla="*/ 4507492 w 5697115"/>
              <a:gd name="connsiteY69" fmla="*/ 2875904 h 4431323"/>
              <a:gd name="connsiteX70" fmla="*/ 4376863 w 5697115"/>
              <a:gd name="connsiteY70" fmla="*/ 3064590 h 4431323"/>
              <a:gd name="connsiteX71" fmla="*/ 4405892 w 5697115"/>
              <a:gd name="connsiteY71" fmla="*/ 3253276 h 4431323"/>
              <a:gd name="connsiteX72" fmla="*/ 4289777 w 5697115"/>
              <a:gd name="connsiteY72" fmla="*/ 3354876 h 4431323"/>
              <a:gd name="connsiteX73" fmla="*/ 4202692 w 5697115"/>
              <a:gd name="connsiteY73" fmla="*/ 3500019 h 4431323"/>
              <a:gd name="connsiteX74" fmla="*/ 4289777 w 5697115"/>
              <a:gd name="connsiteY74" fmla="*/ 3717733 h 4431323"/>
              <a:gd name="connsiteX75" fmla="*/ 4347834 w 5697115"/>
              <a:gd name="connsiteY75" fmla="*/ 3935447 h 4431323"/>
              <a:gd name="connsiteX76" fmla="*/ 4478463 w 5697115"/>
              <a:gd name="connsiteY76" fmla="*/ 3964476 h 4431323"/>
              <a:gd name="connsiteX77" fmla="*/ 4246234 w 5697115"/>
              <a:gd name="connsiteY77" fmla="*/ 4327333 h 4431323"/>
              <a:gd name="connsiteX78" fmla="*/ 4144634 w 5697115"/>
              <a:gd name="connsiteY78" fmla="*/ 4370876 h 4431323"/>
              <a:gd name="connsiteX79" fmla="*/ 3970463 w 5697115"/>
              <a:gd name="connsiteY79" fmla="*/ 4428933 h 4431323"/>
              <a:gd name="connsiteX80" fmla="*/ 3868863 w 5697115"/>
              <a:gd name="connsiteY80" fmla="*/ 4283790 h 4431323"/>
              <a:gd name="connsiteX81" fmla="*/ 3607606 w 5697115"/>
              <a:gd name="connsiteY81" fmla="*/ 4298304 h 4431323"/>
              <a:gd name="connsiteX82" fmla="*/ 3491492 w 5697115"/>
              <a:gd name="connsiteY82" fmla="*/ 4167676 h 4431323"/>
              <a:gd name="connsiteX83" fmla="*/ 3331834 w 5697115"/>
              <a:gd name="connsiteY83" fmla="*/ 4138647 h 4431323"/>
              <a:gd name="connsiteX84" fmla="*/ 3186692 w 5697115"/>
              <a:gd name="connsiteY84" fmla="*/ 3978990 h 4431323"/>
              <a:gd name="connsiteX85" fmla="*/ 3186692 w 5697115"/>
              <a:gd name="connsiteY85" fmla="*/ 3848362 h 4431323"/>
              <a:gd name="connsiteX86" fmla="*/ 3288292 w 5697115"/>
              <a:gd name="connsiteY86" fmla="*/ 3732247 h 4431323"/>
              <a:gd name="connsiteX87" fmla="*/ 3375377 w 5697115"/>
              <a:gd name="connsiteY87" fmla="*/ 3717733 h 4431323"/>
              <a:gd name="connsiteX88" fmla="*/ 3593092 w 5697115"/>
              <a:gd name="connsiteY88" fmla="*/ 3746762 h 4431323"/>
              <a:gd name="connsiteX89" fmla="*/ 3665663 w 5697115"/>
              <a:gd name="connsiteY89" fmla="*/ 3703219 h 4431323"/>
              <a:gd name="connsiteX90" fmla="*/ 3549549 w 5697115"/>
              <a:gd name="connsiteY90" fmla="*/ 3558076 h 4431323"/>
              <a:gd name="connsiteX91" fmla="*/ 3447949 w 5697115"/>
              <a:gd name="connsiteY91" fmla="*/ 3558076 h 4431323"/>
              <a:gd name="connsiteX92" fmla="*/ 3346349 w 5697115"/>
              <a:gd name="connsiteY92" fmla="*/ 3485504 h 4431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697115" h="4431323">
                <a:moveTo>
                  <a:pt x="3622120" y="3616133"/>
                </a:moveTo>
                <a:cubicBezTo>
                  <a:pt x="3495120" y="3566542"/>
                  <a:pt x="3368120" y="3516952"/>
                  <a:pt x="3259263" y="3441962"/>
                </a:cubicBezTo>
                <a:cubicBezTo>
                  <a:pt x="3150406" y="3366971"/>
                  <a:pt x="3051225" y="3214571"/>
                  <a:pt x="2968977" y="3166190"/>
                </a:cubicBezTo>
                <a:cubicBezTo>
                  <a:pt x="2886729" y="3117809"/>
                  <a:pt x="2818996" y="3185543"/>
                  <a:pt x="2765777" y="3151676"/>
                </a:cubicBezTo>
                <a:cubicBezTo>
                  <a:pt x="2712558" y="3117809"/>
                  <a:pt x="2763358" y="3011371"/>
                  <a:pt x="2649663" y="2962990"/>
                </a:cubicBezTo>
                <a:cubicBezTo>
                  <a:pt x="2535968" y="2914609"/>
                  <a:pt x="2219073" y="2883161"/>
                  <a:pt x="2083606" y="2861390"/>
                </a:cubicBezTo>
                <a:cubicBezTo>
                  <a:pt x="1948139" y="2839619"/>
                  <a:pt x="1894920" y="2832362"/>
                  <a:pt x="1836863" y="2832362"/>
                </a:cubicBezTo>
                <a:cubicBezTo>
                  <a:pt x="1778806" y="2832362"/>
                  <a:pt x="1790901" y="2873485"/>
                  <a:pt x="1735263" y="2861390"/>
                </a:cubicBezTo>
                <a:cubicBezTo>
                  <a:pt x="1679625" y="2849295"/>
                  <a:pt x="1536901" y="2805752"/>
                  <a:pt x="1503034" y="2759790"/>
                </a:cubicBezTo>
                <a:cubicBezTo>
                  <a:pt x="1469167" y="2713828"/>
                  <a:pt x="1539320" y="2634000"/>
                  <a:pt x="1532063" y="2585619"/>
                </a:cubicBezTo>
                <a:cubicBezTo>
                  <a:pt x="1524806" y="2537238"/>
                  <a:pt x="1486102" y="2476761"/>
                  <a:pt x="1459492" y="2469504"/>
                </a:cubicBezTo>
                <a:cubicBezTo>
                  <a:pt x="1432882" y="2462247"/>
                  <a:pt x="1411111" y="2520305"/>
                  <a:pt x="1372406" y="2542076"/>
                </a:cubicBezTo>
                <a:cubicBezTo>
                  <a:pt x="1333701" y="2563847"/>
                  <a:pt x="1270806" y="2648514"/>
                  <a:pt x="1227263" y="2600133"/>
                </a:cubicBezTo>
                <a:cubicBezTo>
                  <a:pt x="1183720" y="2551752"/>
                  <a:pt x="1183720" y="2334038"/>
                  <a:pt x="1111149" y="2251790"/>
                </a:cubicBezTo>
                <a:cubicBezTo>
                  <a:pt x="1038578" y="2169542"/>
                  <a:pt x="859567" y="2133256"/>
                  <a:pt x="791834" y="2106647"/>
                </a:cubicBezTo>
                <a:cubicBezTo>
                  <a:pt x="724101" y="2080038"/>
                  <a:pt x="743454" y="2128419"/>
                  <a:pt x="704749" y="2092133"/>
                </a:cubicBezTo>
                <a:cubicBezTo>
                  <a:pt x="666044" y="2055847"/>
                  <a:pt x="557187" y="1942152"/>
                  <a:pt x="559606" y="1888933"/>
                </a:cubicBezTo>
                <a:cubicBezTo>
                  <a:pt x="562025" y="1835714"/>
                  <a:pt x="697492" y="1804267"/>
                  <a:pt x="719263" y="1772819"/>
                </a:cubicBezTo>
                <a:cubicBezTo>
                  <a:pt x="741034" y="1741371"/>
                  <a:pt x="712005" y="1702666"/>
                  <a:pt x="690234" y="1700247"/>
                </a:cubicBezTo>
                <a:cubicBezTo>
                  <a:pt x="668463" y="1697828"/>
                  <a:pt x="588634" y="1758304"/>
                  <a:pt x="588634" y="1758304"/>
                </a:cubicBezTo>
                <a:cubicBezTo>
                  <a:pt x="549929" y="1780075"/>
                  <a:pt x="496711" y="1842971"/>
                  <a:pt x="458006" y="1830876"/>
                </a:cubicBezTo>
                <a:cubicBezTo>
                  <a:pt x="419301" y="1818781"/>
                  <a:pt x="368501" y="1734114"/>
                  <a:pt x="356406" y="1685733"/>
                </a:cubicBezTo>
                <a:cubicBezTo>
                  <a:pt x="344311" y="1637352"/>
                  <a:pt x="361244" y="1567199"/>
                  <a:pt x="385434" y="1540590"/>
                </a:cubicBezTo>
                <a:cubicBezTo>
                  <a:pt x="409624" y="1513981"/>
                  <a:pt x="421720" y="1521238"/>
                  <a:pt x="501549" y="1526076"/>
                </a:cubicBezTo>
                <a:cubicBezTo>
                  <a:pt x="581378" y="1530914"/>
                  <a:pt x="808768" y="1586552"/>
                  <a:pt x="864406" y="1569619"/>
                </a:cubicBezTo>
                <a:cubicBezTo>
                  <a:pt x="920044" y="1552686"/>
                  <a:pt x="871663" y="1460762"/>
                  <a:pt x="835377" y="1424476"/>
                </a:cubicBezTo>
                <a:cubicBezTo>
                  <a:pt x="799091" y="1388190"/>
                  <a:pt x="690235" y="1419637"/>
                  <a:pt x="646692" y="1351904"/>
                </a:cubicBezTo>
                <a:cubicBezTo>
                  <a:pt x="603149" y="1284171"/>
                  <a:pt x="591053" y="1093066"/>
                  <a:pt x="574120" y="1018076"/>
                </a:cubicBezTo>
                <a:cubicBezTo>
                  <a:pt x="557187" y="943086"/>
                  <a:pt x="571701" y="930991"/>
                  <a:pt x="545092" y="901962"/>
                </a:cubicBezTo>
                <a:cubicBezTo>
                  <a:pt x="518483" y="872933"/>
                  <a:pt x="484615" y="836647"/>
                  <a:pt x="414463" y="843904"/>
                </a:cubicBezTo>
                <a:cubicBezTo>
                  <a:pt x="344310" y="851161"/>
                  <a:pt x="189491" y="940666"/>
                  <a:pt x="124177" y="945504"/>
                </a:cubicBezTo>
                <a:cubicBezTo>
                  <a:pt x="58863" y="950342"/>
                  <a:pt x="41929" y="911638"/>
                  <a:pt x="22577" y="872933"/>
                </a:cubicBezTo>
                <a:cubicBezTo>
                  <a:pt x="3225" y="834228"/>
                  <a:pt x="-8870" y="761657"/>
                  <a:pt x="8063" y="713276"/>
                </a:cubicBezTo>
                <a:cubicBezTo>
                  <a:pt x="24996" y="664895"/>
                  <a:pt x="73377" y="611676"/>
                  <a:pt x="124177" y="582647"/>
                </a:cubicBezTo>
                <a:cubicBezTo>
                  <a:pt x="174977" y="553618"/>
                  <a:pt x="247549" y="546361"/>
                  <a:pt x="312863" y="539104"/>
                </a:cubicBezTo>
                <a:cubicBezTo>
                  <a:pt x="378177" y="531847"/>
                  <a:pt x="462844" y="551199"/>
                  <a:pt x="516063" y="539104"/>
                </a:cubicBezTo>
                <a:cubicBezTo>
                  <a:pt x="569282" y="527009"/>
                  <a:pt x="598310" y="490723"/>
                  <a:pt x="632177" y="466533"/>
                </a:cubicBezTo>
                <a:cubicBezTo>
                  <a:pt x="666044" y="442343"/>
                  <a:pt x="670882" y="386705"/>
                  <a:pt x="719263" y="393962"/>
                </a:cubicBezTo>
                <a:cubicBezTo>
                  <a:pt x="767644" y="401219"/>
                  <a:pt x="893434" y="507657"/>
                  <a:pt x="922463" y="510076"/>
                </a:cubicBezTo>
                <a:cubicBezTo>
                  <a:pt x="951491" y="512495"/>
                  <a:pt x="861986" y="452019"/>
                  <a:pt x="893434" y="408476"/>
                </a:cubicBezTo>
                <a:cubicBezTo>
                  <a:pt x="924882" y="364933"/>
                  <a:pt x="1024063" y="287524"/>
                  <a:pt x="1111149" y="248819"/>
                </a:cubicBezTo>
                <a:cubicBezTo>
                  <a:pt x="1198235" y="210114"/>
                  <a:pt x="1309511" y="166571"/>
                  <a:pt x="1415949" y="176247"/>
                </a:cubicBezTo>
                <a:cubicBezTo>
                  <a:pt x="1522387" y="185923"/>
                  <a:pt x="1636082" y="251238"/>
                  <a:pt x="1749777" y="306876"/>
                </a:cubicBezTo>
                <a:cubicBezTo>
                  <a:pt x="1863472" y="362514"/>
                  <a:pt x="1952977" y="461695"/>
                  <a:pt x="2098120" y="510076"/>
                </a:cubicBezTo>
                <a:cubicBezTo>
                  <a:pt x="2243263" y="558457"/>
                  <a:pt x="2441625" y="597162"/>
                  <a:pt x="2620634" y="597162"/>
                </a:cubicBezTo>
                <a:cubicBezTo>
                  <a:pt x="2799643" y="597162"/>
                  <a:pt x="3039129" y="539105"/>
                  <a:pt x="3172177" y="510076"/>
                </a:cubicBezTo>
                <a:cubicBezTo>
                  <a:pt x="3305225" y="481047"/>
                  <a:pt x="3418920" y="422990"/>
                  <a:pt x="3418920" y="422990"/>
                </a:cubicBezTo>
                <a:cubicBezTo>
                  <a:pt x="3510844" y="391542"/>
                  <a:pt x="3626958" y="389123"/>
                  <a:pt x="3723720" y="321390"/>
                </a:cubicBezTo>
                <a:cubicBezTo>
                  <a:pt x="3820482" y="253657"/>
                  <a:pt x="3878540" y="57714"/>
                  <a:pt x="3999492" y="16590"/>
                </a:cubicBezTo>
                <a:cubicBezTo>
                  <a:pt x="4120444" y="-24534"/>
                  <a:pt x="4350253" y="72228"/>
                  <a:pt x="4449434" y="74647"/>
                </a:cubicBezTo>
                <a:cubicBezTo>
                  <a:pt x="4548615" y="77066"/>
                  <a:pt x="4594577" y="31104"/>
                  <a:pt x="4594577" y="31104"/>
                </a:cubicBezTo>
                <a:cubicBezTo>
                  <a:pt x="4635701" y="19009"/>
                  <a:pt x="4671987" y="-7600"/>
                  <a:pt x="4696177" y="2076"/>
                </a:cubicBezTo>
                <a:cubicBezTo>
                  <a:pt x="4720368" y="11752"/>
                  <a:pt x="4710691" y="77067"/>
                  <a:pt x="4739720" y="89162"/>
                </a:cubicBezTo>
                <a:cubicBezTo>
                  <a:pt x="4768749" y="101257"/>
                  <a:pt x="4826806" y="55295"/>
                  <a:pt x="4870349" y="74647"/>
                </a:cubicBezTo>
                <a:cubicBezTo>
                  <a:pt x="4913892" y="93999"/>
                  <a:pt x="4889701" y="123028"/>
                  <a:pt x="5000977" y="205276"/>
                </a:cubicBezTo>
                <a:cubicBezTo>
                  <a:pt x="5112253" y="287524"/>
                  <a:pt x="5429149" y="464114"/>
                  <a:pt x="5538006" y="568133"/>
                </a:cubicBezTo>
                <a:cubicBezTo>
                  <a:pt x="5646863" y="672152"/>
                  <a:pt x="5658958" y="715695"/>
                  <a:pt x="5654120" y="829390"/>
                </a:cubicBezTo>
                <a:cubicBezTo>
                  <a:pt x="5649282" y="943085"/>
                  <a:pt x="5516234" y="1129352"/>
                  <a:pt x="5508977" y="1250304"/>
                </a:cubicBezTo>
                <a:cubicBezTo>
                  <a:pt x="5501720" y="1371256"/>
                  <a:pt x="5581548" y="1492209"/>
                  <a:pt x="5610577" y="1555104"/>
                </a:cubicBezTo>
                <a:cubicBezTo>
                  <a:pt x="5639606" y="1617999"/>
                  <a:pt x="5671054" y="1603486"/>
                  <a:pt x="5683149" y="1627676"/>
                </a:cubicBezTo>
                <a:cubicBezTo>
                  <a:pt x="5695244" y="1651866"/>
                  <a:pt x="5707340" y="1688152"/>
                  <a:pt x="5683149" y="1700247"/>
                </a:cubicBezTo>
                <a:cubicBezTo>
                  <a:pt x="5658959" y="1712342"/>
                  <a:pt x="5588806" y="1651866"/>
                  <a:pt x="5538006" y="1700247"/>
                </a:cubicBezTo>
                <a:cubicBezTo>
                  <a:pt x="5487206" y="1748628"/>
                  <a:pt x="5453340" y="1888933"/>
                  <a:pt x="5378349" y="1990533"/>
                </a:cubicBezTo>
                <a:cubicBezTo>
                  <a:pt x="5303359" y="2092133"/>
                  <a:pt x="5163053" y="2232438"/>
                  <a:pt x="5088063" y="2309847"/>
                </a:cubicBezTo>
                <a:cubicBezTo>
                  <a:pt x="5013073" y="2387256"/>
                  <a:pt x="4993720" y="2401771"/>
                  <a:pt x="4928406" y="2454990"/>
                </a:cubicBezTo>
                <a:cubicBezTo>
                  <a:pt x="4863092" y="2508209"/>
                  <a:pt x="4744558" y="2583200"/>
                  <a:pt x="4696177" y="2629162"/>
                </a:cubicBezTo>
                <a:cubicBezTo>
                  <a:pt x="4647796" y="2675124"/>
                  <a:pt x="4674406" y="2706572"/>
                  <a:pt x="4638120" y="2730762"/>
                </a:cubicBezTo>
                <a:cubicBezTo>
                  <a:pt x="4601834" y="2754952"/>
                  <a:pt x="4478463" y="2774304"/>
                  <a:pt x="4478463" y="2774304"/>
                </a:cubicBezTo>
                <a:lnTo>
                  <a:pt x="4478463" y="2774304"/>
                </a:lnTo>
                <a:cubicBezTo>
                  <a:pt x="4483301" y="2791237"/>
                  <a:pt x="4524425" y="2827523"/>
                  <a:pt x="4507492" y="2875904"/>
                </a:cubicBezTo>
                <a:cubicBezTo>
                  <a:pt x="4490559" y="2924285"/>
                  <a:pt x="4393796" y="3001695"/>
                  <a:pt x="4376863" y="3064590"/>
                </a:cubicBezTo>
                <a:cubicBezTo>
                  <a:pt x="4359930" y="3127485"/>
                  <a:pt x="4420406" y="3204895"/>
                  <a:pt x="4405892" y="3253276"/>
                </a:cubicBezTo>
                <a:cubicBezTo>
                  <a:pt x="4391378" y="3301657"/>
                  <a:pt x="4323644" y="3313752"/>
                  <a:pt x="4289777" y="3354876"/>
                </a:cubicBezTo>
                <a:cubicBezTo>
                  <a:pt x="4255910" y="3396000"/>
                  <a:pt x="4202692" y="3439543"/>
                  <a:pt x="4202692" y="3500019"/>
                </a:cubicBezTo>
                <a:cubicBezTo>
                  <a:pt x="4202692" y="3560495"/>
                  <a:pt x="4265587" y="3645162"/>
                  <a:pt x="4289777" y="3717733"/>
                </a:cubicBezTo>
                <a:cubicBezTo>
                  <a:pt x="4313967" y="3790304"/>
                  <a:pt x="4316386" y="3894323"/>
                  <a:pt x="4347834" y="3935447"/>
                </a:cubicBezTo>
                <a:cubicBezTo>
                  <a:pt x="4379282" y="3976571"/>
                  <a:pt x="4495396" y="3899162"/>
                  <a:pt x="4478463" y="3964476"/>
                </a:cubicBezTo>
                <a:cubicBezTo>
                  <a:pt x="4461530" y="4029790"/>
                  <a:pt x="4301872" y="4259600"/>
                  <a:pt x="4246234" y="4327333"/>
                </a:cubicBezTo>
                <a:cubicBezTo>
                  <a:pt x="4190596" y="4395066"/>
                  <a:pt x="4190596" y="4353943"/>
                  <a:pt x="4144634" y="4370876"/>
                </a:cubicBezTo>
                <a:cubicBezTo>
                  <a:pt x="4098672" y="4387809"/>
                  <a:pt x="4016425" y="4443447"/>
                  <a:pt x="3970463" y="4428933"/>
                </a:cubicBezTo>
                <a:cubicBezTo>
                  <a:pt x="3924501" y="4414419"/>
                  <a:pt x="3929339" y="4305561"/>
                  <a:pt x="3868863" y="4283790"/>
                </a:cubicBezTo>
                <a:cubicBezTo>
                  <a:pt x="3808387" y="4262019"/>
                  <a:pt x="3670501" y="4317656"/>
                  <a:pt x="3607606" y="4298304"/>
                </a:cubicBezTo>
                <a:cubicBezTo>
                  <a:pt x="3544711" y="4278952"/>
                  <a:pt x="3537454" y="4194286"/>
                  <a:pt x="3491492" y="4167676"/>
                </a:cubicBezTo>
                <a:cubicBezTo>
                  <a:pt x="3445530" y="4141066"/>
                  <a:pt x="3382634" y="4170095"/>
                  <a:pt x="3331834" y="4138647"/>
                </a:cubicBezTo>
                <a:cubicBezTo>
                  <a:pt x="3281034" y="4107199"/>
                  <a:pt x="3210882" y="4027371"/>
                  <a:pt x="3186692" y="3978990"/>
                </a:cubicBezTo>
                <a:cubicBezTo>
                  <a:pt x="3162502" y="3930609"/>
                  <a:pt x="3169759" y="3889486"/>
                  <a:pt x="3186692" y="3848362"/>
                </a:cubicBezTo>
                <a:cubicBezTo>
                  <a:pt x="3203625" y="3807238"/>
                  <a:pt x="3256845" y="3754018"/>
                  <a:pt x="3288292" y="3732247"/>
                </a:cubicBezTo>
                <a:cubicBezTo>
                  <a:pt x="3319739" y="3710476"/>
                  <a:pt x="3324577" y="3715314"/>
                  <a:pt x="3375377" y="3717733"/>
                </a:cubicBezTo>
                <a:cubicBezTo>
                  <a:pt x="3426177" y="3720152"/>
                  <a:pt x="3544711" y="3749181"/>
                  <a:pt x="3593092" y="3746762"/>
                </a:cubicBezTo>
                <a:cubicBezTo>
                  <a:pt x="3641473" y="3744343"/>
                  <a:pt x="3672920" y="3734667"/>
                  <a:pt x="3665663" y="3703219"/>
                </a:cubicBezTo>
                <a:cubicBezTo>
                  <a:pt x="3658406" y="3671771"/>
                  <a:pt x="3585835" y="3582266"/>
                  <a:pt x="3549549" y="3558076"/>
                </a:cubicBezTo>
                <a:cubicBezTo>
                  <a:pt x="3513263" y="3533886"/>
                  <a:pt x="3481816" y="3570171"/>
                  <a:pt x="3447949" y="3558076"/>
                </a:cubicBezTo>
                <a:cubicBezTo>
                  <a:pt x="3414082" y="3545981"/>
                  <a:pt x="3346349" y="3485504"/>
                  <a:pt x="3346349" y="3485504"/>
                </a:cubicBezTo>
              </a:path>
            </a:pathLst>
          </a:cu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endParaRPr lang="en-US">
              <a:solidFill>
                <a:srgbClr val="000000"/>
              </a:solidFill>
              <a:latin typeface="Arial" charset="0"/>
            </a:endParaRPr>
          </a:p>
        </p:txBody>
      </p:sp>
    </p:spTree>
    <p:extLst>
      <p:ext uri="{BB962C8B-B14F-4D97-AF65-F5344CB8AC3E}">
        <p14:creationId xmlns:p14="http://schemas.microsoft.com/office/powerpoint/2010/main" val="365212844"/>
      </p:ext>
    </p:extLst>
  </p:cSld>
  <p:clrMapOvr>
    <a:masterClrMapping/>
  </p:clrMapOvr>
  <p:transition/>
</p:sld>
</file>

<file path=ppt/slides/slide456.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79476"/>
            <a:ext cx="9144000" cy="6099048"/>
          </a:xfrm>
          <a:prstGeom prst="rect">
            <a:avLst/>
          </a:prstGeom>
        </p:spPr>
      </p:pic>
      <p:sp>
        <p:nvSpPr>
          <p:cNvPr id="11" name="Text Box 2"/>
          <p:cNvSpPr txBox="1">
            <a:spLocks noChangeArrowheads="1"/>
          </p:cNvSpPr>
          <p:nvPr/>
        </p:nvSpPr>
        <p:spPr bwMode="auto">
          <a:xfrm>
            <a:off x="2590800" y="5992687"/>
            <a:ext cx="3962400" cy="461665"/>
          </a:xfrm>
          <a:prstGeom prst="rect">
            <a:avLst/>
          </a:prstGeom>
          <a:noFill/>
          <a:ln w="9525">
            <a:noFill/>
            <a:miter lim="800000"/>
            <a:headEnd/>
            <a:tailEnd/>
          </a:ln>
        </p:spPr>
        <p:txBody>
          <a:bodyPr>
            <a:spAutoFit/>
          </a:bodyPr>
          <a:lstStyle/>
          <a:p>
            <a:pPr algn="ctr">
              <a:lnSpc>
                <a:spcPct val="150000"/>
              </a:lnSpc>
            </a:pPr>
            <a:r>
              <a:rPr lang="en-US" sz="1600" b="1" i="1" dirty="0" err="1">
                <a:solidFill>
                  <a:srgbClr val="FFFFFF"/>
                </a:solidFill>
                <a:latin typeface="Verdana" pitchFamily="34" charset="0"/>
              </a:rPr>
              <a:t>Bacalao</a:t>
            </a:r>
            <a:r>
              <a:rPr lang="en-US" sz="1600" b="1" i="1" dirty="0">
                <a:solidFill>
                  <a:srgbClr val="FFFFFF"/>
                </a:solidFill>
                <a:latin typeface="Verdana" pitchFamily="34" charset="0"/>
              </a:rPr>
              <a:t>  al </a:t>
            </a:r>
            <a:r>
              <a:rPr lang="en-US" sz="1600" b="1" i="1" dirty="0" err="1">
                <a:solidFill>
                  <a:srgbClr val="FFFFFF"/>
                </a:solidFill>
                <a:latin typeface="Verdana" pitchFamily="34" charset="0"/>
              </a:rPr>
              <a:t>pil</a:t>
            </a:r>
            <a:r>
              <a:rPr lang="en-US" sz="1600" b="1" i="1" dirty="0">
                <a:solidFill>
                  <a:srgbClr val="FFFFFF"/>
                </a:solidFill>
                <a:latin typeface="Verdana" pitchFamily="34" charset="0"/>
              </a:rPr>
              <a:t> -</a:t>
            </a:r>
            <a:r>
              <a:rPr lang="en-US" sz="1600" b="1" i="1" dirty="0" err="1">
                <a:solidFill>
                  <a:srgbClr val="FFFFFF"/>
                </a:solidFill>
                <a:latin typeface="Verdana" pitchFamily="34" charset="0"/>
              </a:rPr>
              <a:t>pil</a:t>
            </a:r>
            <a:endParaRPr lang="en-US" sz="1600" b="1" i="1" dirty="0">
              <a:solidFill>
                <a:srgbClr val="FFFFFF"/>
              </a:solidFill>
              <a:latin typeface="Verdana" pitchFamily="34" charset="0"/>
            </a:endParaRPr>
          </a:p>
        </p:txBody>
      </p:sp>
      <p:sp>
        <p:nvSpPr>
          <p:cNvPr id="12" name="Text Box 2"/>
          <p:cNvSpPr txBox="1">
            <a:spLocks noChangeArrowheads="1"/>
          </p:cNvSpPr>
          <p:nvPr/>
        </p:nvSpPr>
        <p:spPr bwMode="auto">
          <a:xfrm>
            <a:off x="3617258" y="6546402"/>
            <a:ext cx="1885453" cy="215444"/>
          </a:xfrm>
          <a:prstGeom prst="rect">
            <a:avLst/>
          </a:prstGeom>
          <a:noFill/>
          <a:ln w="9525">
            <a:noFill/>
            <a:miter lim="800000"/>
            <a:headEnd/>
            <a:tailEnd/>
          </a:ln>
        </p:spPr>
        <p:txBody>
          <a:bodyPr wrap="none">
            <a:spAutoFit/>
          </a:bodyPr>
          <a:lstStyle/>
          <a:p>
            <a:pPr algn="ctr"/>
            <a:r>
              <a:rPr lang="en-US" sz="800" dirty="0">
                <a:hlinkClick r:id="rId4"/>
              </a:rPr>
              <a:t>http://pigsinblankets.net/archives/329</a:t>
            </a:r>
            <a:endParaRPr lang="en-US" sz="800" dirty="0">
              <a:solidFill>
                <a:srgbClr val="FFFFFF"/>
              </a:solidFill>
              <a:latin typeface="Verdana" pitchFamily="34" charset="0"/>
            </a:endParaRPr>
          </a:p>
        </p:txBody>
      </p:sp>
    </p:spTree>
  </p:cSld>
  <p:clrMapOvr>
    <a:masterClrMapping/>
  </p:clrMapOvr>
  <p:transition/>
</p:sld>
</file>

<file path=ppt/slides/slide4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052762"/>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solidFill>
                  <a:srgbClr val="BADDE1"/>
                </a:solidFill>
                <a:latin typeface="Verdana" pitchFamily="34" charset="0"/>
              </a:rPr>
              <a:t> e.g., Basques</a:t>
            </a:r>
          </a:p>
          <a:p>
            <a:pPr marL="628650" lvl="1" indent="-171450" eaLnBrk="1" hangingPunct="1">
              <a:lnSpc>
                <a:spcPct val="150000"/>
              </a:lnSpc>
            </a:pPr>
            <a:r>
              <a:rPr lang="en-US" sz="2400" b="1" dirty="0">
                <a:latin typeface="Verdana" pitchFamily="34" charset="0"/>
              </a:rPr>
              <a:t> e.g., Rom </a:t>
            </a:r>
            <a:r>
              <a:rPr lang="en-US" sz="2000" b="1" dirty="0">
                <a:latin typeface="Verdana" pitchFamily="34" charset="0"/>
              </a:rPr>
              <a:t>(Gypsies)</a:t>
            </a:r>
            <a:endParaRPr lang="en-US" sz="2400" b="1" dirty="0">
              <a:latin typeface="Verdana" pitchFamily="34" charset="0"/>
            </a:endParaRPr>
          </a:p>
          <a:p>
            <a:pPr marL="628650" lvl="1" indent="-171450" eaLnBrk="1" hangingPunct="1">
              <a:lnSpc>
                <a:spcPct val="150000"/>
              </a:lnSpc>
            </a:pPr>
            <a:r>
              <a:rPr lang="en-US" sz="2400" b="1" dirty="0">
                <a:solidFill>
                  <a:schemeClr val="bg1"/>
                </a:solidFill>
                <a:latin typeface="Verdana" pitchFamily="34" charset="0"/>
              </a:rPr>
              <a:t> e.g., ? Al Qaeda</a:t>
            </a:r>
          </a:p>
        </p:txBody>
      </p:sp>
      <p:sp>
        <p:nvSpPr>
          <p:cNvPr id="53251"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pic>
        <p:nvPicPr>
          <p:cNvPr id="5" name="Picture 5"/>
          <p:cNvPicPr>
            <a:picLocks noChangeAspect="1" noChangeArrowheads="1"/>
          </p:cNvPicPr>
          <p:nvPr/>
        </p:nvPicPr>
        <p:blipFill>
          <a:blip r:embed="rId2" cstate="print"/>
          <a:srcRect/>
          <a:stretch>
            <a:fillRect/>
          </a:stretch>
        </p:blipFill>
        <p:spPr bwMode="auto">
          <a:xfrm>
            <a:off x="5199063" y="2906817"/>
            <a:ext cx="2392362" cy="3438525"/>
          </a:xfrm>
          <a:prstGeom prst="rect">
            <a:avLst/>
          </a:prstGeom>
          <a:noFill/>
          <a:ln w="9525">
            <a:noFill/>
            <a:miter lim="800000"/>
            <a:headEnd/>
            <a:tailEnd/>
          </a:ln>
        </p:spPr>
      </p:pic>
    </p:spTree>
    <p:extLst>
      <p:ext uri="{BB962C8B-B14F-4D97-AF65-F5344CB8AC3E}">
        <p14:creationId xmlns:p14="http://schemas.microsoft.com/office/powerpoint/2010/main" val="620246763"/>
      </p:ext>
    </p:extLst>
  </p:cSld>
  <p:clrMapOvr>
    <a:masterClrMapping/>
  </p:clrMapOvr>
  <p:transition/>
</p:sld>
</file>

<file path=ppt/slides/slide45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3386110" y="6401484"/>
            <a:ext cx="2385589"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hlinkClick r:id="rId2"/>
              </a:rPr>
              <a:t>http://www.serpukhov.su/museum/yarosh_e.htm</a:t>
            </a:r>
            <a:endParaRPr kumimoji="1" lang="en-US" sz="800" dirty="0">
              <a:solidFill>
                <a:srgbClr val="99CC00"/>
              </a:solidFill>
            </a:endParaRPr>
          </a:p>
        </p:txBody>
      </p:sp>
      <p:sp>
        <p:nvSpPr>
          <p:cNvPr id="50179" name="Text Box 4"/>
          <p:cNvSpPr txBox="1">
            <a:spLocks noChangeArrowheads="1"/>
          </p:cNvSpPr>
          <p:nvPr/>
        </p:nvSpPr>
        <p:spPr bwMode="auto">
          <a:xfrm>
            <a:off x="2335231" y="5783810"/>
            <a:ext cx="4413930" cy="461665"/>
          </a:xfrm>
          <a:prstGeom prst="rect">
            <a:avLst/>
          </a:prstGeom>
          <a:noFill/>
          <a:ln w="9525">
            <a:noFill/>
            <a:miter lim="800000"/>
            <a:headEnd/>
            <a:tailEnd/>
          </a:ln>
        </p:spPr>
        <p:txBody>
          <a:bodyPr wrap="square">
            <a:spAutoFit/>
          </a:bodyPr>
          <a:lstStyle/>
          <a:p>
            <a:pPr algn="ctr"/>
            <a:r>
              <a:rPr lang="en-US" sz="1200" b="1" i="1" dirty="0">
                <a:solidFill>
                  <a:srgbClr val="FFFFFF"/>
                </a:solidFill>
              </a:rPr>
              <a:t>Gypsy Woman . 1886</a:t>
            </a:r>
            <a:endParaRPr lang="en-US" sz="800" dirty="0">
              <a:solidFill>
                <a:srgbClr val="FFFFFF"/>
              </a:solidFill>
            </a:endParaRPr>
          </a:p>
          <a:p>
            <a:pPr algn="ctr"/>
            <a:r>
              <a:rPr lang="en-US" sz="1200" b="1" i="1" dirty="0">
                <a:solidFill>
                  <a:srgbClr val="FFFFFF"/>
                </a:solidFill>
              </a:rPr>
              <a:t>Nikolai </a:t>
            </a:r>
            <a:r>
              <a:rPr lang="en-US" sz="1200" b="1" i="1" dirty="0" err="1">
                <a:solidFill>
                  <a:srgbClr val="FFFFFF"/>
                </a:solidFill>
              </a:rPr>
              <a:t>Yaroshenko</a:t>
            </a:r>
            <a:r>
              <a:rPr lang="en-US" sz="1200" b="1" i="1" dirty="0">
                <a:solidFill>
                  <a:srgbClr val="FFFFFF"/>
                </a:solidFill>
              </a:rPr>
              <a:t>. 1846 - 1898. Russia . </a:t>
            </a:r>
            <a:endParaRPr lang="en-US" sz="1200" dirty="0">
              <a:solidFill>
                <a:srgbClr val="FFFFFF"/>
              </a:solidFill>
            </a:endParaRPr>
          </a:p>
        </p:txBody>
      </p:sp>
      <p:pic>
        <p:nvPicPr>
          <p:cNvPr id="3074" name="Picture 2"/>
          <p:cNvPicPr>
            <a:picLocks noChangeAspect="1" noChangeArrowheads="1"/>
          </p:cNvPicPr>
          <p:nvPr/>
        </p:nvPicPr>
        <p:blipFill>
          <a:blip r:embed="rId3" cstate="print"/>
          <a:srcRect/>
          <a:stretch>
            <a:fillRect/>
          </a:stretch>
        </p:blipFill>
        <p:spPr bwMode="auto">
          <a:xfrm>
            <a:off x="2456550" y="214104"/>
            <a:ext cx="4206240" cy="5486400"/>
          </a:xfrm>
          <a:prstGeom prst="rect">
            <a:avLst/>
          </a:prstGeom>
          <a:noFill/>
          <a:ln w="9525">
            <a:noFill/>
            <a:miter lim="800000"/>
            <a:headEnd/>
            <a:tailEnd/>
          </a:ln>
        </p:spPr>
      </p:pic>
    </p:spTree>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2585130" y="225876"/>
            <a:ext cx="3982212" cy="5943600"/>
          </a:xfrm>
          <a:prstGeom prst="rect">
            <a:avLst/>
          </a:prstGeom>
          <a:noFill/>
          <a:ln w="9525">
            <a:noFill/>
            <a:miter lim="800000"/>
            <a:headEnd/>
            <a:tailEnd/>
          </a:ln>
        </p:spPr>
      </p:pic>
      <p:sp>
        <p:nvSpPr>
          <p:cNvPr id="6" name="Text Box 2"/>
          <p:cNvSpPr txBox="1">
            <a:spLocks noChangeArrowheads="1"/>
          </p:cNvSpPr>
          <p:nvPr/>
        </p:nvSpPr>
        <p:spPr bwMode="auto">
          <a:xfrm>
            <a:off x="2591253" y="6284773"/>
            <a:ext cx="3962400" cy="323165"/>
          </a:xfrm>
          <a:prstGeom prst="rect">
            <a:avLst/>
          </a:prstGeom>
          <a:noFill/>
          <a:ln w="9525">
            <a:noFill/>
            <a:miter lim="800000"/>
            <a:headEnd/>
            <a:tailEnd/>
          </a:ln>
        </p:spPr>
        <p:txBody>
          <a:bodyPr>
            <a:spAutoFit/>
          </a:bodyPr>
          <a:lstStyle/>
          <a:p>
            <a:pPr algn="ctr">
              <a:lnSpc>
                <a:spcPct val="150000"/>
              </a:lnSpc>
            </a:pPr>
            <a:r>
              <a:rPr lang="en-US" sz="1000" dirty="0">
                <a:solidFill>
                  <a:srgbClr val="FFFFFF"/>
                </a:solidFill>
                <a:latin typeface="Verdana" pitchFamily="34" charset="0"/>
              </a:rPr>
              <a:t>(</a:t>
            </a:r>
            <a:r>
              <a:rPr lang="en-US" sz="1000" dirty="0" err="1">
                <a:solidFill>
                  <a:srgbClr val="FFFFFF"/>
                </a:solidFill>
                <a:latin typeface="Verdana" pitchFamily="34" charset="0"/>
              </a:rPr>
              <a:t>Hippocrene</a:t>
            </a:r>
            <a:r>
              <a:rPr lang="en-US" sz="1000" dirty="0">
                <a:solidFill>
                  <a:srgbClr val="FFFFFF"/>
                </a:solidFill>
                <a:latin typeface="Verdana" pitchFamily="34" charset="0"/>
              </a:rPr>
              <a:t> 2004)</a:t>
            </a:r>
          </a:p>
        </p:txBody>
      </p:sp>
    </p:spTree>
  </p:cSld>
  <p:clrMapOvr>
    <a:masterClrMapping/>
  </p:clrMapOvr>
  <p:transition/>
</p:sld>
</file>

<file path=ppt/slides/slide46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07622" y="2053190"/>
            <a:ext cx="6908800" cy="3916457"/>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6000" b="1" dirty="0">
                <a:solidFill>
                  <a:srgbClr val="FFFFFF"/>
                </a:solidFill>
                <a:latin typeface="Arial" charset="0"/>
              </a:rPr>
              <a:t>Question:</a:t>
            </a:r>
          </a:p>
          <a:p>
            <a:pPr algn="ctr" eaLnBrk="0" hangingPunct="0">
              <a:spcAft>
                <a:spcPts val="500"/>
              </a:spcAft>
            </a:pPr>
            <a:r>
              <a:rPr kumimoji="1" lang="en-US" sz="4400" b="1" dirty="0">
                <a:solidFill>
                  <a:srgbClr val="FFFFFF"/>
                </a:solidFill>
                <a:latin typeface="Arial" charset="0"/>
              </a:rPr>
              <a:t>can a “culture” / “microculture”</a:t>
            </a:r>
          </a:p>
          <a:p>
            <a:pPr algn="ctr" eaLnBrk="0" hangingPunct="0">
              <a:spcAft>
                <a:spcPts val="500"/>
              </a:spcAft>
            </a:pPr>
            <a:r>
              <a:rPr kumimoji="1" lang="en-US" sz="4400" b="1" dirty="0">
                <a:solidFill>
                  <a:srgbClr val="FFFFFF"/>
                </a:solidFill>
                <a:latin typeface="Arial" charset="0"/>
              </a:rPr>
              <a:t>exist without a</a:t>
            </a:r>
          </a:p>
          <a:p>
            <a:pPr algn="ctr" eaLnBrk="0" hangingPunct="0">
              <a:spcAft>
                <a:spcPts val="500"/>
              </a:spcAft>
            </a:pPr>
            <a:r>
              <a:rPr kumimoji="1" lang="en-US" sz="4400" b="1" dirty="0">
                <a:solidFill>
                  <a:srgbClr val="FFFFFF"/>
                </a:solidFill>
                <a:latin typeface="Arial" charset="0"/>
              </a:rPr>
              <a:t>cuisine ?</a:t>
            </a:r>
          </a:p>
        </p:txBody>
      </p:sp>
    </p:spTree>
    <p:extLst>
      <p:ext uri="{BB962C8B-B14F-4D97-AF65-F5344CB8AC3E}">
        <p14:creationId xmlns:p14="http://schemas.microsoft.com/office/powerpoint/2010/main" val="2660767801"/>
      </p:ext>
    </p:extLst>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367076"/>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solidFill>
                  <a:schemeClr val="accent1"/>
                </a:solidFill>
                <a:latin typeface="Verdana" pitchFamily="34" charset="0"/>
              </a:rPr>
              <a:t> e.g., Basques</a:t>
            </a:r>
          </a:p>
          <a:p>
            <a:pPr marL="628650" lvl="1" indent="-171450" eaLnBrk="1" hangingPunct="1">
              <a:lnSpc>
                <a:spcPct val="150000"/>
              </a:lnSpc>
            </a:pPr>
            <a:r>
              <a:rPr lang="en-US" sz="2400" b="1" dirty="0">
                <a:solidFill>
                  <a:schemeClr val="accent1"/>
                </a:solidFill>
                <a:latin typeface="Verdana" pitchFamily="34" charset="0"/>
              </a:rPr>
              <a:t> e.g., Rom </a:t>
            </a:r>
            <a:r>
              <a:rPr lang="en-US" sz="2000" b="1" dirty="0">
                <a:solidFill>
                  <a:schemeClr val="accent1"/>
                </a:solidFill>
                <a:latin typeface="Verdana" pitchFamily="34" charset="0"/>
              </a:rPr>
              <a:t>(Gypsies)</a:t>
            </a:r>
            <a:endParaRPr lang="en-US" sz="2400" b="1" dirty="0">
              <a:solidFill>
                <a:schemeClr val="accent1"/>
              </a:solidFill>
              <a:latin typeface="Verdana" pitchFamily="34" charset="0"/>
            </a:endParaRPr>
          </a:p>
          <a:p>
            <a:pPr marL="628650" lvl="1" indent="-171450" eaLnBrk="1" hangingPunct="1">
              <a:lnSpc>
                <a:spcPct val="150000"/>
              </a:lnSpc>
            </a:pPr>
            <a:r>
              <a:rPr lang="en-US" sz="3600" b="1" dirty="0">
                <a:latin typeface="Verdana" pitchFamily="34" charset="0"/>
              </a:rPr>
              <a:t> e.g., ? Al Qaeda</a:t>
            </a:r>
          </a:p>
        </p:txBody>
      </p:sp>
      <p:sp>
        <p:nvSpPr>
          <p:cNvPr id="53251"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Tree>
    <p:extLst>
      <p:ext uri="{BB962C8B-B14F-4D97-AF65-F5344CB8AC3E}">
        <p14:creationId xmlns:p14="http://schemas.microsoft.com/office/powerpoint/2010/main" val="2406555891"/>
      </p:ext>
    </p:extLst>
  </p:cSld>
  <p:clrMapOvr>
    <a:masterClrMapping/>
  </p:clrMapOvr>
  <p:transition/>
</p:sld>
</file>

<file path=ppt/slides/slide4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052762"/>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latin typeface="Verdana" pitchFamily="34" charset="0"/>
              </a:rPr>
              <a:t> e.g., Basques</a:t>
            </a:r>
          </a:p>
          <a:p>
            <a:pPr marL="628650" lvl="1" indent="-171450" eaLnBrk="1" hangingPunct="1">
              <a:lnSpc>
                <a:spcPct val="150000"/>
              </a:lnSpc>
            </a:pPr>
            <a:r>
              <a:rPr lang="en-US" sz="2400" b="1" dirty="0">
                <a:latin typeface="Verdana" pitchFamily="34" charset="0"/>
              </a:rPr>
              <a:t> e.g., Rom </a:t>
            </a:r>
            <a:r>
              <a:rPr lang="en-US" sz="2000" b="1" dirty="0">
                <a:latin typeface="Verdana" pitchFamily="34" charset="0"/>
              </a:rPr>
              <a:t>(Gypsies)</a:t>
            </a:r>
            <a:endParaRPr lang="en-US" sz="2400" b="1" dirty="0">
              <a:latin typeface="Verdana" pitchFamily="34" charset="0"/>
            </a:endParaRPr>
          </a:p>
          <a:p>
            <a:pPr marL="628650" lvl="1" indent="-171450" eaLnBrk="1" hangingPunct="1">
              <a:lnSpc>
                <a:spcPct val="150000"/>
              </a:lnSpc>
            </a:pPr>
            <a:r>
              <a:rPr lang="en-US" sz="2400" b="1" dirty="0">
                <a:latin typeface="Verdana" pitchFamily="34" charset="0"/>
              </a:rPr>
              <a:t> e.g., ? Al Qaeda</a:t>
            </a:r>
          </a:p>
        </p:txBody>
      </p:sp>
      <p:sp>
        <p:nvSpPr>
          <p:cNvPr id="53251"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algn="ctr"/>
            <a:r>
              <a:rPr lang="en-US" sz="3200" b="1">
                <a:solidFill>
                  <a:srgbClr val="000000"/>
                </a:solidFill>
              </a:rPr>
              <a:t>The Concept of Culture</a:t>
            </a:r>
          </a:p>
        </p:txBody>
      </p:sp>
      <p:sp>
        <p:nvSpPr>
          <p:cNvPr id="4" name="Text Box 4"/>
          <p:cNvSpPr txBox="1">
            <a:spLocks noChangeArrowheads="1"/>
          </p:cNvSpPr>
          <p:nvPr/>
        </p:nvSpPr>
        <p:spPr bwMode="auto">
          <a:xfrm>
            <a:off x="885369" y="3236736"/>
            <a:ext cx="7315200" cy="3188565"/>
          </a:xfrm>
          <a:prstGeom prst="rect">
            <a:avLst/>
          </a:prstGeom>
          <a:solidFill>
            <a:srgbClr val="FFFFFF"/>
          </a:solidFill>
          <a:ln w="9525">
            <a:noFill/>
            <a:miter lim="800000"/>
            <a:headEnd/>
            <a:tailEnd/>
          </a:ln>
        </p:spPr>
        <p:txBody>
          <a:bodyPr wrap="square">
            <a:spAutoFit/>
          </a:bodyPr>
          <a:lstStyle/>
          <a:p>
            <a:pPr algn="ctr">
              <a:spcBef>
                <a:spcPct val="20000"/>
              </a:spcBef>
            </a:pPr>
            <a:r>
              <a:rPr lang="en-US" sz="3600" b="1" dirty="0">
                <a:solidFill>
                  <a:srgbClr val="000000"/>
                </a:solidFill>
                <a:latin typeface="Verdana" pitchFamily="34" charset="0"/>
              </a:rPr>
              <a:t>what is the cuisine of</a:t>
            </a:r>
          </a:p>
          <a:p>
            <a:pPr algn="ctr">
              <a:spcBef>
                <a:spcPct val="20000"/>
              </a:spcBef>
            </a:pPr>
            <a:r>
              <a:rPr lang="en-US" sz="3600" b="1" dirty="0">
                <a:solidFill>
                  <a:srgbClr val="000000"/>
                </a:solidFill>
                <a:latin typeface="Verdana" pitchFamily="34" charset="0"/>
              </a:rPr>
              <a:t>Al Qaeda?</a:t>
            </a:r>
          </a:p>
          <a:p>
            <a:pPr algn="ctr">
              <a:spcBef>
                <a:spcPts val="0"/>
              </a:spcBef>
            </a:pPr>
            <a:endParaRPr lang="en-US" b="1" dirty="0">
              <a:solidFill>
                <a:srgbClr val="000000"/>
              </a:solidFill>
              <a:latin typeface="Verdana" pitchFamily="34" charset="0"/>
            </a:endParaRPr>
          </a:p>
          <a:p>
            <a:pPr marL="290513" indent="-290513" algn="ctr">
              <a:spcBef>
                <a:spcPct val="20000"/>
              </a:spcBef>
              <a:buFont typeface="Arial" pitchFamily="34" charset="0"/>
              <a:buChar char="•"/>
              <a:tabLst>
                <a:tab pos="231775" algn="l"/>
              </a:tabLst>
            </a:pPr>
            <a:r>
              <a:rPr lang="en-US" sz="2800" dirty="0">
                <a:solidFill>
                  <a:srgbClr val="000000"/>
                </a:solidFill>
                <a:latin typeface="Verdana" pitchFamily="34" charset="0"/>
              </a:rPr>
              <a:t>avoidance of pork</a:t>
            </a:r>
          </a:p>
          <a:p>
            <a:pPr marL="290513" indent="-290513" algn="ctr">
              <a:spcBef>
                <a:spcPct val="20000"/>
              </a:spcBef>
              <a:buFont typeface="Arial" pitchFamily="34" charset="0"/>
              <a:buChar char="•"/>
              <a:tabLst>
                <a:tab pos="231775" algn="l"/>
              </a:tabLst>
            </a:pPr>
            <a:r>
              <a:rPr lang="en-US" sz="3200" b="1" dirty="0">
                <a:solidFill>
                  <a:srgbClr val="000000"/>
                </a:solidFill>
                <a:latin typeface="Verdana" pitchFamily="34" charset="0"/>
              </a:rPr>
              <a:t>can you define a cuisine by avoidance of food?</a:t>
            </a:r>
            <a:endParaRPr lang="en-US" sz="3200" b="1" dirty="0">
              <a:solidFill>
                <a:schemeClr val="accent3"/>
              </a:solidFill>
              <a:latin typeface="Verdana" pitchFamily="34" charset="0"/>
            </a:endParaRPr>
          </a:p>
        </p:txBody>
      </p:sp>
    </p:spTree>
  </p:cSld>
  <p:clrMapOvr>
    <a:masterClrMapping/>
  </p:clrMapOvr>
  <p:transition/>
</p:sld>
</file>

<file path=ppt/slides/slide4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609601" y="2116138"/>
            <a:ext cx="8534400" cy="3053144"/>
          </a:xfrm>
        </p:spPr>
        <p:txBody>
          <a:bodyPr wrap="square">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solidFill>
                  <a:schemeClr val="accent1"/>
                </a:solidFill>
                <a:latin typeface="Verdana" pitchFamily="34" charset="0"/>
              </a:rPr>
              <a:t> e.g., Basques</a:t>
            </a:r>
          </a:p>
          <a:p>
            <a:pPr marL="628650" lvl="1" indent="-171450" eaLnBrk="1" hangingPunct="1">
              <a:lnSpc>
                <a:spcPct val="150000"/>
              </a:lnSpc>
            </a:pPr>
            <a:r>
              <a:rPr lang="en-US" sz="2400" b="1" dirty="0">
                <a:solidFill>
                  <a:schemeClr val="accent1"/>
                </a:solidFill>
                <a:latin typeface="Verdana" pitchFamily="34" charset="0"/>
              </a:rPr>
              <a:t> e.g., Rom </a:t>
            </a:r>
            <a:r>
              <a:rPr lang="en-US" sz="2000" b="1" dirty="0">
                <a:solidFill>
                  <a:schemeClr val="accent1"/>
                </a:solidFill>
                <a:latin typeface="Verdana" pitchFamily="34" charset="0"/>
              </a:rPr>
              <a:t>(Gypsies)</a:t>
            </a:r>
            <a:endParaRPr lang="en-US" sz="2400" b="1" dirty="0">
              <a:solidFill>
                <a:schemeClr val="accent1"/>
              </a:solidFill>
              <a:latin typeface="Verdana" pitchFamily="34" charset="0"/>
            </a:endParaRPr>
          </a:p>
          <a:p>
            <a:pPr marL="682625" lvl="1" indent="-276225" eaLnBrk="1" hangingPunct="1">
              <a:lnSpc>
                <a:spcPct val="150000"/>
              </a:lnSpc>
            </a:pPr>
            <a:r>
              <a:rPr lang="en-US" sz="2400" b="1" dirty="0">
                <a:latin typeface="Verdana" pitchFamily="34" charset="0"/>
              </a:rPr>
              <a:t> Question: Can Al Qaeda be a </a:t>
            </a:r>
            <a:r>
              <a:rPr lang="en-US" sz="2400" b="1" dirty="0" err="1">
                <a:solidFill>
                  <a:srgbClr val="FF0000"/>
                </a:solidFill>
                <a:latin typeface="Verdana" pitchFamily="34" charset="0"/>
              </a:rPr>
              <a:t>macroculture</a:t>
            </a:r>
            <a:r>
              <a:rPr lang="en-US" sz="2400" b="1" dirty="0">
                <a:latin typeface="Verdana" pitchFamily="34" charset="0"/>
              </a:rPr>
              <a:t>?</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1126296013"/>
      </p:ext>
    </p:extLst>
  </p:cSld>
  <p:clrMapOvr>
    <a:masterClrMapping/>
  </p:clrMapOvr>
  <p:transition/>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0913" name="TextBox 1"/>
          <p:cNvSpPr txBox="1">
            <a:spLocks noChangeArrowheads="1"/>
          </p:cNvSpPr>
          <p:nvPr/>
        </p:nvSpPr>
        <p:spPr bwMode="auto">
          <a:xfrm>
            <a:off x="914400" y="1173163"/>
            <a:ext cx="7315200" cy="2077492"/>
          </a:xfrm>
          <a:prstGeom prst="rect">
            <a:avLst/>
          </a:prstGeom>
          <a:noFill/>
          <a:ln w="9525">
            <a:noFill/>
            <a:miter lim="800000"/>
            <a:headEnd/>
            <a:tailEnd/>
          </a:ln>
        </p:spPr>
        <p:txBody>
          <a:bodyPr>
            <a:spAutoFit/>
          </a:bodyPr>
          <a:lstStyle/>
          <a:p>
            <a:pPr algn="ctr"/>
            <a:r>
              <a:rPr lang="en-US" sz="4000" b="1">
                <a:solidFill>
                  <a:prstClr val="black"/>
                </a:solidFill>
                <a:latin typeface="Calibri" pitchFamily="34" charset="0"/>
              </a:rPr>
              <a:t>F. J. Simoons</a:t>
            </a:r>
          </a:p>
          <a:p>
            <a:pPr algn="ctr"/>
            <a:endParaRPr lang="en-US" sz="100" b="1">
              <a:solidFill>
                <a:prstClr val="black"/>
              </a:solidFill>
              <a:latin typeface="Calibri" pitchFamily="34" charset="0"/>
            </a:endParaRPr>
          </a:p>
          <a:p>
            <a:pPr algn="ctr"/>
            <a:r>
              <a:rPr lang="en-US" sz="2400" b="1">
                <a:solidFill>
                  <a:prstClr val="black"/>
                </a:solidFill>
                <a:latin typeface="Calibri" pitchFamily="34" charset="0"/>
              </a:rPr>
              <a:t>1994</a:t>
            </a:r>
          </a:p>
          <a:p>
            <a:pPr algn="ctr"/>
            <a:r>
              <a:rPr lang="en-US" sz="2400" b="1" i="1">
                <a:solidFill>
                  <a:prstClr val="black"/>
                </a:solidFill>
                <a:latin typeface="Calibri" pitchFamily="34" charset="0"/>
              </a:rPr>
              <a:t>Eat not this Flesh, Food Avoidances from Pre-history to Present</a:t>
            </a:r>
            <a:r>
              <a:rPr lang="en-US" sz="2400" b="1">
                <a:solidFill>
                  <a:prstClr val="black"/>
                </a:solidFill>
                <a:latin typeface="Calibri" pitchFamily="34" charset="0"/>
              </a:rPr>
              <a:t>.</a:t>
            </a:r>
          </a:p>
          <a:p>
            <a:pPr algn="ctr"/>
            <a:r>
              <a:rPr lang="en-US" sz="1600">
                <a:solidFill>
                  <a:prstClr val="black"/>
                </a:solidFill>
                <a:latin typeface="Calibri" pitchFamily="34" charset="0"/>
              </a:rPr>
              <a:t>Madison: University of Wisconsin Press.</a:t>
            </a:r>
            <a:endParaRPr lang="en-US" sz="2800" b="1">
              <a:solidFill>
                <a:prstClr val="black"/>
              </a:solidFill>
              <a:latin typeface="Calibri" pitchFamily="34" charset="0"/>
            </a:endParaRPr>
          </a:p>
        </p:txBody>
      </p:sp>
      <p:pic>
        <p:nvPicPr>
          <p:cNvPr id="550915" name="Picture 2"/>
          <p:cNvPicPr>
            <a:picLocks noChangeAspect="1" noChangeArrowheads="1"/>
          </p:cNvPicPr>
          <p:nvPr/>
        </p:nvPicPr>
        <p:blipFill>
          <a:blip r:embed="rId2" cstate="print"/>
          <a:srcRect/>
          <a:stretch>
            <a:fillRect/>
          </a:stretch>
        </p:blipFill>
        <p:spPr bwMode="auto">
          <a:xfrm>
            <a:off x="3616325" y="3276684"/>
            <a:ext cx="1870075" cy="2862263"/>
          </a:xfrm>
          <a:prstGeom prst="rect">
            <a:avLst/>
          </a:prstGeom>
          <a:noFill/>
          <a:ln w="9525">
            <a:noFill/>
            <a:miter lim="800000"/>
            <a:headEnd/>
            <a:tailEnd/>
          </a:ln>
        </p:spPr>
      </p:pic>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0913" name="TextBox 1"/>
          <p:cNvSpPr txBox="1">
            <a:spLocks noChangeArrowheads="1"/>
          </p:cNvSpPr>
          <p:nvPr/>
        </p:nvSpPr>
        <p:spPr bwMode="auto">
          <a:xfrm>
            <a:off x="914400" y="1173163"/>
            <a:ext cx="7315200" cy="2077492"/>
          </a:xfrm>
          <a:prstGeom prst="rect">
            <a:avLst/>
          </a:prstGeom>
          <a:noFill/>
          <a:ln w="9525">
            <a:noFill/>
            <a:miter lim="800000"/>
            <a:headEnd/>
            <a:tailEnd/>
          </a:ln>
        </p:spPr>
        <p:txBody>
          <a:bodyPr>
            <a:spAutoFit/>
          </a:bodyPr>
          <a:lstStyle/>
          <a:p>
            <a:pPr algn="ctr"/>
            <a:r>
              <a:rPr lang="en-US" sz="4000" b="1">
                <a:solidFill>
                  <a:prstClr val="black"/>
                </a:solidFill>
                <a:latin typeface="Calibri" pitchFamily="34" charset="0"/>
              </a:rPr>
              <a:t>F. J. Simoons</a:t>
            </a:r>
          </a:p>
          <a:p>
            <a:pPr algn="ctr"/>
            <a:endParaRPr lang="en-US" sz="100" b="1">
              <a:solidFill>
                <a:prstClr val="black"/>
              </a:solidFill>
              <a:latin typeface="Calibri" pitchFamily="34" charset="0"/>
            </a:endParaRPr>
          </a:p>
          <a:p>
            <a:pPr algn="ctr"/>
            <a:r>
              <a:rPr lang="en-US" sz="2400" b="1">
                <a:solidFill>
                  <a:prstClr val="black"/>
                </a:solidFill>
                <a:latin typeface="Calibri" pitchFamily="34" charset="0"/>
              </a:rPr>
              <a:t>1994</a:t>
            </a:r>
          </a:p>
          <a:p>
            <a:pPr algn="ctr"/>
            <a:r>
              <a:rPr lang="en-US" sz="2400" b="1" i="1">
                <a:solidFill>
                  <a:prstClr val="black"/>
                </a:solidFill>
                <a:latin typeface="Calibri" pitchFamily="34" charset="0"/>
              </a:rPr>
              <a:t>Eat not this Flesh, Food Avoidances from Pre-history to Present</a:t>
            </a:r>
            <a:r>
              <a:rPr lang="en-US" sz="2400" b="1">
                <a:solidFill>
                  <a:prstClr val="black"/>
                </a:solidFill>
                <a:latin typeface="Calibri" pitchFamily="34" charset="0"/>
              </a:rPr>
              <a:t>.</a:t>
            </a:r>
          </a:p>
          <a:p>
            <a:pPr algn="ctr"/>
            <a:r>
              <a:rPr lang="en-US" sz="1600">
                <a:solidFill>
                  <a:prstClr val="black"/>
                </a:solidFill>
                <a:latin typeface="Calibri" pitchFamily="34" charset="0"/>
              </a:rPr>
              <a:t>Madison: University of Wisconsin Press.</a:t>
            </a:r>
            <a:endParaRPr lang="en-US" sz="2800" b="1">
              <a:solidFill>
                <a:prstClr val="black"/>
              </a:solidFill>
              <a:latin typeface="Calibri" pitchFamily="34" charset="0"/>
            </a:endParaRPr>
          </a:p>
        </p:txBody>
      </p:sp>
      <p:pic>
        <p:nvPicPr>
          <p:cNvPr id="550915" name="Picture 2"/>
          <p:cNvPicPr>
            <a:picLocks noChangeAspect="1" noChangeArrowheads="1"/>
          </p:cNvPicPr>
          <p:nvPr/>
        </p:nvPicPr>
        <p:blipFill>
          <a:blip r:embed="rId2" cstate="print"/>
          <a:srcRect/>
          <a:stretch>
            <a:fillRect/>
          </a:stretch>
        </p:blipFill>
        <p:spPr bwMode="auto">
          <a:xfrm>
            <a:off x="3616325" y="3276684"/>
            <a:ext cx="1870075" cy="2862263"/>
          </a:xfrm>
          <a:prstGeom prst="rect">
            <a:avLst/>
          </a:prstGeom>
          <a:noFill/>
          <a:ln w="9525">
            <a:noFill/>
            <a:miter lim="800000"/>
            <a:headEnd/>
            <a:tailEnd/>
          </a:ln>
        </p:spPr>
      </p:pic>
      <p:sp>
        <p:nvSpPr>
          <p:cNvPr id="5" name="Text Box 4"/>
          <p:cNvSpPr txBox="1">
            <a:spLocks noChangeArrowheads="1"/>
          </p:cNvSpPr>
          <p:nvPr/>
        </p:nvSpPr>
        <p:spPr bwMode="auto">
          <a:xfrm>
            <a:off x="885369" y="5152620"/>
            <a:ext cx="7315200" cy="1040285"/>
          </a:xfrm>
          <a:prstGeom prst="rect">
            <a:avLst/>
          </a:prstGeom>
          <a:solidFill>
            <a:srgbClr val="FFFFFF"/>
          </a:solidFill>
          <a:ln w="9525">
            <a:noFill/>
            <a:miter lim="800000"/>
            <a:headEnd/>
            <a:tailEnd/>
          </a:ln>
        </p:spPr>
        <p:txBody>
          <a:bodyPr wrap="square">
            <a:spAutoFit/>
          </a:bodyPr>
          <a:lstStyle/>
          <a:p>
            <a:pPr algn="ctr">
              <a:spcBef>
                <a:spcPct val="20000"/>
              </a:spcBef>
            </a:pPr>
            <a:r>
              <a:rPr lang="en-US" sz="2800" dirty="0">
                <a:solidFill>
                  <a:srgbClr val="000000"/>
                </a:solidFill>
                <a:latin typeface="Verdana" pitchFamily="34" charset="0"/>
              </a:rPr>
              <a:t>Ch. 2 “Pork”</a:t>
            </a:r>
          </a:p>
          <a:p>
            <a:pPr algn="ctr">
              <a:spcBef>
                <a:spcPct val="20000"/>
              </a:spcBef>
            </a:pPr>
            <a:r>
              <a:rPr lang="en-US" sz="2800" dirty="0">
                <a:solidFill>
                  <a:srgbClr val="000000"/>
                </a:solidFill>
                <a:latin typeface="Verdana" pitchFamily="34" charset="0"/>
              </a:rPr>
              <a:t>has 609 footnotes</a:t>
            </a:r>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0913" name="TextBox 1"/>
          <p:cNvSpPr txBox="1">
            <a:spLocks noChangeArrowheads="1"/>
          </p:cNvSpPr>
          <p:nvPr/>
        </p:nvSpPr>
        <p:spPr bwMode="auto">
          <a:xfrm>
            <a:off x="914400" y="1173163"/>
            <a:ext cx="7315200" cy="2077492"/>
          </a:xfrm>
          <a:prstGeom prst="rect">
            <a:avLst/>
          </a:prstGeom>
          <a:noFill/>
          <a:ln w="9525">
            <a:noFill/>
            <a:miter lim="800000"/>
            <a:headEnd/>
            <a:tailEnd/>
          </a:ln>
        </p:spPr>
        <p:txBody>
          <a:bodyPr>
            <a:spAutoFit/>
          </a:bodyPr>
          <a:lstStyle/>
          <a:p>
            <a:pPr algn="ctr"/>
            <a:r>
              <a:rPr lang="en-US" sz="4000" b="1" dirty="0">
                <a:solidFill>
                  <a:prstClr val="black"/>
                </a:solidFill>
                <a:latin typeface="Calibri" pitchFamily="34" charset="0"/>
              </a:rPr>
              <a:t>F. J. </a:t>
            </a:r>
            <a:r>
              <a:rPr lang="en-US" sz="4000" b="1" dirty="0" err="1">
                <a:solidFill>
                  <a:prstClr val="black"/>
                </a:solidFill>
                <a:latin typeface="Calibri" pitchFamily="34" charset="0"/>
              </a:rPr>
              <a:t>Simoons</a:t>
            </a:r>
            <a:endParaRPr lang="en-US" sz="4000" b="1" dirty="0">
              <a:solidFill>
                <a:prstClr val="black"/>
              </a:solidFill>
              <a:latin typeface="Calibri" pitchFamily="34" charset="0"/>
            </a:endParaRPr>
          </a:p>
          <a:p>
            <a:pPr algn="ctr"/>
            <a:endParaRPr lang="en-US" sz="100" b="1" dirty="0">
              <a:solidFill>
                <a:prstClr val="black"/>
              </a:solidFill>
              <a:latin typeface="Calibri" pitchFamily="34" charset="0"/>
            </a:endParaRPr>
          </a:p>
          <a:p>
            <a:pPr algn="ctr"/>
            <a:r>
              <a:rPr lang="en-US" sz="2400" b="1" dirty="0">
                <a:solidFill>
                  <a:prstClr val="black"/>
                </a:solidFill>
                <a:latin typeface="Calibri" pitchFamily="34" charset="0"/>
              </a:rPr>
              <a:t>1994</a:t>
            </a:r>
          </a:p>
          <a:p>
            <a:pPr algn="ctr"/>
            <a:r>
              <a:rPr lang="en-US" sz="2400" b="1" i="1" dirty="0">
                <a:solidFill>
                  <a:prstClr val="black"/>
                </a:solidFill>
                <a:latin typeface="Calibri" pitchFamily="34" charset="0"/>
              </a:rPr>
              <a:t>Eat not this Flesh, Food Avoidances from Pre-history to Present</a:t>
            </a:r>
            <a:r>
              <a:rPr lang="en-US" sz="2400" b="1" dirty="0">
                <a:solidFill>
                  <a:prstClr val="black"/>
                </a:solidFill>
                <a:latin typeface="Calibri" pitchFamily="34" charset="0"/>
              </a:rPr>
              <a:t>.</a:t>
            </a:r>
          </a:p>
          <a:p>
            <a:pPr algn="ctr"/>
            <a:r>
              <a:rPr lang="en-US" sz="1600" dirty="0">
                <a:solidFill>
                  <a:prstClr val="black"/>
                </a:solidFill>
                <a:latin typeface="Calibri" pitchFamily="34" charset="0"/>
              </a:rPr>
              <a:t>Madison: University of Wisconsin Press.</a:t>
            </a:r>
            <a:endParaRPr lang="en-US" sz="2800" b="1" dirty="0">
              <a:solidFill>
                <a:prstClr val="black"/>
              </a:solidFill>
              <a:latin typeface="Calibri" pitchFamily="34" charset="0"/>
            </a:endParaRPr>
          </a:p>
        </p:txBody>
      </p:sp>
      <p:pic>
        <p:nvPicPr>
          <p:cNvPr id="550915" name="Picture 2"/>
          <p:cNvPicPr>
            <a:picLocks noChangeAspect="1" noChangeArrowheads="1"/>
          </p:cNvPicPr>
          <p:nvPr/>
        </p:nvPicPr>
        <p:blipFill>
          <a:blip r:embed="rId2" cstate="print"/>
          <a:srcRect/>
          <a:stretch>
            <a:fillRect/>
          </a:stretch>
        </p:blipFill>
        <p:spPr bwMode="auto">
          <a:xfrm>
            <a:off x="3616325" y="3276684"/>
            <a:ext cx="1870075" cy="2862263"/>
          </a:xfrm>
          <a:prstGeom prst="rect">
            <a:avLst/>
          </a:prstGeom>
          <a:noFill/>
          <a:ln w="9525">
            <a:noFill/>
            <a:miter lim="800000"/>
            <a:headEnd/>
            <a:tailEnd/>
          </a:ln>
        </p:spPr>
      </p:pic>
      <p:pic>
        <p:nvPicPr>
          <p:cNvPr id="11266" name="Picture 2"/>
          <p:cNvPicPr>
            <a:picLocks noChangeAspect="1" noChangeArrowheads="1"/>
          </p:cNvPicPr>
          <p:nvPr/>
        </p:nvPicPr>
        <p:blipFill>
          <a:blip r:embed="rId3" cstate="print"/>
          <a:srcRect/>
          <a:stretch>
            <a:fillRect/>
          </a:stretch>
        </p:blipFill>
        <p:spPr bwMode="auto">
          <a:xfrm>
            <a:off x="686247" y="3741562"/>
            <a:ext cx="7772400" cy="2579103"/>
          </a:xfrm>
          <a:prstGeom prst="rect">
            <a:avLst/>
          </a:prstGeom>
          <a:noFill/>
          <a:ln w="9525">
            <a:noFill/>
            <a:miter lim="800000"/>
            <a:headEnd/>
            <a:tailEnd/>
          </a:ln>
        </p:spPr>
      </p:pic>
    </p:spTree>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076463"/>
            <a:ext cx="6908800" cy="3267561"/>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4000" b="1" dirty="0">
                <a:solidFill>
                  <a:srgbClr val="FFFFFF"/>
                </a:solidFill>
                <a:latin typeface="Arial" charset="0"/>
              </a:rPr>
              <a:t>enough fun and games </a:t>
            </a:r>
            <a:r>
              <a:rPr kumimoji="1" lang="en-US" sz="4400" b="1" dirty="0">
                <a:solidFill>
                  <a:srgbClr val="FFFFFF"/>
                </a:solidFill>
                <a:latin typeface="Arial" charset="0"/>
              </a:rPr>
              <a:t>. . .</a:t>
            </a:r>
          </a:p>
          <a:p>
            <a:pPr algn="ctr" eaLnBrk="0" hangingPunct="0">
              <a:spcAft>
                <a:spcPts val="500"/>
              </a:spcAft>
            </a:pPr>
            <a:r>
              <a:rPr kumimoji="1" lang="en-US" sz="4400" b="1" dirty="0">
                <a:solidFill>
                  <a:srgbClr val="FFFFFF"/>
                </a:solidFill>
                <a:latin typeface="Arial" charset="0"/>
              </a:rPr>
              <a:t>back to our</a:t>
            </a:r>
          </a:p>
          <a:p>
            <a:pPr algn="ctr" eaLnBrk="0" hangingPunct="0">
              <a:spcAft>
                <a:spcPts val="500"/>
              </a:spcAft>
            </a:pPr>
            <a:r>
              <a:rPr kumimoji="1" lang="en-US" sz="4400" b="1" dirty="0">
                <a:solidFill>
                  <a:srgbClr val="FFFFFF"/>
                </a:solidFill>
                <a:latin typeface="Arial" charset="0"/>
              </a:rPr>
              <a:t>main characteristics of anthropology</a:t>
            </a:r>
          </a:p>
        </p:txBody>
      </p:sp>
    </p:spTree>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621980"/>
            <a:ext cx="6908800" cy="286232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Main Characteristics in a Nutshell</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397013075"/>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algn="ctr"/>
            <a:r>
              <a:rPr lang="en-US" sz="2800" b="1" dirty="0">
                <a:solidFill>
                  <a:srgbClr val="000000"/>
                </a:solidFill>
                <a:latin typeface="Arial" charset="0"/>
              </a:rPr>
              <a:t> </a:t>
            </a:r>
            <a:r>
              <a:rPr lang="en-US" sz="3200" b="1" dirty="0">
                <a:solidFill>
                  <a:srgbClr val="000000"/>
                </a:solidFill>
              </a:rPr>
              <a:t>Main Characteristics of Anthropology</a:t>
            </a:r>
            <a:endParaRPr lang="en-US" sz="3200" b="1" dirty="0">
              <a:solidFill>
                <a:srgbClr val="000000"/>
              </a:solidFill>
              <a:latin typeface="Arial" charset="0"/>
            </a:endParaRPr>
          </a:p>
        </p:txBody>
      </p:sp>
    </p:spTree>
    <p:extLst>
      <p:ext uri="{BB962C8B-B14F-4D97-AF65-F5344CB8AC3E}">
        <p14:creationId xmlns:p14="http://schemas.microsoft.com/office/powerpoint/2010/main" val="3420593200"/>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Right Arrow 3"/>
          <p:cNvSpPr/>
          <p:nvPr/>
        </p:nvSpPr>
        <p:spPr bwMode="auto">
          <a:xfrm>
            <a:off x="332071" y="4128359"/>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849784558"/>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9" name="Rectangle 3"/>
          <p:cNvSpPr>
            <a:spLocks noGrp="1" noChangeArrowheads="1"/>
          </p:cNvSpPr>
          <p:nvPr>
            <p:ph type="subTitle" idx="4294967295"/>
          </p:nvPr>
        </p:nvSpPr>
        <p:spPr>
          <a:xfrm>
            <a:off x="900113" y="2381250"/>
            <a:ext cx="7358062" cy="3256276"/>
          </a:xfrm>
        </p:spPr>
        <p:txBody>
          <a:bodyPr>
            <a:spAutoFit/>
          </a:bodyPr>
          <a:lstStyle/>
          <a:p>
            <a:pPr marL="0" indent="0" eaLnBrk="1" hangingPunct="1">
              <a:tabLst>
                <a:tab pos="0" algn="l"/>
              </a:tabLst>
            </a:pPr>
            <a:r>
              <a:rPr lang="en-US" sz="4000" b="1" dirty="0"/>
              <a:t> </a:t>
            </a:r>
            <a:r>
              <a:rPr lang="en-US" sz="4400" b="1" dirty="0"/>
              <a:t>comparative method</a:t>
            </a:r>
          </a:p>
          <a:p>
            <a:pPr marL="0" indent="0" eaLnBrk="1" hangingPunct="1">
              <a:lnSpc>
                <a:spcPct val="40000"/>
              </a:lnSpc>
              <a:tabLst>
                <a:tab pos="0" algn="l"/>
              </a:tabLst>
            </a:pPr>
            <a:endParaRPr lang="en-US" sz="4000" b="1" dirty="0"/>
          </a:p>
          <a:p>
            <a:pPr lvl="1" eaLnBrk="1" hangingPunct="1">
              <a:tabLst>
                <a:tab pos="0" algn="l"/>
              </a:tabLst>
            </a:pPr>
            <a:r>
              <a:rPr lang="en-US" b="1" dirty="0"/>
              <a:t>as a </a:t>
            </a:r>
            <a:r>
              <a:rPr lang="en-US" b="1" dirty="0">
                <a:solidFill>
                  <a:srgbClr val="FF0000"/>
                </a:solidFill>
              </a:rPr>
              <a:t>major </a:t>
            </a:r>
            <a:r>
              <a:rPr lang="en-US" b="1" i="1" dirty="0">
                <a:solidFill>
                  <a:srgbClr val="FF0000"/>
                </a:solidFill>
              </a:rPr>
              <a:t>approach</a:t>
            </a:r>
            <a:r>
              <a:rPr lang="en-US" b="1" dirty="0">
                <a:solidFill>
                  <a:srgbClr val="FF0000"/>
                </a:solidFill>
              </a:rPr>
              <a:t> </a:t>
            </a:r>
            <a:r>
              <a:rPr lang="en-US" b="1" dirty="0"/>
              <a:t>to the study of human behavior</a:t>
            </a:r>
          </a:p>
          <a:p>
            <a:pPr lvl="1" eaLnBrk="1" hangingPunct="1">
              <a:tabLst>
                <a:tab pos="0" algn="l"/>
              </a:tabLst>
            </a:pPr>
            <a:endParaRPr lang="en-US" sz="1000" b="1" dirty="0"/>
          </a:p>
          <a:p>
            <a:pPr lvl="1" eaLnBrk="1" hangingPunct="1">
              <a:tabLst>
                <a:tab pos="0" algn="l"/>
              </a:tabLst>
            </a:pPr>
            <a:r>
              <a:rPr lang="en-US" b="1" dirty="0"/>
              <a:t>the comparative method </a:t>
            </a:r>
            <a:r>
              <a:rPr lang="en-US" b="1" dirty="0">
                <a:solidFill>
                  <a:srgbClr val="FF1B36"/>
                </a:solidFill>
              </a:rPr>
              <a:t>compares</a:t>
            </a:r>
            <a:r>
              <a:rPr lang="en-US" b="1" dirty="0"/>
              <a:t> things </a:t>
            </a:r>
            <a:r>
              <a:rPr lang="en-US" sz="1000" b="1" dirty="0"/>
              <a:t>(what else would a “comparative” method do?)</a:t>
            </a:r>
          </a:p>
        </p:txBody>
      </p:sp>
      <p:sp>
        <p:nvSpPr>
          <p:cNvPr id="5529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000000"/>
                </a:solidFill>
                <a:effectLst/>
                <a:uLnTx/>
                <a:uFillTx/>
                <a:latin typeface="Arial" pitchFamily="34" charset="0"/>
                <a:ea typeface="+mn-ea"/>
                <a:cs typeface="+mn-cs"/>
              </a:rPr>
              <a:t>Main Characteristics</a:t>
            </a:r>
          </a:p>
        </p:txBody>
      </p:sp>
      <p:sp>
        <p:nvSpPr>
          <p:cNvPr id="55300"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BBE0E3"/>
                </a:solidFill>
                <a:effectLst/>
                <a:uLnTx/>
                <a:uFillTx/>
                <a:latin typeface="Arial" pitchFamily="34" charset="0"/>
                <a:ea typeface="+mn-ea"/>
                <a:cs typeface="+mn-cs"/>
              </a:rPr>
              <a:t>Compare . . .</a:t>
            </a:r>
            <a:endParaRPr kumimoji="0" lang="en-US" sz="2400" b="0" i="0" u="none" strike="noStrike" kern="1200" cap="none" spc="0" normalizeH="0" baseline="0" noProof="0">
              <a:ln>
                <a:noFill/>
              </a:ln>
              <a:solidFill>
                <a:srgbClr val="BBE0E3"/>
              </a:solidFill>
              <a:effectLst/>
              <a:uLnTx/>
              <a:uFillTx/>
              <a:latin typeface="Arial" pitchFamily="34" charset="0"/>
              <a:ea typeface="+mn-ea"/>
              <a:cs typeface="+mn-cs"/>
            </a:endParaRPr>
          </a:p>
        </p:txBody>
      </p:sp>
    </p:spTree>
    <p:extLst>
      <p:ext uri="{BB962C8B-B14F-4D97-AF65-F5344CB8AC3E}">
        <p14:creationId xmlns:p14="http://schemas.microsoft.com/office/powerpoint/2010/main" val="2296406895"/>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subTitle" idx="4294967295"/>
          </p:nvPr>
        </p:nvSpPr>
        <p:spPr>
          <a:xfrm>
            <a:off x="871538" y="1935163"/>
            <a:ext cx="7358062" cy="1763712"/>
          </a:xfrm>
        </p:spPr>
        <p:txBody>
          <a:bodyPr>
            <a:spAutoFit/>
          </a:bodyPr>
          <a:lstStyle/>
          <a:p>
            <a:pPr marL="0" indent="0" eaLnBrk="1" hangingPunct="1">
              <a:lnSpc>
                <a:spcPct val="140000"/>
              </a:lnSpc>
              <a:tabLst>
                <a:tab pos="0" algn="l"/>
              </a:tabLst>
            </a:pPr>
            <a:r>
              <a:rPr lang="en-US" sz="4400" b="1" dirty="0"/>
              <a:t> comparative method</a:t>
            </a:r>
          </a:p>
          <a:p>
            <a:pPr lvl="1" eaLnBrk="1" hangingPunct="1">
              <a:lnSpc>
                <a:spcPct val="140000"/>
              </a:lnSpc>
              <a:tabLst>
                <a:tab pos="0" algn="l"/>
              </a:tabLst>
            </a:pPr>
            <a:r>
              <a:rPr lang="en-US" sz="1600" b="1" dirty="0"/>
              <a:t>One form of comparative method was pioneered by Fred </a:t>
            </a:r>
            <a:r>
              <a:rPr lang="en-US" sz="1600" b="1" dirty="0" err="1"/>
              <a:t>Eggan</a:t>
            </a:r>
            <a:endParaRPr lang="en-US" sz="1600" b="1" dirty="0"/>
          </a:p>
          <a:p>
            <a:pPr lvl="1" eaLnBrk="1" hangingPunct="1">
              <a:lnSpc>
                <a:spcPct val="140000"/>
              </a:lnSpc>
              <a:buFontTx/>
              <a:buNone/>
              <a:tabLst>
                <a:tab pos="0" algn="l"/>
              </a:tabLst>
            </a:pPr>
            <a:r>
              <a:rPr lang="en-US" sz="1400" dirty="0"/>
              <a:t>				(University of Chicago)</a:t>
            </a:r>
            <a:endParaRPr lang="en-US" sz="2000" dirty="0"/>
          </a:p>
        </p:txBody>
      </p:sp>
      <p:sp>
        <p:nvSpPr>
          <p:cNvPr id="56323" name="Text Box 4"/>
          <p:cNvSpPr txBox="1">
            <a:spLocks noChangeArrowheads="1"/>
          </p:cNvSpPr>
          <p:nvPr/>
        </p:nvSpPr>
        <p:spPr bwMode="auto">
          <a:xfrm>
            <a:off x="885877" y="3943454"/>
            <a:ext cx="7229475" cy="1647825"/>
          </a:xfrm>
          <a:prstGeom prst="rect">
            <a:avLst/>
          </a:prstGeom>
          <a:noFill/>
          <a:ln w="28575">
            <a:noFill/>
            <a:miter lim="800000"/>
            <a:headEnd/>
            <a:tailEnd/>
          </a:ln>
        </p:spPr>
        <p:txBody>
          <a:bodyPr>
            <a:spAutoFit/>
          </a:bodyPr>
          <a:lstStyle/>
          <a:p>
            <a:pPr marL="739775" marR="0" lvl="0" indent="-739775"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“Social anthropology and </a:t>
            </a:r>
          </a:p>
          <a:p>
            <a:pPr marL="739775" marR="0" lvl="0" indent="-739775"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the method of controlled comparison”</a:t>
            </a:r>
          </a:p>
          <a:p>
            <a:pPr marL="739775" marR="0" lvl="0" indent="-739775" algn="l" defTabSz="914400" rtl="0" eaLnBrk="1" fontAlgn="base" latinLnBrk="0" hangingPunct="1">
              <a:lnSpc>
                <a:spcPct val="100000"/>
              </a:lnSpc>
              <a:spcBef>
                <a:spcPct val="0"/>
              </a:spcBef>
              <a:spcAft>
                <a:spcPct val="0"/>
              </a:spcAft>
              <a:buClrTx/>
              <a:buSzTx/>
              <a:buFontTx/>
              <a:buAutoNum type="arabicPlain" startAt="1954"/>
              <a:tabLst>
                <a:tab pos="623888" algn="l"/>
              </a:tabLst>
              <a:defRPr/>
            </a:pPr>
            <a:endPar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a:p>
            <a:pPr marL="854075" marR="0" lvl="1" indent="0"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1800" b="0" i="1" u="none" strike="noStrike" kern="1200" cap="none" spc="0" normalizeH="0" baseline="0" noProof="0" dirty="0">
                <a:ln>
                  <a:noFill/>
                </a:ln>
                <a:solidFill>
                  <a:srgbClr val="000000"/>
                </a:solidFill>
                <a:effectLst/>
                <a:uLnTx/>
                <a:uFillTx/>
                <a:latin typeface="Arial" pitchFamily="34" charset="0"/>
                <a:ea typeface="+mn-ea"/>
                <a:cs typeface="+mn-cs"/>
              </a:rPr>
              <a:t>American Anthropologist, </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56:743-61 (1954)</a:t>
            </a:r>
          </a:p>
        </p:txBody>
      </p:sp>
      <p:sp>
        <p:nvSpPr>
          <p:cNvPr id="56324"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000000"/>
                </a:solidFill>
                <a:effectLst/>
                <a:uLnTx/>
                <a:uFillTx/>
                <a:latin typeface="Arial" pitchFamily="34" charset="0"/>
                <a:ea typeface="+mn-ea"/>
                <a:cs typeface="+mn-cs"/>
              </a:rPr>
              <a:t>Main Characteristics</a:t>
            </a:r>
          </a:p>
        </p:txBody>
      </p:sp>
      <p:sp>
        <p:nvSpPr>
          <p:cNvPr id="56325"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BBE0E3"/>
                </a:solidFill>
                <a:effectLst/>
                <a:uLnTx/>
                <a:uFillTx/>
                <a:latin typeface="Arial" pitchFamily="34" charset="0"/>
                <a:ea typeface="+mn-ea"/>
                <a:cs typeface="+mn-cs"/>
              </a:rPr>
              <a:t>Compare . . .</a:t>
            </a:r>
            <a:endParaRPr kumimoji="0" lang="en-US" sz="2400" b="0" i="0" u="none" strike="noStrike" kern="1200" cap="none" spc="0" normalizeH="0" baseline="0" noProof="0" dirty="0">
              <a:ln>
                <a:noFill/>
              </a:ln>
              <a:solidFill>
                <a:srgbClr val="BBE0E3"/>
              </a:solidFill>
              <a:effectLst/>
              <a:uLnTx/>
              <a:uFillTx/>
              <a:latin typeface="Arial" pitchFamily="34" charset="0"/>
              <a:ea typeface="+mn-ea"/>
              <a:cs typeface="+mn-cs"/>
            </a:endParaRPr>
          </a:p>
        </p:txBody>
      </p:sp>
    </p:spTree>
    <p:extLst>
      <p:ext uri="{BB962C8B-B14F-4D97-AF65-F5344CB8AC3E}">
        <p14:creationId xmlns:p14="http://schemas.microsoft.com/office/powerpoint/2010/main" val="3857469879"/>
      </p:ext>
    </p:extLst>
  </p:cSld>
  <p:clrMapOvr>
    <a:masterClrMapping/>
  </p:clrMapOvr>
  <p:transition/>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type="subTitle" idx="4294967295"/>
          </p:nvPr>
        </p:nvSpPr>
        <p:spPr>
          <a:xfrm>
            <a:off x="871538" y="1935163"/>
            <a:ext cx="7358062" cy="1763712"/>
          </a:xfrm>
        </p:spPr>
        <p:txBody>
          <a:bodyPr>
            <a:spAutoFit/>
          </a:bodyPr>
          <a:lstStyle/>
          <a:p>
            <a:pPr marL="0" indent="0" eaLnBrk="1" hangingPunct="1">
              <a:lnSpc>
                <a:spcPct val="140000"/>
              </a:lnSpc>
              <a:tabLst>
                <a:tab pos="0" algn="l"/>
              </a:tabLst>
            </a:pPr>
            <a:r>
              <a:rPr lang="en-US" sz="4400" b="1">
                <a:solidFill>
                  <a:schemeClr val="accent1"/>
                </a:solidFill>
              </a:rPr>
              <a:t> comparative method</a:t>
            </a:r>
          </a:p>
          <a:p>
            <a:pPr lvl="1" eaLnBrk="1" hangingPunct="1">
              <a:lnSpc>
                <a:spcPct val="140000"/>
              </a:lnSpc>
              <a:tabLst>
                <a:tab pos="0" algn="l"/>
              </a:tabLst>
            </a:pPr>
            <a:r>
              <a:rPr lang="en-US" sz="1600" b="1">
                <a:solidFill>
                  <a:schemeClr val="accent1"/>
                </a:solidFill>
              </a:rPr>
              <a:t>One form of comparative method was pioneered by Fred Eggan</a:t>
            </a:r>
          </a:p>
          <a:p>
            <a:pPr lvl="1" eaLnBrk="1" hangingPunct="1">
              <a:lnSpc>
                <a:spcPct val="140000"/>
              </a:lnSpc>
              <a:buFontTx/>
              <a:buNone/>
              <a:tabLst>
                <a:tab pos="0" algn="l"/>
              </a:tabLst>
            </a:pPr>
            <a:r>
              <a:rPr lang="en-US" sz="1400">
                <a:solidFill>
                  <a:schemeClr val="accent1"/>
                </a:solidFill>
              </a:rPr>
              <a:t>				(University of Chicago)</a:t>
            </a:r>
            <a:endParaRPr lang="en-US" sz="2000">
              <a:solidFill>
                <a:schemeClr val="accent1"/>
              </a:solidFill>
            </a:endParaRPr>
          </a:p>
        </p:txBody>
      </p:sp>
      <p:sp>
        <p:nvSpPr>
          <p:cNvPr id="57347" name="Text Box 4"/>
          <p:cNvSpPr txBox="1">
            <a:spLocks noChangeArrowheads="1"/>
          </p:cNvSpPr>
          <p:nvPr/>
        </p:nvSpPr>
        <p:spPr bwMode="auto">
          <a:xfrm>
            <a:off x="773218" y="3943454"/>
            <a:ext cx="7574372" cy="2339102"/>
          </a:xfrm>
          <a:prstGeom prst="rect">
            <a:avLst/>
          </a:prstGeom>
          <a:noFill/>
          <a:ln w="28575">
            <a:noFill/>
            <a:miter lim="800000"/>
            <a:headEnd/>
            <a:tailEnd/>
          </a:ln>
        </p:spPr>
        <p:txBody>
          <a:bodyPr wrap="square">
            <a:spAutoFit/>
          </a:bodyPr>
          <a:lstStyle/>
          <a:p>
            <a:pPr marL="739775" marR="0" lvl="0" indent="-739775"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2800" b="1" i="0" u="none" strike="noStrike" kern="1200" cap="none" spc="0" normalizeH="0" baseline="0" noProof="0" dirty="0">
                <a:ln>
                  <a:noFill/>
                </a:ln>
                <a:solidFill>
                  <a:srgbClr val="BBE0E3"/>
                </a:solidFill>
                <a:effectLst/>
                <a:uLnTx/>
                <a:uFillTx/>
                <a:latin typeface="Arial" pitchFamily="34" charset="0"/>
                <a:ea typeface="+mn-ea"/>
                <a:cs typeface="+mn-cs"/>
              </a:rPr>
              <a:t>“Social anthropology and </a:t>
            </a:r>
          </a:p>
          <a:p>
            <a:pPr marL="739775" marR="0" lvl="0" indent="-739775"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3600" b="1" i="0" u="none" strike="noStrike" kern="1200" cap="none" spc="0" normalizeH="0" baseline="0" noProof="0" dirty="0">
                <a:ln>
                  <a:noFill/>
                </a:ln>
                <a:solidFill>
                  <a:srgbClr val="000000"/>
                </a:solidFill>
                <a:effectLst/>
                <a:uLnTx/>
                <a:uFillTx/>
                <a:latin typeface="Arial" pitchFamily="34" charset="0"/>
                <a:ea typeface="+mn-ea"/>
                <a:cs typeface="+mn-cs"/>
              </a:rPr>
              <a:t>the method of controlled comparison</a:t>
            </a:r>
            <a:r>
              <a:rPr kumimoji="0" lang="en-US" sz="2800" b="1" i="0" u="none" strike="noStrike" kern="1200" cap="none" spc="0" normalizeH="0" baseline="0" noProof="0" dirty="0">
                <a:ln>
                  <a:noFill/>
                </a:ln>
                <a:solidFill>
                  <a:srgbClr val="BBE0E3"/>
                </a:solidFill>
                <a:effectLst/>
                <a:uLnTx/>
                <a:uFillTx/>
                <a:latin typeface="Arial" pitchFamily="34" charset="0"/>
                <a:ea typeface="+mn-ea"/>
                <a:cs typeface="+mn-cs"/>
              </a:rPr>
              <a:t>”</a:t>
            </a:r>
          </a:p>
          <a:p>
            <a:pPr marL="739775" marR="0" lvl="0" indent="-739775" algn="l" defTabSz="914400" rtl="0" eaLnBrk="1" fontAlgn="base" latinLnBrk="0" hangingPunct="1">
              <a:lnSpc>
                <a:spcPct val="100000"/>
              </a:lnSpc>
              <a:spcBef>
                <a:spcPct val="0"/>
              </a:spcBef>
              <a:spcAft>
                <a:spcPct val="0"/>
              </a:spcAft>
              <a:buClrTx/>
              <a:buSzTx/>
              <a:buFontTx/>
              <a:buAutoNum type="arabicPlain" startAt="1954"/>
              <a:tabLst>
                <a:tab pos="623888" algn="l"/>
              </a:tabLst>
              <a:defRPr/>
            </a:pPr>
            <a:endParaRPr kumimoji="0" lang="en-US" sz="2800" b="1" i="0" u="none" strike="noStrike" kern="1200" cap="none" spc="0" normalizeH="0" baseline="0" noProof="0" dirty="0">
              <a:ln>
                <a:noFill/>
              </a:ln>
              <a:solidFill>
                <a:srgbClr val="BBE0E3"/>
              </a:solidFill>
              <a:effectLst/>
              <a:uLnTx/>
              <a:uFillTx/>
              <a:latin typeface="Arial" pitchFamily="34" charset="0"/>
              <a:ea typeface="+mn-ea"/>
              <a:cs typeface="+mn-cs"/>
            </a:endParaRPr>
          </a:p>
          <a:p>
            <a:pPr marL="854075" marR="0" lvl="1" indent="0"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1800" b="0" i="1" u="none" strike="noStrike" kern="1200" cap="none" spc="0" normalizeH="0" baseline="0" noProof="0" dirty="0">
                <a:ln>
                  <a:noFill/>
                </a:ln>
                <a:solidFill>
                  <a:srgbClr val="BBE0E3"/>
                </a:solidFill>
                <a:effectLst/>
                <a:uLnTx/>
                <a:uFillTx/>
                <a:latin typeface="Arial" pitchFamily="34" charset="0"/>
                <a:ea typeface="+mn-ea"/>
                <a:cs typeface="+mn-cs"/>
              </a:rPr>
              <a:t>American Anthropologist, </a:t>
            </a:r>
            <a:r>
              <a:rPr kumimoji="0" lang="en-US" sz="1800" b="0" i="0" u="none" strike="noStrike" kern="1200" cap="none" spc="0" normalizeH="0" baseline="0" noProof="0" dirty="0">
                <a:ln>
                  <a:noFill/>
                </a:ln>
                <a:solidFill>
                  <a:srgbClr val="BBE0E3"/>
                </a:solidFill>
                <a:effectLst/>
                <a:uLnTx/>
                <a:uFillTx/>
                <a:latin typeface="Arial" pitchFamily="34" charset="0"/>
                <a:ea typeface="+mn-ea"/>
                <a:cs typeface="+mn-cs"/>
              </a:rPr>
              <a:t>56:743-61 (1954)</a:t>
            </a:r>
          </a:p>
        </p:txBody>
      </p:sp>
      <p:sp>
        <p:nvSpPr>
          <p:cNvPr id="57348"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Main Characteristics</a:t>
            </a:r>
          </a:p>
        </p:txBody>
      </p:sp>
      <p:sp>
        <p:nvSpPr>
          <p:cNvPr id="57349"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BBE0E3"/>
                </a:solidFill>
                <a:effectLst/>
                <a:uLnTx/>
                <a:uFillTx/>
                <a:latin typeface="Arial" pitchFamily="34" charset="0"/>
                <a:ea typeface="+mn-ea"/>
                <a:cs typeface="+mn-cs"/>
              </a:rPr>
              <a:t>Compare . . .</a:t>
            </a:r>
            <a:endParaRPr kumimoji="0" lang="en-US" sz="2400" b="0" i="0" u="none" strike="noStrike" kern="1200" cap="none" spc="0" normalizeH="0" baseline="0" noProof="0">
              <a:ln>
                <a:noFill/>
              </a:ln>
              <a:solidFill>
                <a:srgbClr val="BBE0E3"/>
              </a:solidFill>
              <a:effectLst/>
              <a:uLnTx/>
              <a:uFillTx/>
              <a:latin typeface="Arial" pitchFamily="34" charset="0"/>
              <a:ea typeface="+mn-ea"/>
              <a:cs typeface="+mn-cs"/>
            </a:endParaRPr>
          </a:p>
        </p:txBody>
      </p:sp>
    </p:spTree>
    <p:extLst>
      <p:ext uri="{BB962C8B-B14F-4D97-AF65-F5344CB8AC3E}">
        <p14:creationId xmlns:p14="http://schemas.microsoft.com/office/powerpoint/2010/main" val="1279867363"/>
      </p:ext>
    </p:extLst>
  </p:cSld>
  <p:clrMapOvr>
    <a:masterClrMapping/>
  </p:clrMapOvr>
  <p:transition/>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subTitle" idx="4294967295"/>
          </p:nvPr>
        </p:nvSpPr>
        <p:spPr>
          <a:xfrm>
            <a:off x="871590" y="1935163"/>
            <a:ext cx="7343775" cy="931730"/>
          </a:xfrm>
        </p:spPr>
        <p:txBody>
          <a:bodyPr>
            <a:spAutoFit/>
          </a:bodyPr>
          <a:lstStyle/>
          <a:p>
            <a:pPr marL="0" indent="0" eaLnBrk="1" hangingPunct="1">
              <a:lnSpc>
                <a:spcPct val="140000"/>
              </a:lnSpc>
              <a:tabLst>
                <a:tab pos="0" algn="l"/>
              </a:tabLst>
              <a:defRPr/>
            </a:pPr>
            <a:r>
              <a:rPr lang="en-US" sz="4400" b="1" dirty="0">
                <a:solidFill>
                  <a:schemeClr val="accent5">
                    <a:lumMod val="90000"/>
                  </a:schemeClr>
                </a:solidFill>
              </a:rPr>
              <a:t> comparative method</a:t>
            </a:r>
          </a:p>
        </p:txBody>
      </p:sp>
      <p:sp>
        <p:nvSpPr>
          <p:cNvPr id="59395" name="Text Box 4"/>
          <p:cNvSpPr txBox="1">
            <a:spLocks noChangeArrowheads="1"/>
          </p:cNvSpPr>
          <p:nvPr/>
        </p:nvSpPr>
        <p:spPr bwMode="auto">
          <a:xfrm>
            <a:off x="720929" y="3196319"/>
            <a:ext cx="7684423" cy="2554545"/>
          </a:xfrm>
          <a:prstGeom prst="rect">
            <a:avLst/>
          </a:prstGeom>
          <a:noFill/>
          <a:ln w="28575">
            <a:noFill/>
            <a:miter lim="800000"/>
            <a:headEnd/>
            <a:tailEnd/>
          </a:ln>
        </p:spPr>
        <p:txBody>
          <a:bodyPr wrap="square">
            <a:spAutoFit/>
          </a:bodyPr>
          <a:lstStyle/>
          <a:p>
            <a:pPr marL="739775" marR="0" lvl="0" indent="-739775"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often, for e.g.,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folks compare things regionally in an attempt </a:t>
            </a:r>
          </a:p>
          <a:p>
            <a:pPr marL="739775" marR="0" lvl="0" indent="-739775"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to understand </a:t>
            </a:r>
            <a:r>
              <a:rPr kumimoji="0" lang="en-US" sz="4000" b="1" i="0" u="none" strike="noStrike" kern="1200" cap="none" spc="0" normalizeH="0" baseline="0" noProof="0" dirty="0">
                <a:ln>
                  <a:noFill/>
                </a:ln>
                <a:solidFill>
                  <a:srgbClr val="FF0000"/>
                </a:solidFill>
                <a:effectLst/>
                <a:uLnTx/>
                <a:uFillTx/>
                <a:latin typeface="Arial" pitchFamily="34" charset="0"/>
                <a:ea typeface="+mn-ea"/>
                <a:cs typeface="+mn-cs"/>
              </a:rPr>
              <a:t>process</a:t>
            </a:r>
            <a:endPar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59397"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Main Characteristics</a:t>
            </a:r>
          </a:p>
        </p:txBody>
      </p:sp>
    </p:spTree>
    <p:extLst>
      <p:ext uri="{BB962C8B-B14F-4D97-AF65-F5344CB8AC3E}">
        <p14:creationId xmlns:p14="http://schemas.microsoft.com/office/powerpoint/2010/main" val="3126790577"/>
      </p:ext>
    </p:extLst>
  </p:cSld>
  <p:clrMapOvr>
    <a:masterClrMapping/>
  </p:clrMapOvr>
  <p:transition/>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subTitle" idx="4294967295"/>
          </p:nvPr>
        </p:nvSpPr>
        <p:spPr>
          <a:xfrm>
            <a:off x="871590" y="1935163"/>
            <a:ext cx="7343775" cy="1422400"/>
          </a:xfrm>
        </p:spPr>
        <p:txBody>
          <a:bodyPr>
            <a:spAutoFit/>
          </a:bodyPr>
          <a:lstStyle/>
          <a:p>
            <a:pPr marL="0" indent="0" eaLnBrk="1" hangingPunct="1">
              <a:lnSpc>
                <a:spcPct val="140000"/>
              </a:lnSpc>
              <a:tabLst>
                <a:tab pos="0" algn="l"/>
              </a:tabLst>
              <a:defRPr/>
            </a:pPr>
            <a:r>
              <a:rPr lang="en-US" sz="4400" b="1" dirty="0">
                <a:solidFill>
                  <a:schemeClr val="accent5">
                    <a:lumMod val="90000"/>
                  </a:schemeClr>
                </a:solidFill>
              </a:rPr>
              <a:t> comparative method</a:t>
            </a:r>
          </a:p>
          <a:p>
            <a:pPr lvl="1" eaLnBrk="1" hangingPunct="1">
              <a:lnSpc>
                <a:spcPct val="140000"/>
              </a:lnSpc>
              <a:tabLst>
                <a:tab pos="0" algn="l"/>
              </a:tabLst>
              <a:defRPr/>
            </a:pPr>
            <a:r>
              <a:rPr lang="en-US" sz="1600" b="1" dirty="0">
                <a:solidFill>
                  <a:schemeClr val="accent5">
                    <a:lumMod val="90000"/>
                  </a:schemeClr>
                </a:solidFill>
              </a:rPr>
              <a:t>Other methods .  .  .</a:t>
            </a:r>
            <a:endParaRPr lang="en-US" sz="2000" dirty="0">
              <a:solidFill>
                <a:schemeClr val="accent5">
                  <a:lumMod val="90000"/>
                </a:schemeClr>
              </a:solidFill>
            </a:endParaRPr>
          </a:p>
        </p:txBody>
      </p:sp>
      <p:sp>
        <p:nvSpPr>
          <p:cNvPr id="59395" name="Text Box 4"/>
          <p:cNvSpPr txBox="1">
            <a:spLocks noChangeArrowheads="1"/>
          </p:cNvSpPr>
          <p:nvPr/>
        </p:nvSpPr>
        <p:spPr bwMode="auto">
          <a:xfrm>
            <a:off x="900165" y="3943454"/>
            <a:ext cx="7215187" cy="519113"/>
          </a:xfrm>
          <a:prstGeom prst="rect">
            <a:avLst/>
          </a:prstGeom>
          <a:noFill/>
          <a:ln w="28575">
            <a:noFill/>
            <a:miter lim="800000"/>
            <a:headEnd/>
            <a:tailEnd/>
          </a:ln>
        </p:spPr>
        <p:txBody>
          <a:bodyPr>
            <a:spAutoFit/>
          </a:bodyPr>
          <a:lstStyle/>
          <a:p>
            <a:pPr marL="739775" marR="0" lvl="0" indent="-739775"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2800" b="1" i="0" u="none" strike="noStrike" kern="1200" cap="none" spc="0" normalizeH="0" baseline="0" noProof="0">
                <a:ln>
                  <a:noFill/>
                </a:ln>
                <a:solidFill>
                  <a:srgbClr val="BADDE1"/>
                </a:solidFill>
                <a:effectLst/>
                <a:uLnTx/>
                <a:uFillTx/>
                <a:latin typeface="Arial" pitchFamily="34" charset="0"/>
                <a:ea typeface="+mn-ea"/>
                <a:cs typeface="+mn-cs"/>
              </a:rPr>
              <a:t>compare things regionally </a:t>
            </a:r>
          </a:p>
        </p:txBody>
      </p:sp>
      <p:sp>
        <p:nvSpPr>
          <p:cNvPr id="59396" name="Text Box 5"/>
          <p:cNvSpPr txBox="1">
            <a:spLocks noChangeArrowheads="1"/>
          </p:cNvSpPr>
          <p:nvPr/>
        </p:nvSpPr>
        <p:spPr bwMode="auto">
          <a:xfrm>
            <a:off x="885825" y="4838760"/>
            <a:ext cx="7239000" cy="769441"/>
          </a:xfrm>
          <a:prstGeom prst="rect">
            <a:avLst/>
          </a:prstGeom>
          <a:noFill/>
          <a:ln w="28575">
            <a:noFill/>
            <a:miter lim="800000"/>
            <a:headEnd/>
            <a:tailEnd/>
          </a:ln>
        </p:spPr>
        <p:txBody>
          <a:bodyPr>
            <a:spAutoFit/>
          </a:bodyPr>
          <a:lstStyle/>
          <a:p>
            <a:pPr marL="739775" marR="0" lvl="0" indent="-739775" algn="ctr" defTabSz="914400" rtl="0" eaLnBrk="1" fontAlgn="base" latinLnBrk="0" hangingPunct="1">
              <a:lnSpc>
                <a:spcPct val="100000"/>
              </a:lnSpc>
              <a:spcBef>
                <a:spcPct val="0"/>
              </a:spcBef>
              <a:spcAft>
                <a:spcPct val="0"/>
              </a:spcAft>
              <a:buClrTx/>
              <a:buSzTx/>
              <a:buFontTx/>
              <a:buNone/>
              <a:tabLst>
                <a:tab pos="623888" algn="l"/>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in an attempt to understand </a:t>
            </a:r>
            <a:r>
              <a:rPr kumimoji="0" lang="en-US" sz="4400" b="1" i="0" u="none" strike="noStrike" kern="1200" cap="none" spc="0" normalizeH="0" baseline="0" noProof="0" dirty="0">
                <a:ln>
                  <a:noFill/>
                </a:ln>
                <a:solidFill>
                  <a:srgbClr val="000000"/>
                </a:solidFill>
                <a:effectLst/>
                <a:uLnTx/>
                <a:uFillTx/>
                <a:latin typeface="Arial" pitchFamily="34" charset="0"/>
                <a:ea typeface="+mn-ea"/>
                <a:cs typeface="+mn-cs"/>
              </a:rPr>
              <a:t>process</a:t>
            </a: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59397"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Main Characteristics</a:t>
            </a:r>
          </a:p>
        </p:txBody>
      </p:sp>
      <p:sp>
        <p:nvSpPr>
          <p:cNvPr id="59398"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BBE0E3"/>
                </a:solidFill>
                <a:effectLst/>
                <a:uLnTx/>
                <a:uFillTx/>
                <a:latin typeface="Arial" pitchFamily="34" charset="0"/>
                <a:ea typeface="+mn-ea"/>
                <a:cs typeface="+mn-cs"/>
              </a:rPr>
              <a:t>Compare . . .</a:t>
            </a:r>
            <a:endParaRPr kumimoji="0" lang="en-US" sz="2400" b="0" i="0" u="none" strike="noStrike" kern="1200" cap="none" spc="0" normalizeH="0" baseline="0" noProof="0">
              <a:ln>
                <a:noFill/>
              </a:ln>
              <a:solidFill>
                <a:srgbClr val="BBE0E3"/>
              </a:solidFill>
              <a:effectLst/>
              <a:uLnTx/>
              <a:uFillTx/>
              <a:latin typeface="Arial" pitchFamily="34" charset="0"/>
              <a:ea typeface="+mn-ea"/>
              <a:cs typeface="+mn-cs"/>
            </a:endParaRPr>
          </a:p>
        </p:txBody>
      </p:sp>
      <p:sp>
        <p:nvSpPr>
          <p:cNvPr id="7" name="Rectangle 6"/>
          <p:cNvSpPr>
            <a:spLocks noChangeArrowheads="1"/>
          </p:cNvSpPr>
          <p:nvPr/>
        </p:nvSpPr>
        <p:spPr bwMode="auto">
          <a:xfrm>
            <a:off x="704852" y="2262737"/>
            <a:ext cx="7772400" cy="3939540"/>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Arial" pitchFamily="34" charset="0"/>
                <a:ea typeface="+mn-ea"/>
                <a:cs typeface="+mn-cs"/>
              </a:rPr>
              <a:t>process</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a:ea typeface="+mn-ea"/>
                <a:cs typeface="+mn-cs"/>
              </a:rPr>
              <a:t>essentially refers to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a:ea typeface="+mn-ea"/>
                <a:cs typeface="+mn-cs"/>
              </a:rPr>
              <a:t>how things change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a:ea typeface="+mn-ea"/>
                <a:cs typeface="+mn-cs"/>
              </a:rPr>
              <a:t>or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a:ea typeface="+mn-ea"/>
                <a:cs typeface="+mn-cs"/>
              </a:rPr>
              <a:t>how things came to be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a:ea typeface="+mn-ea"/>
                <a:cs typeface="+mn-cs"/>
              </a:rPr>
              <a:t>the way they are now</a:t>
            </a:r>
            <a:endParaRPr kumimoji="0" lang="en-US" sz="3200" b="0" i="0"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432442298"/>
      </p:ext>
    </p:extLst>
  </p:cSld>
  <p:clrMapOvr>
    <a:masterClrMapping/>
  </p:clrMapOvr>
  <p:transition/>
</p:sld>
</file>

<file path=ppt/slides/slide4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0881" name="Rectangle 3"/>
          <p:cNvSpPr>
            <a:spLocks noGrp="1" noChangeArrowheads="1"/>
          </p:cNvSpPr>
          <p:nvPr>
            <p:ph type="subTitle" idx="4294967295"/>
          </p:nvPr>
        </p:nvSpPr>
        <p:spPr>
          <a:xfrm>
            <a:off x="914400" y="1096382"/>
            <a:ext cx="7772400" cy="2309415"/>
          </a:xfrm>
        </p:spPr>
        <p:txBody>
          <a:bodyPr>
            <a:spAutoFit/>
          </a:bodyPr>
          <a:lstStyle/>
          <a:p>
            <a:pPr marL="285750" indent="-285750" eaLnBrk="1" hangingPunct="1">
              <a:lnSpc>
                <a:spcPct val="150000"/>
              </a:lnSpc>
              <a:tabLst>
                <a:tab pos="57150" algn="l"/>
                <a:tab pos="2171700" algn="l"/>
                <a:tab pos="2628900" algn="l"/>
                <a:tab pos="3200400" algn="l"/>
                <a:tab pos="3657600" algn="l"/>
              </a:tabLst>
            </a:pPr>
            <a:r>
              <a:rPr lang="en-US" b="1" dirty="0"/>
              <a:t>the comparative method </a:t>
            </a:r>
            <a:r>
              <a:rPr lang="en-US" sz="3600" b="1" dirty="0">
                <a:solidFill>
                  <a:srgbClr val="FF0000"/>
                </a:solidFill>
              </a:rPr>
              <a:t>compares</a:t>
            </a:r>
            <a:r>
              <a:rPr lang="en-US" sz="3600" b="1" dirty="0"/>
              <a:t> </a:t>
            </a:r>
            <a:r>
              <a:rPr lang="en-US" b="1" dirty="0"/>
              <a:t>things </a:t>
            </a:r>
            <a:br>
              <a:rPr lang="en-US" b="1" dirty="0"/>
            </a:br>
            <a:r>
              <a:rPr lang="en-US" b="1" dirty="0"/>
              <a:t>for e.g. . . .</a:t>
            </a:r>
            <a:endParaRPr lang="en-US" sz="2800" b="1" dirty="0">
              <a:solidFill>
                <a:schemeClr val="bg1"/>
              </a:solidFill>
            </a:endParaRPr>
          </a:p>
        </p:txBody>
      </p:sp>
      <p:sp>
        <p:nvSpPr>
          <p:cNvPr id="250882"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Main Characteristics</a:t>
            </a:r>
          </a:p>
        </p:txBody>
      </p:sp>
      <p:sp>
        <p:nvSpPr>
          <p:cNvPr id="250883"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BBE0E3"/>
                </a:solidFill>
                <a:effectLst/>
                <a:uLnTx/>
                <a:uFillTx/>
                <a:latin typeface="Arial" pitchFamily="34" charset="0"/>
                <a:ea typeface="+mn-ea"/>
                <a:cs typeface="+mn-cs"/>
              </a:rPr>
              <a:t>Compare . . .</a:t>
            </a:r>
            <a:endParaRPr kumimoji="0" lang="en-US" sz="2400" b="0" i="0" u="none" strike="noStrike" kern="1200" cap="none" spc="0" normalizeH="0" baseline="0" noProof="0">
              <a:ln>
                <a:noFill/>
              </a:ln>
              <a:solidFill>
                <a:srgbClr val="BBE0E3"/>
              </a:solidFill>
              <a:effectLst/>
              <a:uLnTx/>
              <a:uFillTx/>
              <a:latin typeface="Arial" pitchFamily="34" charset="0"/>
              <a:ea typeface="+mn-ea"/>
              <a:cs typeface="+mn-cs"/>
            </a:endParaRPr>
          </a:p>
        </p:txBody>
      </p:sp>
      <p:sp>
        <p:nvSpPr>
          <p:cNvPr id="2" name="Rectangle 1"/>
          <p:cNvSpPr/>
          <p:nvPr/>
        </p:nvSpPr>
        <p:spPr>
          <a:xfrm>
            <a:off x="1179056" y="3449281"/>
            <a:ext cx="7050545" cy="2823700"/>
          </a:xfrm>
          <a:prstGeom prst="rect">
            <a:avLst/>
          </a:prstGeom>
        </p:spPr>
        <p:txBody>
          <a:bodyPr wrap="square">
            <a:noAutofit/>
          </a:bodyPr>
          <a:lstStyle/>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r>
              <a:rPr kumimoji="0" lang="en-US" sz="3200" b="1" i="0" u="none" strike="noStrike" kern="1200" cap="none" spc="0" normalizeH="0" baseline="0" noProof="0" dirty="0">
                <a:ln>
                  <a:noFill/>
                </a:ln>
                <a:solidFill>
                  <a:srgbClr val="FFFFFF"/>
                </a:solidFill>
                <a:effectLst/>
                <a:uLnTx/>
                <a:uFillTx/>
                <a:latin typeface="Arial" pitchFamily="34" charset="0"/>
                <a:ea typeface="+mn-ea"/>
                <a:cs typeface="+mn-cs"/>
              </a:rPr>
              <a:t>David Montgomery compares what happens when great civilizations around the world ignore problems they are having with top soil . . . </a:t>
            </a:r>
          </a:p>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endParaRPr kumimoji="0" lang="en-US" sz="1100" b="1" i="0" u="none" strike="noStrike" kern="1200" cap="none" spc="0" normalizeH="0" baseline="0" noProof="0" dirty="0">
              <a:ln>
                <a:noFill/>
              </a:ln>
              <a:solidFill>
                <a:srgbClr val="FFFFFF"/>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r>
              <a:rPr kumimoji="0" lang="en-US" sz="3200" b="1" i="0" u="none" strike="noStrike" kern="1200" cap="none" spc="0" normalizeH="0" baseline="0" noProof="0" dirty="0">
                <a:ln>
                  <a:noFill/>
                </a:ln>
                <a:solidFill>
                  <a:srgbClr val="FFFFFF"/>
                </a:solidFill>
                <a:effectLst/>
                <a:uLnTx/>
                <a:uFillTx/>
                <a:latin typeface="Arial" pitchFamily="34" charset="0"/>
                <a:ea typeface="+mn-ea"/>
                <a:cs typeface="+mn-cs"/>
              </a:rPr>
              <a:t>Spoiler: All failed</a:t>
            </a:r>
            <a:endPar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3479985440"/>
      </p:ext>
    </p:extLst>
  </p:cSld>
  <p:clrMapOvr>
    <a:masterClrMapping/>
  </p:clrMapOvr>
  <p:transition/>
</p:sld>
</file>

<file path=ppt/slides/slide477.xml><?xml version="1.0" encoding="utf-8"?>
<p:sld xmlns:a="http://schemas.openxmlformats.org/drawingml/2006/main" xmlns:r="http://schemas.openxmlformats.org/officeDocument/2006/relationships" xmlns:p="http://schemas.openxmlformats.org/presentationml/2006/main" show="0">
  <p:cSld>
    <p:bg>
      <p:bgPr>
        <a:solidFill>
          <a:srgbClr val="92D05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769BE9-0348-4CB6-8668-7861BED306C4}"/>
              </a:ext>
            </a:extLst>
          </p:cNvPr>
          <p:cNvSpPr txBox="1"/>
          <p:nvPr/>
        </p:nvSpPr>
        <p:spPr>
          <a:xfrm>
            <a:off x="469900" y="2304534"/>
            <a:ext cx="8229600" cy="3046988"/>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9600" b="1" i="0" u="none" strike="noStrike" kern="1200" cap="none" spc="0" normalizeH="0" baseline="0" noProof="0" dirty="0">
                <a:ln>
                  <a:noFill/>
                </a:ln>
                <a:solidFill>
                  <a:srgbClr val="800000"/>
                </a:solidFill>
                <a:effectLst/>
                <a:uLnTx/>
                <a:uFillTx/>
                <a:latin typeface="Arial" pitchFamily="34" charset="0"/>
                <a:ea typeface="+mn-ea"/>
                <a:cs typeface="+mn-cs"/>
              </a:rPr>
              <a:t>ANTH 3888</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9600" b="1" i="0" u="none" strike="noStrike" kern="1200" cap="none" spc="0" normalizeH="0" baseline="0" noProof="0" dirty="0">
                <a:ln>
                  <a:noFill/>
                </a:ln>
                <a:solidFill>
                  <a:srgbClr val="800000"/>
                </a:solidFill>
                <a:effectLst/>
                <a:uLnTx/>
                <a:uFillTx/>
                <a:latin typeface="Arial" pitchFamily="34" charset="0"/>
                <a:ea typeface="+mn-ea"/>
                <a:cs typeface="+mn-cs"/>
              </a:rPr>
              <a:t>FOOD</a:t>
            </a:r>
            <a:endParaRPr kumimoji="0" lang="en-US" sz="96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5283744"/>
      </p:ext>
    </p:extLst>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0881" name="Rectangle 3"/>
          <p:cNvSpPr>
            <a:spLocks noGrp="1" noChangeArrowheads="1"/>
          </p:cNvSpPr>
          <p:nvPr>
            <p:ph type="subTitle" idx="4294967295"/>
          </p:nvPr>
        </p:nvSpPr>
        <p:spPr>
          <a:xfrm>
            <a:off x="914400" y="1096382"/>
            <a:ext cx="7772400" cy="2400657"/>
          </a:xfrm>
        </p:spPr>
        <p:txBody>
          <a:bodyPr>
            <a:spAutoFit/>
          </a:bodyPr>
          <a:lstStyle/>
          <a:p>
            <a:pPr marL="285750" indent="-285750" eaLnBrk="1" hangingPunct="1">
              <a:lnSpc>
                <a:spcPct val="150000"/>
              </a:lnSpc>
              <a:tabLst>
                <a:tab pos="57150" algn="l"/>
                <a:tab pos="2171700" algn="l"/>
                <a:tab pos="2628900" algn="l"/>
                <a:tab pos="3200400" algn="l"/>
                <a:tab pos="3657600" algn="l"/>
              </a:tabLst>
            </a:pPr>
            <a:r>
              <a:rPr lang="en-US" b="1" dirty="0">
                <a:solidFill>
                  <a:schemeClr val="bg1">
                    <a:lumMod val="65000"/>
                  </a:schemeClr>
                </a:solidFill>
              </a:rPr>
              <a:t>the comparative method </a:t>
            </a:r>
            <a:r>
              <a:rPr lang="en-US" sz="3600" b="1" dirty="0">
                <a:solidFill>
                  <a:srgbClr val="FF0000"/>
                </a:solidFill>
              </a:rPr>
              <a:t>compares</a:t>
            </a:r>
            <a:r>
              <a:rPr lang="en-US" sz="3600" b="1" dirty="0"/>
              <a:t> </a:t>
            </a:r>
            <a:r>
              <a:rPr lang="en-US" b="1" dirty="0">
                <a:solidFill>
                  <a:schemeClr val="bg1">
                    <a:lumMod val="65000"/>
                  </a:schemeClr>
                </a:solidFill>
              </a:rPr>
              <a:t>things </a:t>
            </a:r>
            <a:br>
              <a:rPr lang="en-US" b="1" dirty="0">
                <a:solidFill>
                  <a:schemeClr val="bg1">
                    <a:lumMod val="65000"/>
                  </a:schemeClr>
                </a:solidFill>
              </a:rPr>
            </a:br>
            <a:r>
              <a:rPr lang="en-US" b="1" dirty="0">
                <a:solidFill>
                  <a:schemeClr val="bg1">
                    <a:lumMod val="65000"/>
                  </a:schemeClr>
                </a:solidFill>
              </a:rPr>
              <a:t>for e.g. . . </a:t>
            </a:r>
            <a:endParaRPr lang="en-US" sz="2800" b="1" dirty="0">
              <a:solidFill>
                <a:schemeClr val="bg1">
                  <a:lumMod val="65000"/>
                </a:schemeClr>
              </a:solidFill>
            </a:endParaRPr>
          </a:p>
        </p:txBody>
      </p:sp>
      <p:sp>
        <p:nvSpPr>
          <p:cNvPr id="250882"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Main Characteristics</a:t>
            </a:r>
          </a:p>
        </p:txBody>
      </p:sp>
      <p:sp>
        <p:nvSpPr>
          <p:cNvPr id="250883"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BBE0E3"/>
                </a:solidFill>
                <a:effectLst/>
                <a:uLnTx/>
                <a:uFillTx/>
                <a:latin typeface="Arial" pitchFamily="34" charset="0"/>
                <a:ea typeface="+mn-ea"/>
                <a:cs typeface="+mn-cs"/>
              </a:rPr>
              <a:t>Compare . . .</a:t>
            </a:r>
            <a:endParaRPr kumimoji="0" lang="en-US" sz="2400" b="0" i="0" u="none" strike="noStrike" kern="1200" cap="none" spc="0" normalizeH="0" baseline="0" noProof="0">
              <a:ln>
                <a:noFill/>
              </a:ln>
              <a:solidFill>
                <a:srgbClr val="BBE0E3"/>
              </a:solidFill>
              <a:effectLst/>
              <a:uLnTx/>
              <a:uFillTx/>
              <a:latin typeface="Arial" pitchFamily="34" charset="0"/>
              <a:ea typeface="+mn-ea"/>
              <a:cs typeface="+mn-cs"/>
            </a:endParaRPr>
          </a:p>
        </p:txBody>
      </p:sp>
      <p:sp>
        <p:nvSpPr>
          <p:cNvPr id="2" name="Rectangle 1"/>
          <p:cNvSpPr/>
          <p:nvPr/>
        </p:nvSpPr>
        <p:spPr>
          <a:xfrm>
            <a:off x="1179056" y="3449281"/>
            <a:ext cx="7050545" cy="2823700"/>
          </a:xfrm>
          <a:prstGeom prst="rect">
            <a:avLst/>
          </a:prstGeom>
        </p:spPr>
        <p:txBody>
          <a:bodyPr wrap="square">
            <a:noAutofit/>
          </a:bodyPr>
          <a:lstStyle/>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David Montgomery compares what happens when great civilizations around the world ignore problems they are having with top soil . . . </a:t>
            </a:r>
          </a:p>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endParaRPr kumimoji="0" lang="en-US" sz="1100" b="1" i="0" u="none" strike="noStrike" kern="1200" cap="none" spc="0" normalizeH="0" baseline="0" noProof="0" dirty="0">
              <a:ln>
                <a:noFill/>
              </a:ln>
              <a:solidFill>
                <a:srgbClr val="FFFFFF"/>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r>
              <a:rPr kumimoji="0" lang="en-US" sz="3200" b="1" i="0" u="none" strike="noStrike" kern="1200" cap="none" spc="0" normalizeH="0" baseline="0" noProof="0" dirty="0">
                <a:ln>
                  <a:noFill/>
                </a:ln>
                <a:solidFill>
                  <a:srgbClr val="FFFFFF"/>
                </a:solidFill>
                <a:effectLst/>
                <a:uLnTx/>
                <a:uFillTx/>
                <a:latin typeface="Arial" pitchFamily="34" charset="0"/>
                <a:ea typeface="+mn-ea"/>
                <a:cs typeface="+mn-cs"/>
              </a:rPr>
              <a:t>Spoiler: All failed</a:t>
            </a:r>
            <a:endPar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782370065"/>
      </p:ext>
    </p:extLst>
  </p:cSld>
  <p:clrMapOvr>
    <a:masterClrMapping/>
  </p:clrMapOvr>
  <p:transition/>
</p:sld>
</file>

<file path=ppt/slides/slide47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1493" name="Text Box 10"/>
          <p:cNvSpPr txBox="1">
            <a:spLocks noChangeArrowheads="1"/>
          </p:cNvSpPr>
          <p:nvPr/>
        </p:nvSpPr>
        <p:spPr bwMode="auto">
          <a:xfrm>
            <a:off x="834501" y="6545955"/>
            <a:ext cx="7471917" cy="215444"/>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000000"/>
                </a:solidFill>
                <a:effectLst/>
                <a:uLnTx/>
                <a:uFillTx/>
                <a:latin typeface="Arial" charset="0"/>
                <a:ea typeface="+mn-ea"/>
                <a:cs typeface="+mn-cs"/>
                <a:hlinkClick r:id="rId2"/>
              </a:rPr>
              <a:t>http://www.amazon.com/Empires-Food-Feast-Famine-Civilizations/dp/1582437939/ref=sr_1_1?ie=UTF8&amp;qid=1452654498&amp;sr=8-1&amp;keywords=empires+of+food</a:t>
            </a:r>
            <a:endParaRPr kumimoji="1" lang="en-US" sz="8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9" name="Rectangle 7"/>
          <p:cNvSpPr>
            <a:spLocks noChangeArrowheads="1"/>
          </p:cNvSpPr>
          <p:nvPr/>
        </p:nvSpPr>
        <p:spPr bwMode="auto">
          <a:xfrm>
            <a:off x="4932210" y="6292958"/>
            <a:ext cx="2653291" cy="26161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charset="0"/>
                <a:ea typeface="+mn-ea"/>
                <a:cs typeface="+mn-cs"/>
              </a:rPr>
              <a:t>Berkeley: University of California, 2012</a:t>
            </a:r>
          </a:p>
        </p:txBody>
      </p:sp>
      <p:pic>
        <p:nvPicPr>
          <p:cNvPr id="4100" name="Picture 4" descr="http://ecx.images-amazon.com/images/I/51IyTk%2BOHjL._SX330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2252" y="291481"/>
            <a:ext cx="3954458" cy="5943600"/>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7"/>
          <p:cNvSpPr txBox="1">
            <a:spLocks noChangeArrowheads="1"/>
          </p:cNvSpPr>
          <p:nvPr/>
        </p:nvSpPr>
        <p:spPr bwMode="auto">
          <a:xfrm>
            <a:off x="940147" y="471293"/>
            <a:ext cx="3062825" cy="6001643"/>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Mesopotamia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China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North America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South America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Europe</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Asia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Africa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Pacific Islands</a:t>
            </a:r>
          </a:p>
        </p:txBody>
      </p:sp>
    </p:spTree>
    <p:extLst>
      <p:ext uri="{BB962C8B-B14F-4D97-AF65-F5344CB8AC3E}">
        <p14:creationId xmlns:p14="http://schemas.microsoft.com/office/powerpoint/2010/main" val="241125172"/>
      </p:ext>
    </p:extLst>
  </p:cSld>
  <p:clrMapOvr>
    <a:masterClrMapping/>
  </p:clrMapOvr>
  <p:transition/>
</p:sld>
</file>

<file path=ppt/slides/slide4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0881" name="Rectangle 3"/>
          <p:cNvSpPr>
            <a:spLocks noGrp="1" noChangeArrowheads="1"/>
          </p:cNvSpPr>
          <p:nvPr>
            <p:ph type="subTitle" idx="4294967295"/>
          </p:nvPr>
        </p:nvSpPr>
        <p:spPr>
          <a:xfrm>
            <a:off x="914400" y="1096382"/>
            <a:ext cx="7772400" cy="2400657"/>
          </a:xfrm>
        </p:spPr>
        <p:txBody>
          <a:bodyPr>
            <a:spAutoFit/>
          </a:bodyPr>
          <a:lstStyle/>
          <a:p>
            <a:pPr marL="285750" indent="-285750" eaLnBrk="1" hangingPunct="1">
              <a:lnSpc>
                <a:spcPct val="150000"/>
              </a:lnSpc>
              <a:tabLst>
                <a:tab pos="57150" algn="l"/>
                <a:tab pos="2171700" algn="l"/>
                <a:tab pos="2628900" algn="l"/>
                <a:tab pos="3200400" algn="l"/>
                <a:tab pos="3657600" algn="l"/>
              </a:tabLst>
            </a:pPr>
            <a:r>
              <a:rPr lang="en-US" b="1" dirty="0">
                <a:solidFill>
                  <a:schemeClr val="bg1">
                    <a:lumMod val="65000"/>
                  </a:schemeClr>
                </a:solidFill>
              </a:rPr>
              <a:t>the comparative method </a:t>
            </a:r>
            <a:r>
              <a:rPr lang="en-US" sz="3600" b="1" dirty="0">
                <a:solidFill>
                  <a:schemeClr val="bg1">
                    <a:lumMod val="65000"/>
                  </a:schemeClr>
                </a:solidFill>
              </a:rPr>
              <a:t>compares </a:t>
            </a:r>
            <a:r>
              <a:rPr lang="en-US" b="1" dirty="0">
                <a:solidFill>
                  <a:schemeClr val="bg1">
                    <a:lumMod val="65000"/>
                  </a:schemeClr>
                </a:solidFill>
              </a:rPr>
              <a:t>things </a:t>
            </a:r>
            <a:br>
              <a:rPr lang="en-US" b="1" dirty="0">
                <a:solidFill>
                  <a:schemeClr val="bg1">
                    <a:lumMod val="65000"/>
                  </a:schemeClr>
                </a:solidFill>
              </a:rPr>
            </a:br>
            <a:r>
              <a:rPr lang="en-US" b="1" dirty="0">
                <a:solidFill>
                  <a:schemeClr val="bg1">
                    <a:lumMod val="65000"/>
                  </a:schemeClr>
                </a:solidFill>
              </a:rPr>
              <a:t>for e.g. . . .</a:t>
            </a:r>
            <a:endParaRPr lang="en-US" sz="2800" b="1" dirty="0">
              <a:solidFill>
                <a:schemeClr val="bg1">
                  <a:lumMod val="65000"/>
                </a:schemeClr>
              </a:solidFill>
            </a:endParaRPr>
          </a:p>
        </p:txBody>
      </p:sp>
      <p:sp>
        <p:nvSpPr>
          <p:cNvPr id="250882"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Main Characteristics</a:t>
            </a:r>
          </a:p>
        </p:txBody>
      </p:sp>
      <p:sp>
        <p:nvSpPr>
          <p:cNvPr id="250883"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BBE0E3"/>
                </a:solidFill>
                <a:effectLst/>
                <a:uLnTx/>
                <a:uFillTx/>
                <a:latin typeface="Arial" pitchFamily="34" charset="0"/>
                <a:ea typeface="+mn-ea"/>
                <a:cs typeface="+mn-cs"/>
              </a:rPr>
              <a:t>Compare . . .</a:t>
            </a:r>
            <a:endParaRPr kumimoji="0" lang="en-US" sz="2400" b="0" i="0" u="none" strike="noStrike" kern="1200" cap="none" spc="0" normalizeH="0" baseline="0" noProof="0">
              <a:ln>
                <a:noFill/>
              </a:ln>
              <a:solidFill>
                <a:srgbClr val="BBE0E3"/>
              </a:solidFill>
              <a:effectLst/>
              <a:uLnTx/>
              <a:uFillTx/>
              <a:latin typeface="Arial" pitchFamily="34" charset="0"/>
              <a:ea typeface="+mn-ea"/>
              <a:cs typeface="+mn-cs"/>
            </a:endParaRPr>
          </a:p>
        </p:txBody>
      </p:sp>
      <p:sp>
        <p:nvSpPr>
          <p:cNvPr id="2" name="Rectangle 1"/>
          <p:cNvSpPr/>
          <p:nvPr/>
        </p:nvSpPr>
        <p:spPr>
          <a:xfrm>
            <a:off x="1179056" y="3449281"/>
            <a:ext cx="7050545" cy="2823700"/>
          </a:xfrm>
          <a:prstGeom prst="rect">
            <a:avLst/>
          </a:prstGeom>
        </p:spPr>
        <p:txBody>
          <a:bodyPr wrap="square">
            <a:noAutofit/>
          </a:bodyPr>
          <a:lstStyle/>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r>
              <a:rPr kumimoji="0" lang="en-US" sz="3200" b="1" i="0" u="none" strike="noStrike" kern="1200" cap="none" spc="0" normalizeH="0" baseline="0" noProof="0" dirty="0">
                <a:ln>
                  <a:noFill/>
                </a:ln>
                <a:solidFill>
                  <a:srgbClr val="FFFFFF">
                    <a:lumMod val="65000"/>
                  </a:srgbClr>
                </a:solidFill>
                <a:effectLst/>
                <a:uLnTx/>
                <a:uFillTx/>
                <a:latin typeface="Arial" pitchFamily="34" charset="0"/>
                <a:ea typeface="+mn-ea"/>
                <a:cs typeface="+mn-cs"/>
              </a:rPr>
              <a:t>David Montgomery compares what happens when great civilizations around the world ignore problems they are having with top soil . . . </a:t>
            </a:r>
          </a:p>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endParaRPr kumimoji="0" lang="en-US" sz="11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r>
              <a:rPr kumimoji="0" lang="en-US" sz="4000" b="1" i="0" u="none" strike="noStrike" kern="1200" cap="none" spc="0" normalizeH="0" baseline="0" noProof="0" dirty="0">
                <a:ln>
                  <a:noFill/>
                </a:ln>
                <a:solidFill>
                  <a:srgbClr val="FF0000"/>
                </a:solidFill>
                <a:effectLst/>
                <a:uLnTx/>
                <a:uFillTx/>
                <a:latin typeface="Arial" pitchFamily="34" charset="0"/>
                <a:ea typeface="+mn-ea"/>
                <a:cs typeface="+mn-cs"/>
              </a:rPr>
              <a:t>Spoiler: All failed</a:t>
            </a:r>
            <a:endParaRPr kumimoji="0" lang="en-US" sz="3600" b="1" i="0" u="none" strike="noStrike" kern="1200" cap="none" spc="0" normalizeH="0" baseline="0" noProof="0" dirty="0">
              <a:ln>
                <a:noFill/>
              </a:ln>
              <a:solidFill>
                <a:srgbClr val="FF0000"/>
              </a:solidFill>
              <a:effectLst/>
              <a:uLnTx/>
              <a:uFillTx/>
              <a:latin typeface="Arial" pitchFamily="34" charset="0"/>
              <a:ea typeface="+mn-ea"/>
              <a:cs typeface="+mn-cs"/>
            </a:endParaRPr>
          </a:p>
        </p:txBody>
      </p:sp>
    </p:spTree>
    <p:extLst>
      <p:ext uri="{BB962C8B-B14F-4D97-AF65-F5344CB8AC3E}">
        <p14:creationId xmlns:p14="http://schemas.microsoft.com/office/powerpoint/2010/main" val="1040371412"/>
      </p:ext>
    </p:extLst>
  </p:cSld>
  <p:clrMapOvr>
    <a:masterClrMapping/>
  </p:clrMapOvr>
  <p:transition/>
</p:sld>
</file>

<file path=ppt/slides/slide4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0881" name="Rectangle 3"/>
          <p:cNvSpPr>
            <a:spLocks noGrp="1" noChangeArrowheads="1"/>
          </p:cNvSpPr>
          <p:nvPr>
            <p:ph type="subTitle" idx="4294967295"/>
          </p:nvPr>
        </p:nvSpPr>
        <p:spPr>
          <a:xfrm>
            <a:off x="914400" y="1096382"/>
            <a:ext cx="7772400" cy="2400657"/>
          </a:xfrm>
        </p:spPr>
        <p:txBody>
          <a:bodyPr>
            <a:spAutoFit/>
          </a:bodyPr>
          <a:lstStyle/>
          <a:p>
            <a:pPr marL="285750" indent="-285750" eaLnBrk="1" hangingPunct="1">
              <a:lnSpc>
                <a:spcPct val="150000"/>
              </a:lnSpc>
              <a:tabLst>
                <a:tab pos="57150" algn="l"/>
                <a:tab pos="2171700" algn="l"/>
                <a:tab pos="2628900" algn="l"/>
                <a:tab pos="3200400" algn="l"/>
                <a:tab pos="3657600" algn="l"/>
              </a:tabLst>
            </a:pPr>
            <a:r>
              <a:rPr lang="en-US" b="1" dirty="0">
                <a:solidFill>
                  <a:schemeClr val="bg1">
                    <a:lumMod val="65000"/>
                  </a:schemeClr>
                </a:solidFill>
              </a:rPr>
              <a:t>the comparative method </a:t>
            </a:r>
            <a:r>
              <a:rPr lang="en-US" sz="3600" b="1" dirty="0">
                <a:solidFill>
                  <a:srgbClr val="FF0000"/>
                </a:solidFill>
              </a:rPr>
              <a:t>compares</a:t>
            </a:r>
            <a:r>
              <a:rPr lang="en-US" sz="3600" b="1" dirty="0"/>
              <a:t> </a:t>
            </a:r>
            <a:r>
              <a:rPr lang="en-US" b="1" dirty="0">
                <a:solidFill>
                  <a:schemeClr val="bg1">
                    <a:lumMod val="65000"/>
                  </a:schemeClr>
                </a:solidFill>
              </a:rPr>
              <a:t>things </a:t>
            </a:r>
            <a:br>
              <a:rPr lang="en-US" b="1" dirty="0">
                <a:solidFill>
                  <a:schemeClr val="bg1">
                    <a:lumMod val="65000"/>
                  </a:schemeClr>
                </a:solidFill>
              </a:rPr>
            </a:br>
            <a:r>
              <a:rPr lang="en-US" b="1" dirty="0">
                <a:solidFill>
                  <a:schemeClr val="bg1">
                    <a:lumMod val="65000"/>
                  </a:schemeClr>
                </a:solidFill>
              </a:rPr>
              <a:t>for e.g. . . .</a:t>
            </a:r>
            <a:endParaRPr lang="en-US" sz="2800" b="1" dirty="0">
              <a:solidFill>
                <a:schemeClr val="bg1">
                  <a:lumMod val="65000"/>
                </a:schemeClr>
              </a:solidFill>
            </a:endParaRPr>
          </a:p>
        </p:txBody>
      </p:sp>
      <p:sp>
        <p:nvSpPr>
          <p:cNvPr id="250882"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Main Characteristics</a:t>
            </a:r>
          </a:p>
        </p:txBody>
      </p:sp>
      <p:sp>
        <p:nvSpPr>
          <p:cNvPr id="250883"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BBE0E3"/>
                </a:solidFill>
                <a:effectLst/>
                <a:uLnTx/>
                <a:uFillTx/>
                <a:latin typeface="Arial" pitchFamily="34" charset="0"/>
                <a:ea typeface="+mn-ea"/>
                <a:cs typeface="+mn-cs"/>
              </a:rPr>
              <a:t>Compare . . .</a:t>
            </a:r>
            <a:endParaRPr kumimoji="0" lang="en-US" sz="2400" b="0" i="0" u="none" strike="noStrike" kern="1200" cap="none" spc="0" normalizeH="0" baseline="0" noProof="0">
              <a:ln>
                <a:noFill/>
              </a:ln>
              <a:solidFill>
                <a:srgbClr val="BBE0E3"/>
              </a:solidFill>
              <a:effectLst/>
              <a:uLnTx/>
              <a:uFillTx/>
              <a:latin typeface="Arial" pitchFamily="34" charset="0"/>
              <a:ea typeface="+mn-ea"/>
              <a:cs typeface="+mn-cs"/>
            </a:endParaRPr>
          </a:p>
        </p:txBody>
      </p:sp>
      <p:sp>
        <p:nvSpPr>
          <p:cNvPr id="2" name="Rectangle 1"/>
          <p:cNvSpPr/>
          <p:nvPr/>
        </p:nvSpPr>
        <p:spPr>
          <a:xfrm>
            <a:off x="1179056" y="3449281"/>
            <a:ext cx="7050545" cy="2823700"/>
          </a:xfrm>
          <a:prstGeom prst="rect">
            <a:avLst/>
          </a:prstGeom>
        </p:spPr>
        <p:txBody>
          <a:bodyPr wrap="square">
            <a:noAutofit/>
          </a:bodyPr>
          <a:lstStyle/>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In a similar manner Evan D. Fraser and Andrew </a:t>
            </a:r>
            <a:r>
              <a:rPr kumimoji="0" lang="en-US" sz="3200" b="1" i="0" u="none" strike="noStrike" kern="1200" cap="none" spc="0" normalizeH="0" baseline="0" noProof="0" dirty="0" err="1">
                <a:ln>
                  <a:noFill/>
                </a:ln>
                <a:solidFill>
                  <a:srgbClr val="000000"/>
                </a:solidFill>
                <a:effectLst/>
                <a:uLnTx/>
                <a:uFillTx/>
                <a:latin typeface="Arial" pitchFamily="34" charset="0"/>
                <a:ea typeface="+mn-ea"/>
                <a:cs typeface="+mn-cs"/>
              </a:rPr>
              <a:t>Rimas</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 compare </a:t>
            </a:r>
          </a:p>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r>
              <a:rPr kumimoji="0" lang="en-US" sz="3200" b="1" i="1" u="none" strike="noStrike" kern="1200" cap="none" spc="0" normalizeH="0" baseline="0" noProof="0" dirty="0">
                <a:ln>
                  <a:noFill/>
                </a:ln>
                <a:solidFill>
                  <a:srgbClr val="000000"/>
                </a:solidFill>
                <a:effectLst/>
                <a:uLnTx/>
                <a:uFillTx/>
                <a:latin typeface="Arial" pitchFamily="34" charset="0"/>
                <a:ea typeface="+mn-ea"/>
                <a:cs typeface="+mn-cs"/>
              </a:rPr>
              <a:t>Feast, Famine, and the Rise and Fall of Civilizations </a:t>
            </a:r>
          </a:p>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around the world. . . </a:t>
            </a:r>
          </a:p>
          <a:p>
            <a:pPr marL="0" marR="0" lvl="0" indent="0" algn="l"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endParaRPr kumimoji="0" lang="en-US" sz="1100" b="1" i="0" u="none" strike="noStrike" kern="1200" cap="none" spc="0" normalizeH="0" baseline="0" noProof="0" dirty="0">
              <a:ln>
                <a:noFill/>
              </a:ln>
              <a:solidFill>
                <a:srgbClr val="FFFFFF"/>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tab pos="2171700" algn="l"/>
                <a:tab pos="2628900" algn="l"/>
                <a:tab pos="3200400" algn="l"/>
                <a:tab pos="3657600" algn="l"/>
              </a:tabLst>
              <a:defRPr/>
            </a:pPr>
            <a:endPar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849768953"/>
      </p:ext>
    </p:extLst>
  </p:cSld>
  <p:clrMapOvr>
    <a:masterClrMapping/>
  </p:clrMapOvr>
  <p:transition/>
</p:sld>
</file>

<file path=ppt/slides/slide48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1493" name="Text Box 10"/>
          <p:cNvSpPr txBox="1">
            <a:spLocks noChangeArrowheads="1"/>
          </p:cNvSpPr>
          <p:nvPr/>
        </p:nvSpPr>
        <p:spPr bwMode="auto">
          <a:xfrm>
            <a:off x="834501" y="6545955"/>
            <a:ext cx="7471917" cy="215444"/>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000000"/>
                </a:solidFill>
                <a:effectLst/>
                <a:uLnTx/>
                <a:uFillTx/>
                <a:latin typeface="Arial" charset="0"/>
                <a:ea typeface="+mn-ea"/>
                <a:cs typeface="+mn-cs"/>
                <a:hlinkClick r:id="rId2"/>
              </a:rPr>
              <a:t>http://www.amazon.com/Empires-Food-Feast-Famine-Civilizations/dp/1582437939/ref=sr_1_1?ie=UTF8&amp;qid=1452654498&amp;sr=8-1&amp;keywords=empires+of+food</a:t>
            </a:r>
            <a:endParaRPr kumimoji="1" lang="en-US" sz="8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6" name="Text Box 7"/>
          <p:cNvSpPr txBox="1">
            <a:spLocks noChangeArrowheads="1"/>
          </p:cNvSpPr>
          <p:nvPr/>
        </p:nvSpPr>
        <p:spPr bwMode="auto">
          <a:xfrm>
            <a:off x="940147" y="471293"/>
            <a:ext cx="3062825" cy="6001643"/>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Mesopotamia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China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North America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South America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Europe</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Asia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Africa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Pacific Islands</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0562" y="304794"/>
            <a:ext cx="3863662"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7"/>
          <p:cNvSpPr>
            <a:spLocks noChangeArrowheads="1"/>
          </p:cNvSpPr>
          <p:nvPr/>
        </p:nvSpPr>
        <p:spPr bwMode="auto">
          <a:xfrm>
            <a:off x="5234372" y="6292958"/>
            <a:ext cx="2048958" cy="26161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charset="0"/>
                <a:ea typeface="+mn-ea"/>
                <a:cs typeface="+mn-cs"/>
              </a:rPr>
              <a:t>Berkeley: Counterpoint, 2012:</a:t>
            </a:r>
          </a:p>
        </p:txBody>
      </p:sp>
    </p:spTree>
    <p:extLst>
      <p:ext uri="{BB962C8B-B14F-4D97-AF65-F5344CB8AC3E}">
        <p14:creationId xmlns:p14="http://schemas.microsoft.com/office/powerpoint/2010/main" val="2400031805"/>
      </p:ext>
    </p:extLst>
  </p:cSld>
  <p:clrMapOvr>
    <a:masterClrMapping/>
  </p:clrMapOvr>
  <p:transition/>
</p:sld>
</file>

<file path=ppt/slides/slide4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 Box 7"/>
          <p:cNvSpPr txBox="1">
            <a:spLocks noChangeArrowheads="1"/>
          </p:cNvSpPr>
          <p:nvPr/>
        </p:nvSpPr>
        <p:spPr bwMode="auto">
          <a:xfrm>
            <a:off x="1483043" y="1356647"/>
            <a:ext cx="2209259" cy="3785652"/>
          </a:xfrm>
          <a:prstGeom prst="rect">
            <a:avLst/>
          </a:prstGeom>
          <a:noFill/>
          <a:ln w="9525">
            <a:noFill/>
            <a:miter lim="800000"/>
            <a:headEnd/>
            <a:tailEnd/>
          </a:ln>
        </p:spPr>
        <p:txBody>
          <a:bodyPr wrap="none">
            <a:spAutoFit/>
          </a:bodyPr>
          <a:lstStyle/>
          <a:p>
            <a:pPr algn="ctr" eaLnBrk="0" hangingPunct="0">
              <a:lnSpc>
                <a:spcPct val="200000"/>
              </a:lnSpc>
            </a:pPr>
            <a:r>
              <a:rPr kumimoji="1" lang="en-US" sz="4000" b="1" dirty="0">
                <a:solidFill>
                  <a:srgbClr val="000000"/>
                </a:solidFill>
                <a:latin typeface="Arial" charset="0"/>
              </a:rPr>
              <a:t>Italian</a:t>
            </a:r>
          </a:p>
          <a:p>
            <a:pPr algn="ctr" eaLnBrk="0" hangingPunct="0">
              <a:lnSpc>
                <a:spcPct val="200000"/>
              </a:lnSpc>
            </a:pPr>
            <a:r>
              <a:rPr kumimoji="1" lang="en-US" sz="4000" b="1" dirty="0">
                <a:solidFill>
                  <a:srgbClr val="000000"/>
                </a:solidFill>
                <a:latin typeface="Arial" charset="0"/>
              </a:rPr>
              <a:t>Mexican</a:t>
            </a:r>
          </a:p>
          <a:p>
            <a:pPr algn="ctr" eaLnBrk="0" hangingPunct="0">
              <a:lnSpc>
                <a:spcPct val="200000"/>
              </a:lnSpc>
            </a:pPr>
            <a:r>
              <a:rPr kumimoji="1" lang="en-US" sz="4000" b="1" dirty="0">
                <a:solidFill>
                  <a:srgbClr val="000000"/>
                </a:solidFill>
                <a:latin typeface="Arial" charset="0"/>
              </a:rPr>
              <a:t>Chinese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4663" y="672400"/>
            <a:ext cx="3000375" cy="428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a:spLocks noChangeArrowheads="1"/>
          </p:cNvSpPr>
          <p:nvPr/>
        </p:nvSpPr>
        <p:spPr bwMode="auto">
          <a:xfrm>
            <a:off x="1683930" y="5250454"/>
            <a:ext cx="5762625" cy="1077218"/>
          </a:xfrm>
          <a:prstGeom prst="rect">
            <a:avLst/>
          </a:prstGeom>
          <a:solidFill>
            <a:schemeClr val="bg1"/>
          </a:solidFill>
          <a:ln w="76200">
            <a:solidFill>
              <a:srgbClr val="FFC000"/>
            </a:solidFill>
            <a:miter lim="800000"/>
            <a:headEnd/>
            <a:tailEnd/>
          </a:ln>
        </p:spPr>
        <p:txBody>
          <a:bodyPr>
            <a:spAutoFit/>
          </a:bodyPr>
          <a:lstStyle/>
          <a:p>
            <a:pPr algn="ctr"/>
            <a:r>
              <a:rPr lang="en-US" sz="3200" b="1" dirty="0">
                <a:solidFill>
                  <a:srgbClr val="000000"/>
                </a:solidFill>
                <a:latin typeface="Arial" pitchFamily="34" charset="0"/>
              </a:rPr>
              <a:t>comparing cultures and cuisines</a:t>
            </a:r>
          </a:p>
        </p:txBody>
      </p:sp>
    </p:spTree>
  </p:cSld>
  <p:clrMapOvr>
    <a:masterClrMapping/>
  </p:clrMapOvr>
  <p:transition/>
</p:sld>
</file>

<file path=ppt/slides/slide4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7"/>
          <p:cNvSpPr>
            <a:spLocks noChangeArrowheads="1"/>
          </p:cNvSpPr>
          <p:nvPr/>
        </p:nvSpPr>
        <p:spPr bwMode="auto">
          <a:xfrm>
            <a:off x="2675474" y="5237313"/>
            <a:ext cx="3765774" cy="1000274"/>
          </a:xfrm>
          <a:prstGeom prst="rect">
            <a:avLst/>
          </a:prstGeom>
          <a:noFill/>
          <a:ln w="9525">
            <a:noFill/>
            <a:miter lim="800000"/>
            <a:headEnd/>
            <a:tailEnd/>
          </a:ln>
        </p:spPr>
        <p:txBody>
          <a:bodyPr wrap="none" anchor="ctr">
            <a:spAutoFit/>
          </a:bodyPr>
          <a:lstStyle/>
          <a:p>
            <a:pPr algn="ctr" eaLnBrk="0" hangingPunct="0"/>
            <a:r>
              <a:rPr lang="en-US" dirty="0">
                <a:solidFill>
                  <a:srgbClr val="000000"/>
                </a:solidFill>
                <a:latin typeface="Arial" charset="0"/>
              </a:rPr>
              <a:t>Sophie D. Coe</a:t>
            </a:r>
            <a:br>
              <a:rPr lang="en-US" sz="2400" dirty="0">
                <a:solidFill>
                  <a:srgbClr val="000000"/>
                </a:solidFill>
                <a:latin typeface="Arial" charset="0"/>
              </a:rPr>
            </a:br>
            <a:r>
              <a:rPr lang="en-US" sz="2400" b="1" i="1" dirty="0">
                <a:solidFill>
                  <a:srgbClr val="000000"/>
                </a:solidFill>
                <a:latin typeface="Arial" charset="0"/>
              </a:rPr>
              <a:t>America's First Cuisines</a:t>
            </a:r>
            <a:br>
              <a:rPr lang="en-US" b="1" dirty="0">
                <a:solidFill>
                  <a:srgbClr val="000000"/>
                </a:solidFill>
                <a:latin typeface="Arial" charset="0"/>
              </a:rPr>
            </a:br>
            <a:r>
              <a:rPr lang="en-US" sz="1100" dirty="0">
                <a:solidFill>
                  <a:srgbClr val="000000"/>
                </a:solidFill>
                <a:latin typeface="Arial" charset="0"/>
              </a:rPr>
              <a:t>Austin: University of </a:t>
            </a:r>
            <a:r>
              <a:rPr lang="en-US" sz="1100" dirty="0" err="1">
                <a:solidFill>
                  <a:srgbClr val="000000"/>
                </a:solidFill>
                <a:latin typeface="Arial" charset="0"/>
              </a:rPr>
              <a:t>Texax</a:t>
            </a:r>
            <a:r>
              <a:rPr lang="en-US" sz="1100" dirty="0">
                <a:solidFill>
                  <a:srgbClr val="000000"/>
                </a:solidFill>
                <a:latin typeface="Arial" charset="0"/>
              </a:rPr>
              <a:t> Press, 1994.</a:t>
            </a:r>
          </a:p>
        </p:txBody>
      </p:sp>
      <p:pic>
        <p:nvPicPr>
          <p:cNvPr id="191492" name="Picture 2"/>
          <p:cNvPicPr>
            <a:picLocks noChangeAspect="1" noChangeArrowheads="1"/>
          </p:cNvPicPr>
          <p:nvPr/>
        </p:nvPicPr>
        <p:blipFill>
          <a:blip r:embed="rId2" cstate="print"/>
          <a:srcRect/>
          <a:stretch>
            <a:fillRect/>
          </a:stretch>
        </p:blipFill>
        <p:spPr bwMode="auto">
          <a:xfrm>
            <a:off x="3537656" y="1578414"/>
            <a:ext cx="2050344" cy="3505200"/>
          </a:xfrm>
          <a:prstGeom prst="rect">
            <a:avLst/>
          </a:prstGeom>
          <a:noFill/>
          <a:ln w="9525">
            <a:noFill/>
            <a:miter lim="800000"/>
            <a:headEnd/>
            <a:tailEnd/>
          </a:ln>
        </p:spPr>
      </p:pic>
      <p:sp>
        <p:nvSpPr>
          <p:cNvPr id="191493" name="Text Box 10"/>
          <p:cNvSpPr txBox="1">
            <a:spLocks noChangeArrowheads="1"/>
          </p:cNvSpPr>
          <p:nvPr/>
        </p:nvSpPr>
        <p:spPr bwMode="auto">
          <a:xfrm>
            <a:off x="3117978" y="6400815"/>
            <a:ext cx="2904962" cy="215444"/>
          </a:xfrm>
          <a:prstGeom prst="rect">
            <a:avLst/>
          </a:prstGeom>
          <a:noFill/>
          <a:ln w="9525">
            <a:noFill/>
            <a:miter lim="800000"/>
            <a:headEnd/>
            <a:tailEnd/>
          </a:ln>
        </p:spPr>
        <p:txBody>
          <a:bodyPr wrap="none">
            <a:spAutoFit/>
          </a:bodyPr>
          <a:lstStyle/>
          <a:p>
            <a:pPr algn="ctr" eaLnBrk="0" hangingPunct="0"/>
            <a:r>
              <a:rPr kumimoji="1" lang="en-US" sz="800" dirty="0">
                <a:solidFill>
                  <a:srgbClr val="000000"/>
                </a:solidFill>
                <a:latin typeface="Arial" charset="0"/>
                <a:hlinkClick r:id="rId3"/>
              </a:rPr>
              <a:t>www.d.umn.edu/cla/faculty/troufs/anthfood/aftexts.html#title</a:t>
            </a:r>
            <a:endParaRPr kumimoji="1" lang="en-US" sz="800" dirty="0">
              <a:solidFill>
                <a:srgbClr val="000000"/>
              </a:solidFill>
              <a:latin typeface="Arial" charset="0"/>
            </a:endParaRPr>
          </a:p>
        </p:txBody>
      </p:sp>
      <p:sp>
        <p:nvSpPr>
          <p:cNvPr id="6" name="Text Box 7"/>
          <p:cNvSpPr txBox="1">
            <a:spLocks noChangeArrowheads="1"/>
          </p:cNvSpPr>
          <p:nvPr/>
        </p:nvSpPr>
        <p:spPr bwMode="auto">
          <a:xfrm>
            <a:off x="1810854" y="1356647"/>
            <a:ext cx="1553630" cy="3785652"/>
          </a:xfrm>
          <a:prstGeom prst="rect">
            <a:avLst/>
          </a:prstGeom>
          <a:noFill/>
          <a:ln w="9525">
            <a:noFill/>
            <a:miter lim="800000"/>
            <a:headEnd/>
            <a:tailEnd/>
          </a:ln>
        </p:spPr>
        <p:txBody>
          <a:bodyPr wrap="none">
            <a:spAutoFit/>
          </a:bodyPr>
          <a:lstStyle/>
          <a:p>
            <a:pPr algn="ctr" eaLnBrk="0" hangingPunct="0">
              <a:lnSpc>
                <a:spcPct val="200000"/>
              </a:lnSpc>
            </a:pPr>
            <a:r>
              <a:rPr kumimoji="1" lang="en-US" sz="4000" b="1" dirty="0">
                <a:solidFill>
                  <a:srgbClr val="000000"/>
                </a:solidFill>
                <a:latin typeface="Arial" charset="0"/>
              </a:rPr>
              <a:t>Aztec</a:t>
            </a:r>
          </a:p>
          <a:p>
            <a:pPr algn="ctr" eaLnBrk="0" hangingPunct="0">
              <a:lnSpc>
                <a:spcPct val="200000"/>
              </a:lnSpc>
            </a:pPr>
            <a:r>
              <a:rPr kumimoji="1" lang="en-US" sz="4000" b="1" dirty="0">
                <a:solidFill>
                  <a:srgbClr val="000000"/>
                </a:solidFill>
                <a:latin typeface="Arial" charset="0"/>
              </a:rPr>
              <a:t>Maya</a:t>
            </a:r>
          </a:p>
          <a:p>
            <a:pPr algn="ctr" eaLnBrk="0" hangingPunct="0">
              <a:lnSpc>
                <a:spcPct val="200000"/>
              </a:lnSpc>
            </a:pPr>
            <a:r>
              <a:rPr kumimoji="1" lang="en-US" sz="4000" b="1" dirty="0">
                <a:solidFill>
                  <a:srgbClr val="000000"/>
                </a:solidFill>
                <a:latin typeface="Arial" charset="0"/>
              </a:rPr>
              <a:t>Inca</a:t>
            </a:r>
          </a:p>
        </p:txBody>
      </p:sp>
      <p:sp>
        <p:nvSpPr>
          <p:cNvPr id="8" name="TextBox 7"/>
          <p:cNvSpPr txBox="1">
            <a:spLocks noChangeArrowheads="1"/>
          </p:cNvSpPr>
          <p:nvPr/>
        </p:nvSpPr>
        <p:spPr bwMode="auto">
          <a:xfrm>
            <a:off x="1683930" y="5250454"/>
            <a:ext cx="5762625" cy="1077218"/>
          </a:xfrm>
          <a:prstGeom prst="rect">
            <a:avLst/>
          </a:prstGeom>
          <a:solidFill>
            <a:schemeClr val="bg1"/>
          </a:solidFill>
          <a:ln w="76200">
            <a:solidFill>
              <a:srgbClr val="FFC000"/>
            </a:solidFill>
            <a:miter lim="800000"/>
            <a:headEnd/>
            <a:tailEnd/>
          </a:ln>
        </p:spPr>
        <p:txBody>
          <a:bodyPr>
            <a:spAutoFit/>
          </a:bodyPr>
          <a:lstStyle/>
          <a:p>
            <a:pPr algn="ctr"/>
            <a:r>
              <a:rPr lang="en-US" sz="3200" b="1" dirty="0">
                <a:solidFill>
                  <a:srgbClr val="000000"/>
                </a:solidFill>
                <a:latin typeface="Arial" pitchFamily="34" charset="0"/>
              </a:rPr>
              <a:t>comparing cultures and cuisines</a:t>
            </a:r>
          </a:p>
        </p:txBody>
      </p:sp>
    </p:spTree>
    <p:extLst>
      <p:ext uri="{BB962C8B-B14F-4D97-AF65-F5344CB8AC3E}">
        <p14:creationId xmlns:p14="http://schemas.microsoft.com/office/powerpoint/2010/main" val="931125175"/>
      </p:ext>
    </p:extLst>
  </p:cSld>
  <p:clrMapOvr>
    <a:masterClrMapping/>
  </p:clrMapOvr>
  <p:transition/>
</p:sld>
</file>

<file path=ppt/slides/slide48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91490" name="Rectangle 7"/>
          <p:cNvSpPr>
            <a:spLocks noChangeArrowheads="1"/>
          </p:cNvSpPr>
          <p:nvPr/>
        </p:nvSpPr>
        <p:spPr bwMode="auto">
          <a:xfrm>
            <a:off x="2675474" y="5237313"/>
            <a:ext cx="3765774" cy="1000274"/>
          </a:xfrm>
          <a:prstGeom prst="rect">
            <a:avLst/>
          </a:prstGeom>
          <a:noFill/>
          <a:ln w="9525">
            <a:noFill/>
            <a:miter lim="800000"/>
            <a:headEnd/>
            <a:tailEnd/>
          </a:ln>
        </p:spPr>
        <p:txBody>
          <a:bodyPr wrap="none" anchor="ctr">
            <a:spAutoFit/>
          </a:bodyPr>
          <a:lstStyle/>
          <a:p>
            <a:pPr algn="ctr" eaLnBrk="0" hangingPunct="0"/>
            <a:r>
              <a:rPr lang="en-US" dirty="0">
                <a:solidFill>
                  <a:srgbClr val="000000"/>
                </a:solidFill>
                <a:latin typeface="Arial" charset="0"/>
              </a:rPr>
              <a:t>Sophie D. Coe</a:t>
            </a:r>
            <a:br>
              <a:rPr lang="en-US" sz="2400" dirty="0">
                <a:solidFill>
                  <a:srgbClr val="000000"/>
                </a:solidFill>
                <a:latin typeface="Arial" charset="0"/>
              </a:rPr>
            </a:br>
            <a:r>
              <a:rPr lang="en-US" sz="2400" b="1" i="1" dirty="0">
                <a:solidFill>
                  <a:srgbClr val="000000"/>
                </a:solidFill>
                <a:latin typeface="Arial" charset="0"/>
              </a:rPr>
              <a:t>America's First Cuisines</a:t>
            </a:r>
            <a:br>
              <a:rPr lang="en-US" b="1" dirty="0">
                <a:solidFill>
                  <a:srgbClr val="000000"/>
                </a:solidFill>
                <a:latin typeface="Arial" charset="0"/>
              </a:rPr>
            </a:br>
            <a:r>
              <a:rPr lang="en-US" sz="1100" dirty="0">
                <a:solidFill>
                  <a:srgbClr val="000000"/>
                </a:solidFill>
                <a:latin typeface="Arial" charset="0"/>
              </a:rPr>
              <a:t>Austin: University of </a:t>
            </a:r>
            <a:r>
              <a:rPr lang="en-US" sz="1100" dirty="0" err="1">
                <a:solidFill>
                  <a:srgbClr val="000000"/>
                </a:solidFill>
                <a:latin typeface="Arial" charset="0"/>
              </a:rPr>
              <a:t>Texax</a:t>
            </a:r>
            <a:r>
              <a:rPr lang="en-US" sz="1100" dirty="0">
                <a:solidFill>
                  <a:srgbClr val="000000"/>
                </a:solidFill>
                <a:latin typeface="Arial" charset="0"/>
              </a:rPr>
              <a:t> Press, 1994.</a:t>
            </a:r>
          </a:p>
        </p:txBody>
      </p:sp>
      <p:sp>
        <p:nvSpPr>
          <p:cNvPr id="191493" name="Text Box 10"/>
          <p:cNvSpPr txBox="1">
            <a:spLocks noChangeArrowheads="1"/>
          </p:cNvSpPr>
          <p:nvPr/>
        </p:nvSpPr>
        <p:spPr bwMode="auto">
          <a:xfrm>
            <a:off x="3117978" y="6400815"/>
            <a:ext cx="2904962" cy="215444"/>
          </a:xfrm>
          <a:prstGeom prst="rect">
            <a:avLst/>
          </a:prstGeom>
          <a:noFill/>
          <a:ln w="9525">
            <a:noFill/>
            <a:miter lim="800000"/>
            <a:headEnd/>
            <a:tailEnd/>
          </a:ln>
        </p:spPr>
        <p:txBody>
          <a:bodyPr wrap="none">
            <a:spAutoFit/>
          </a:bodyPr>
          <a:lstStyle/>
          <a:p>
            <a:pPr algn="ctr" eaLnBrk="0" hangingPunct="0"/>
            <a:r>
              <a:rPr kumimoji="1" lang="en-US" sz="800" dirty="0">
                <a:solidFill>
                  <a:srgbClr val="000000"/>
                </a:solidFill>
                <a:latin typeface="Arial" charset="0"/>
                <a:hlinkClick r:id="rId2"/>
              </a:rPr>
              <a:t>www.d.umn.edu/cla/faculty/troufs/anthfood/aftexts.html#title</a:t>
            </a:r>
            <a:endParaRPr kumimoji="1" lang="en-US" sz="800" dirty="0">
              <a:solidFill>
                <a:srgbClr val="000000"/>
              </a:solidFill>
              <a:latin typeface="Arial" charset="0"/>
            </a:endParaRPr>
          </a:p>
        </p:txBody>
      </p:sp>
      <p:sp>
        <p:nvSpPr>
          <p:cNvPr id="6" name="Text Box 7"/>
          <p:cNvSpPr txBox="1">
            <a:spLocks noChangeArrowheads="1"/>
          </p:cNvSpPr>
          <p:nvPr/>
        </p:nvSpPr>
        <p:spPr bwMode="auto">
          <a:xfrm>
            <a:off x="1810854" y="1356647"/>
            <a:ext cx="1553630" cy="3785652"/>
          </a:xfrm>
          <a:prstGeom prst="rect">
            <a:avLst/>
          </a:prstGeom>
          <a:noFill/>
          <a:ln w="9525">
            <a:noFill/>
            <a:miter lim="800000"/>
            <a:headEnd/>
            <a:tailEnd/>
          </a:ln>
        </p:spPr>
        <p:txBody>
          <a:bodyPr wrap="none">
            <a:spAutoFit/>
          </a:bodyPr>
          <a:lstStyle/>
          <a:p>
            <a:pPr algn="ctr" eaLnBrk="0" hangingPunct="0">
              <a:lnSpc>
                <a:spcPct val="200000"/>
              </a:lnSpc>
            </a:pPr>
            <a:r>
              <a:rPr kumimoji="1" lang="en-US" sz="4000" b="1" dirty="0">
                <a:solidFill>
                  <a:srgbClr val="000000"/>
                </a:solidFill>
                <a:latin typeface="Arial" charset="0"/>
              </a:rPr>
              <a:t>Aztec</a:t>
            </a:r>
          </a:p>
          <a:p>
            <a:pPr algn="ctr" eaLnBrk="0" hangingPunct="0">
              <a:lnSpc>
                <a:spcPct val="200000"/>
              </a:lnSpc>
            </a:pPr>
            <a:r>
              <a:rPr kumimoji="1" lang="en-US" sz="4000" b="1" dirty="0">
                <a:solidFill>
                  <a:srgbClr val="000000"/>
                </a:solidFill>
                <a:latin typeface="Arial" charset="0"/>
              </a:rPr>
              <a:t>Maya</a:t>
            </a:r>
          </a:p>
          <a:p>
            <a:pPr algn="ctr" eaLnBrk="0" hangingPunct="0">
              <a:lnSpc>
                <a:spcPct val="200000"/>
              </a:lnSpc>
            </a:pPr>
            <a:r>
              <a:rPr kumimoji="1" lang="en-US" sz="4000" b="1" dirty="0">
                <a:solidFill>
                  <a:srgbClr val="000000"/>
                </a:solidFill>
                <a:latin typeface="Arial" charset="0"/>
              </a:rPr>
              <a:t>Inca</a:t>
            </a:r>
          </a:p>
        </p:txBody>
      </p:sp>
      <p:sp>
        <p:nvSpPr>
          <p:cNvPr id="5" name="TextBox 4"/>
          <p:cNvSpPr txBox="1">
            <a:spLocks noChangeArrowheads="1"/>
          </p:cNvSpPr>
          <p:nvPr/>
        </p:nvSpPr>
        <p:spPr bwMode="auto">
          <a:xfrm>
            <a:off x="1683930" y="5250454"/>
            <a:ext cx="5762625" cy="1077218"/>
          </a:xfrm>
          <a:prstGeom prst="rect">
            <a:avLst/>
          </a:prstGeom>
          <a:solidFill>
            <a:schemeClr val="bg1"/>
          </a:solidFill>
          <a:ln w="76200">
            <a:solidFill>
              <a:srgbClr val="FFC000"/>
            </a:solidFill>
            <a:miter lim="800000"/>
            <a:headEnd/>
            <a:tailEnd/>
          </a:ln>
        </p:spPr>
        <p:txBody>
          <a:bodyPr>
            <a:spAutoFit/>
          </a:bodyPr>
          <a:lstStyle/>
          <a:p>
            <a:pPr algn="ctr"/>
            <a:r>
              <a:rPr lang="en-US" sz="3200" b="1" dirty="0">
                <a:solidFill>
                  <a:srgbClr val="000000"/>
                </a:solidFill>
                <a:latin typeface="Arial" pitchFamily="34" charset="0"/>
              </a:rPr>
              <a:t>comparing cultures and cuisines</a:t>
            </a:r>
          </a:p>
        </p:txBody>
      </p:sp>
    </p:spTree>
  </p:cSld>
  <p:clrMapOvr>
    <a:masterClrMapping/>
  </p:clrMapOvr>
  <p:transition/>
</p:sld>
</file>

<file path=ppt/slides/slide4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539" name="Text Box 7"/>
          <p:cNvSpPr txBox="1">
            <a:spLocks noChangeArrowheads="1"/>
          </p:cNvSpPr>
          <p:nvPr/>
        </p:nvSpPr>
        <p:spPr bwMode="auto">
          <a:xfrm>
            <a:off x="1314539" y="333476"/>
            <a:ext cx="748475" cy="461665"/>
          </a:xfrm>
          <a:prstGeom prst="rect">
            <a:avLst/>
          </a:prstGeom>
          <a:noFill/>
          <a:ln w="9525">
            <a:noFill/>
            <a:miter lim="800000"/>
            <a:headEnd/>
            <a:tailEnd/>
          </a:ln>
        </p:spPr>
        <p:txBody>
          <a:bodyPr wrap="none">
            <a:spAutoFit/>
          </a:bodyPr>
          <a:lstStyle/>
          <a:p>
            <a:pPr algn="ctr" rtl="0" eaLnBrk="0" fontAlgn="base" hangingPunct="0">
              <a:spcBef>
                <a:spcPct val="0"/>
              </a:spcBef>
              <a:spcAft>
                <a:spcPct val="0"/>
              </a:spcAft>
            </a:pPr>
            <a:r>
              <a:rPr kumimoji="1" lang="en-US" sz="2400" kern="1200" dirty="0">
                <a:solidFill>
                  <a:srgbClr val="000000"/>
                </a:solidFill>
                <a:latin typeface="Arial" charset="0"/>
                <a:ea typeface="+mn-ea"/>
                <a:cs typeface="+mn-cs"/>
              </a:rPr>
              <a:t>Text</a:t>
            </a:r>
            <a:endParaRPr kumimoji="1" lang="en-US" sz="2400" i="1" kern="1200" dirty="0">
              <a:solidFill>
                <a:srgbClr val="000000"/>
              </a:solidFill>
              <a:latin typeface="Arial" charset="0"/>
              <a:ea typeface="+mn-ea"/>
              <a:cs typeface="+mn-cs"/>
            </a:endParaRPr>
          </a:p>
        </p:txBody>
      </p:sp>
      <p:pic>
        <p:nvPicPr>
          <p:cNvPr id="193540" name="Picture 2"/>
          <p:cNvPicPr>
            <a:picLocks noChangeAspect="1" noChangeArrowheads="1"/>
          </p:cNvPicPr>
          <p:nvPr/>
        </p:nvPicPr>
        <p:blipFill>
          <a:blip r:embed="rId2" cstate="print"/>
          <a:srcRect/>
          <a:stretch>
            <a:fillRect/>
          </a:stretch>
        </p:blipFill>
        <p:spPr bwMode="auto">
          <a:xfrm>
            <a:off x="3509031" y="1335306"/>
            <a:ext cx="2132188" cy="3443288"/>
          </a:xfrm>
          <a:prstGeom prst="rect">
            <a:avLst/>
          </a:prstGeom>
          <a:noFill/>
          <a:ln w="9525">
            <a:noFill/>
            <a:miter lim="800000"/>
            <a:headEnd/>
            <a:tailEnd/>
          </a:ln>
        </p:spPr>
      </p:pic>
      <p:sp>
        <p:nvSpPr>
          <p:cNvPr id="193541" name="Text Box 10"/>
          <p:cNvSpPr txBox="1">
            <a:spLocks noChangeArrowheads="1"/>
          </p:cNvSpPr>
          <p:nvPr/>
        </p:nvSpPr>
        <p:spPr bwMode="auto">
          <a:xfrm>
            <a:off x="3103464" y="6400809"/>
            <a:ext cx="2904962" cy="215444"/>
          </a:xfrm>
          <a:prstGeom prst="rect">
            <a:avLst/>
          </a:prstGeom>
          <a:noFill/>
          <a:ln w="9525">
            <a:noFill/>
            <a:miter lim="800000"/>
            <a:headEnd/>
            <a:tailEnd/>
          </a:ln>
        </p:spPr>
        <p:txBody>
          <a:bodyPr wrap="none">
            <a:spAutoFit/>
          </a:bodyPr>
          <a:lstStyle/>
          <a:p>
            <a:pPr algn="ctr" rtl="0" eaLnBrk="0" fontAlgn="base" hangingPunct="0">
              <a:spcBef>
                <a:spcPct val="0"/>
              </a:spcBef>
              <a:spcAft>
                <a:spcPct val="0"/>
              </a:spcAft>
            </a:pPr>
            <a:r>
              <a:rPr kumimoji="1" lang="en-US" sz="800" kern="1200" dirty="0">
                <a:solidFill>
                  <a:srgbClr val="000000"/>
                </a:solidFill>
                <a:latin typeface="Arial" charset="0"/>
                <a:ea typeface="+mn-ea"/>
                <a:cs typeface="+mn-cs"/>
                <a:hlinkClick r:id="rId3"/>
              </a:rPr>
              <a:t>www.d.umn.edu/cla/faculty/troufs/anthfood/aftexts.html#title</a:t>
            </a:r>
            <a:endParaRPr kumimoji="1" lang="en-US" sz="800" kern="1200" dirty="0">
              <a:solidFill>
                <a:srgbClr val="000000"/>
              </a:solidFill>
              <a:latin typeface="Arial" charset="0"/>
              <a:ea typeface="+mn-ea"/>
              <a:cs typeface="+mn-cs"/>
            </a:endParaRPr>
          </a:p>
        </p:txBody>
      </p:sp>
      <p:sp>
        <p:nvSpPr>
          <p:cNvPr id="9" name="Rectangle 6"/>
          <p:cNvSpPr>
            <a:spLocks noChangeArrowheads="1"/>
          </p:cNvSpPr>
          <p:nvPr/>
        </p:nvSpPr>
        <p:spPr bwMode="auto">
          <a:xfrm>
            <a:off x="529571" y="5764780"/>
            <a:ext cx="8089522" cy="800219"/>
          </a:xfrm>
          <a:prstGeom prst="rect">
            <a:avLst/>
          </a:prstGeom>
          <a:noFill/>
          <a:ln w="9525">
            <a:noFill/>
            <a:miter lim="800000"/>
            <a:headEnd/>
            <a:tailEnd/>
          </a:ln>
        </p:spPr>
        <p:txBody>
          <a:bodyPr wrap="none" anchor="ctr">
            <a:spAutoFit/>
          </a:bodyPr>
          <a:lstStyle/>
          <a:p>
            <a:pPr algn="ctr" eaLnBrk="0" hangingPunct="0"/>
            <a:r>
              <a:rPr lang="en-US" sz="2400" b="1" i="1" kern="1200" dirty="0">
                <a:solidFill>
                  <a:srgbClr val="000000"/>
                </a:solidFill>
                <a:latin typeface="Arial" charset="0"/>
                <a:ea typeface="+mn-ea"/>
                <a:cs typeface="+mn-cs"/>
              </a:rPr>
              <a:t>Omnivore’s Dilemma: A Natural History of </a:t>
            </a:r>
            <a:r>
              <a:rPr lang="en-US" sz="2400" b="1" i="1" dirty="0"/>
              <a:t>Four Meals</a:t>
            </a:r>
            <a:r>
              <a:rPr lang="en-US" sz="2400" b="1" i="1" kern="1200" dirty="0">
                <a:solidFill>
                  <a:srgbClr val="000000"/>
                </a:solidFill>
                <a:latin typeface="Arial" charset="0"/>
              </a:rPr>
              <a:t>.</a:t>
            </a:r>
            <a:br>
              <a:rPr lang="en-US" sz="2400" b="1" i="1" kern="1200" dirty="0">
                <a:solidFill>
                  <a:srgbClr val="000000"/>
                </a:solidFill>
                <a:latin typeface="Arial" charset="0"/>
              </a:rPr>
            </a:br>
            <a:r>
              <a:rPr lang="en-US" sz="1100" kern="1200" dirty="0">
                <a:solidFill>
                  <a:srgbClr val="000000"/>
                </a:solidFill>
                <a:latin typeface="Arial" charset="0"/>
                <a:ea typeface="+mn-ea"/>
                <a:cs typeface="+mn-cs"/>
              </a:rPr>
              <a:t>NY: Penguin, 2013.</a:t>
            </a:r>
            <a:br>
              <a:rPr lang="en-US" kern="1200" dirty="0">
                <a:solidFill>
                  <a:srgbClr val="000000"/>
                </a:solidFill>
                <a:latin typeface="Arial" charset="0"/>
                <a:ea typeface="+mn-ea"/>
                <a:cs typeface="+mn-cs"/>
              </a:rPr>
            </a:br>
            <a:endParaRPr lang="en-US" sz="1100" kern="1200" dirty="0">
              <a:solidFill>
                <a:srgbClr val="000000"/>
              </a:solidFill>
              <a:latin typeface="Arial" charset="0"/>
              <a:ea typeface="+mn-ea"/>
              <a:cs typeface="+mn-cs"/>
            </a:endParaRPr>
          </a:p>
        </p:txBody>
      </p:sp>
      <p:sp>
        <p:nvSpPr>
          <p:cNvPr id="10" name="TextBox 9"/>
          <p:cNvSpPr txBox="1">
            <a:spLocks noChangeArrowheads="1"/>
          </p:cNvSpPr>
          <p:nvPr/>
        </p:nvSpPr>
        <p:spPr bwMode="auto">
          <a:xfrm>
            <a:off x="1693034" y="5224948"/>
            <a:ext cx="5762625" cy="400110"/>
          </a:xfrm>
          <a:prstGeom prst="rect">
            <a:avLst/>
          </a:prstGeom>
          <a:solidFill>
            <a:schemeClr val="bg1"/>
          </a:solidFill>
          <a:ln w="76200">
            <a:solidFill>
              <a:srgbClr val="FFC000"/>
            </a:solidFill>
            <a:miter lim="800000"/>
            <a:headEnd/>
            <a:tailEnd/>
          </a:ln>
        </p:spPr>
        <p:txBody>
          <a:bodyPr>
            <a:spAutoFit/>
          </a:bodyPr>
          <a:lstStyle/>
          <a:p>
            <a:pPr algn="ctr"/>
            <a:r>
              <a:rPr lang="en-US" sz="2000" b="1" dirty="0">
                <a:solidFill>
                  <a:srgbClr val="000000"/>
                </a:solidFill>
                <a:latin typeface="Arial" pitchFamily="34" charset="0"/>
              </a:rPr>
              <a:t>comparing . . .</a:t>
            </a:r>
          </a:p>
        </p:txBody>
      </p:sp>
    </p:spTree>
  </p:cSld>
  <p:clrMapOvr>
    <a:masterClrMapping/>
  </p:clrMapOvr>
  <p:transition/>
</p:sld>
</file>

<file path=ppt/slides/slide4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541" name="Text Box 10"/>
          <p:cNvSpPr txBox="1">
            <a:spLocks noChangeArrowheads="1"/>
          </p:cNvSpPr>
          <p:nvPr/>
        </p:nvSpPr>
        <p:spPr bwMode="auto">
          <a:xfrm>
            <a:off x="3103464" y="6400809"/>
            <a:ext cx="2904962" cy="215444"/>
          </a:xfrm>
          <a:prstGeom prst="rect">
            <a:avLst/>
          </a:prstGeom>
          <a:noFill/>
          <a:ln w="9525">
            <a:noFill/>
            <a:miter lim="800000"/>
            <a:headEnd/>
            <a:tailEnd/>
          </a:ln>
        </p:spPr>
        <p:txBody>
          <a:bodyPr wrap="none">
            <a:spAutoFit/>
          </a:bodyPr>
          <a:lstStyle/>
          <a:p>
            <a:pPr algn="ctr" rtl="0" eaLnBrk="0" fontAlgn="base" hangingPunct="0">
              <a:spcBef>
                <a:spcPct val="0"/>
              </a:spcBef>
              <a:spcAft>
                <a:spcPct val="0"/>
              </a:spcAft>
            </a:pPr>
            <a:r>
              <a:rPr kumimoji="1" lang="en-US" sz="800" kern="1200" dirty="0">
                <a:solidFill>
                  <a:srgbClr val="000000"/>
                </a:solidFill>
                <a:latin typeface="Arial" charset="0"/>
                <a:ea typeface="+mn-ea"/>
                <a:cs typeface="+mn-cs"/>
                <a:hlinkClick r:id="rId2"/>
              </a:rPr>
              <a:t>www.d.umn.edu/cla/faculty/troufs/anthfood/aftexts.html#title</a:t>
            </a:r>
            <a:endParaRPr kumimoji="1" lang="en-US" sz="800" kern="1200" dirty="0">
              <a:solidFill>
                <a:srgbClr val="000000"/>
              </a:solidFill>
              <a:latin typeface="Arial" charset="0"/>
              <a:ea typeface="+mn-ea"/>
              <a:cs typeface="+mn-cs"/>
            </a:endParaRPr>
          </a:p>
        </p:txBody>
      </p:sp>
      <p:sp>
        <p:nvSpPr>
          <p:cNvPr id="6" name="TextBox 5"/>
          <p:cNvSpPr txBox="1">
            <a:spLocks noChangeArrowheads="1"/>
          </p:cNvSpPr>
          <p:nvPr/>
        </p:nvSpPr>
        <p:spPr bwMode="auto">
          <a:xfrm>
            <a:off x="3817511" y="1465752"/>
            <a:ext cx="4687863" cy="3539430"/>
          </a:xfrm>
          <a:prstGeom prst="rect">
            <a:avLst/>
          </a:prstGeom>
          <a:solidFill>
            <a:schemeClr val="bg1"/>
          </a:solidFill>
          <a:ln w="76200">
            <a:noFill/>
            <a:miter lim="800000"/>
            <a:headEnd/>
            <a:tailEnd/>
          </a:ln>
        </p:spPr>
        <p:txBody>
          <a:bodyPr wrap="square">
            <a:spAutoFit/>
          </a:bodyPr>
          <a:lstStyle/>
          <a:p>
            <a:pPr algn="ctr"/>
            <a:r>
              <a:rPr lang="en-US" sz="3200" b="1" dirty="0">
                <a:solidFill>
                  <a:srgbClr val="000000"/>
                </a:solidFill>
                <a:latin typeface="Arial" pitchFamily="34" charset="0"/>
              </a:rPr>
              <a:t>Comparing food transformation by . . .</a:t>
            </a:r>
          </a:p>
          <a:p>
            <a:pPr algn="ctr"/>
            <a:r>
              <a:rPr lang="en-US" sz="3200" b="1" dirty="0">
                <a:solidFill>
                  <a:srgbClr val="000000"/>
                </a:solidFill>
                <a:latin typeface="Arial" pitchFamily="34" charset="0"/>
              </a:rPr>
              <a:t> </a:t>
            </a:r>
          </a:p>
          <a:p>
            <a:pPr algn="ctr"/>
            <a:r>
              <a:rPr lang="en-US" sz="3200" b="1" dirty="0">
                <a:solidFill>
                  <a:srgbClr val="000000"/>
                </a:solidFill>
                <a:latin typeface="Arial" pitchFamily="34" charset="0"/>
              </a:rPr>
              <a:t>Fire </a:t>
            </a:r>
            <a:r>
              <a:rPr lang="en-US" sz="2000" dirty="0">
                <a:solidFill>
                  <a:srgbClr val="000000"/>
                </a:solidFill>
                <a:latin typeface="Arial" pitchFamily="34" charset="0"/>
              </a:rPr>
              <a:t>(Roasting) </a:t>
            </a:r>
          </a:p>
          <a:p>
            <a:pPr algn="ctr"/>
            <a:r>
              <a:rPr lang="en-US" sz="3200" b="1" dirty="0">
                <a:solidFill>
                  <a:srgbClr val="000000"/>
                </a:solidFill>
                <a:latin typeface="Arial" pitchFamily="34" charset="0"/>
              </a:rPr>
              <a:t>Water </a:t>
            </a:r>
            <a:r>
              <a:rPr lang="en-US" sz="2000" dirty="0">
                <a:solidFill>
                  <a:srgbClr val="000000"/>
                </a:solidFill>
                <a:latin typeface="Arial" pitchFamily="34" charset="0"/>
              </a:rPr>
              <a:t>(Boiling) </a:t>
            </a:r>
            <a:endParaRPr lang="en-US" sz="3200" dirty="0">
              <a:solidFill>
                <a:srgbClr val="000000"/>
              </a:solidFill>
              <a:latin typeface="Arial" pitchFamily="34" charset="0"/>
            </a:endParaRPr>
          </a:p>
          <a:p>
            <a:pPr algn="ctr"/>
            <a:r>
              <a:rPr lang="en-US" sz="3200" b="1" dirty="0">
                <a:solidFill>
                  <a:srgbClr val="000000"/>
                </a:solidFill>
                <a:latin typeface="Arial" pitchFamily="34" charset="0"/>
              </a:rPr>
              <a:t>Air </a:t>
            </a:r>
            <a:r>
              <a:rPr lang="en-US" sz="2000" dirty="0">
                <a:solidFill>
                  <a:srgbClr val="000000"/>
                </a:solidFill>
                <a:latin typeface="Arial" pitchFamily="34" charset="0"/>
              </a:rPr>
              <a:t>(Baking) </a:t>
            </a:r>
            <a:endParaRPr lang="en-US" sz="3200" dirty="0">
              <a:solidFill>
                <a:srgbClr val="000000"/>
              </a:solidFill>
              <a:latin typeface="Arial" pitchFamily="34" charset="0"/>
            </a:endParaRPr>
          </a:p>
          <a:p>
            <a:pPr algn="ctr"/>
            <a:r>
              <a:rPr lang="en-US" sz="3200" b="1" dirty="0">
                <a:solidFill>
                  <a:srgbClr val="000000"/>
                </a:solidFill>
                <a:latin typeface="Arial" pitchFamily="34" charset="0"/>
              </a:rPr>
              <a:t>Earth </a:t>
            </a:r>
            <a:r>
              <a:rPr lang="en-US" sz="2000" dirty="0">
                <a:solidFill>
                  <a:srgbClr val="000000"/>
                </a:solidFill>
                <a:latin typeface="Arial" pitchFamily="34" charset="0"/>
              </a:rPr>
              <a:t>(Fermenting)</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989" y="944955"/>
            <a:ext cx="2558736" cy="3917357"/>
          </a:xfrm>
          <a:prstGeom prst="rect">
            <a:avLst/>
          </a:prstGeom>
          <a:noFill/>
          <a:ln w="508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 name="Rectangle 6"/>
          <p:cNvSpPr>
            <a:spLocks noChangeArrowheads="1"/>
          </p:cNvSpPr>
          <p:nvPr/>
        </p:nvSpPr>
        <p:spPr bwMode="auto">
          <a:xfrm>
            <a:off x="1179610" y="5764780"/>
            <a:ext cx="6789487" cy="800219"/>
          </a:xfrm>
          <a:prstGeom prst="rect">
            <a:avLst/>
          </a:prstGeom>
          <a:noFill/>
          <a:ln w="9525">
            <a:noFill/>
            <a:miter lim="800000"/>
            <a:headEnd/>
            <a:tailEnd/>
          </a:ln>
        </p:spPr>
        <p:txBody>
          <a:bodyPr wrap="none" anchor="ctr">
            <a:spAutoFit/>
          </a:bodyPr>
          <a:lstStyle/>
          <a:p>
            <a:pPr algn="ctr" eaLnBrk="0" hangingPunct="0"/>
            <a:r>
              <a:rPr lang="en-US" sz="2400" b="1" i="1" kern="1200" dirty="0">
                <a:solidFill>
                  <a:srgbClr val="000000"/>
                </a:solidFill>
                <a:latin typeface="Arial" charset="0"/>
                <a:ea typeface="+mn-ea"/>
                <a:cs typeface="+mn-cs"/>
              </a:rPr>
              <a:t>Cooked: A Natural History of </a:t>
            </a:r>
            <a:r>
              <a:rPr lang="en-US" sz="2400" b="1" i="1" dirty="0"/>
              <a:t>Transformation</a:t>
            </a:r>
            <a:r>
              <a:rPr lang="en-US" sz="2400" b="1" i="1" kern="1200" dirty="0">
                <a:solidFill>
                  <a:srgbClr val="000000"/>
                </a:solidFill>
                <a:latin typeface="Arial" charset="0"/>
              </a:rPr>
              <a:t>.</a:t>
            </a:r>
            <a:br>
              <a:rPr lang="en-US" sz="2400" b="1" i="1" kern="1200" dirty="0">
                <a:solidFill>
                  <a:srgbClr val="000000"/>
                </a:solidFill>
                <a:latin typeface="Arial" charset="0"/>
              </a:rPr>
            </a:br>
            <a:r>
              <a:rPr lang="en-US" sz="1100" kern="1200" dirty="0">
                <a:solidFill>
                  <a:srgbClr val="000000"/>
                </a:solidFill>
                <a:latin typeface="Arial" charset="0"/>
                <a:ea typeface="+mn-ea"/>
                <a:cs typeface="+mn-cs"/>
              </a:rPr>
              <a:t>NY: Penguin, 2013.</a:t>
            </a:r>
            <a:br>
              <a:rPr lang="en-US" kern="1200" dirty="0">
                <a:solidFill>
                  <a:srgbClr val="000000"/>
                </a:solidFill>
                <a:latin typeface="Arial" charset="0"/>
                <a:ea typeface="+mn-ea"/>
                <a:cs typeface="+mn-cs"/>
              </a:rPr>
            </a:br>
            <a:endParaRPr lang="en-US" sz="1100" kern="1200" dirty="0">
              <a:solidFill>
                <a:srgbClr val="000000"/>
              </a:solidFill>
              <a:latin typeface="Arial" charset="0"/>
              <a:ea typeface="+mn-ea"/>
              <a:cs typeface="+mn-cs"/>
            </a:endParaRPr>
          </a:p>
        </p:txBody>
      </p:sp>
      <p:sp>
        <p:nvSpPr>
          <p:cNvPr id="8" name="TextBox 7"/>
          <p:cNvSpPr txBox="1">
            <a:spLocks noChangeArrowheads="1"/>
          </p:cNvSpPr>
          <p:nvPr/>
        </p:nvSpPr>
        <p:spPr bwMode="auto">
          <a:xfrm>
            <a:off x="1693034" y="5224948"/>
            <a:ext cx="5762625" cy="400110"/>
          </a:xfrm>
          <a:prstGeom prst="rect">
            <a:avLst/>
          </a:prstGeom>
          <a:solidFill>
            <a:schemeClr val="bg1"/>
          </a:solidFill>
          <a:ln w="76200">
            <a:solidFill>
              <a:srgbClr val="FFC000"/>
            </a:solidFill>
            <a:miter lim="800000"/>
            <a:headEnd/>
            <a:tailEnd/>
          </a:ln>
        </p:spPr>
        <p:txBody>
          <a:bodyPr>
            <a:spAutoFit/>
          </a:bodyPr>
          <a:lstStyle/>
          <a:p>
            <a:pPr algn="ctr"/>
            <a:r>
              <a:rPr lang="en-US" sz="2000" b="1" dirty="0">
                <a:solidFill>
                  <a:srgbClr val="000000"/>
                </a:solidFill>
                <a:latin typeface="Arial" pitchFamily="34" charset="0"/>
              </a:rPr>
              <a:t>comparing . . .</a:t>
            </a:r>
          </a:p>
        </p:txBody>
      </p:sp>
    </p:spTree>
    <p:extLst>
      <p:ext uri="{BB962C8B-B14F-4D97-AF65-F5344CB8AC3E}">
        <p14:creationId xmlns:p14="http://schemas.microsoft.com/office/powerpoint/2010/main" val="4132033435"/>
      </p:ext>
    </p:extLst>
  </p:cSld>
  <p:clrMapOvr>
    <a:masterClrMapping/>
  </p:clrMapOvr>
  <p:transition/>
</p:sld>
</file>

<file path=ppt/slides/slide4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3817511" y="1465752"/>
            <a:ext cx="4687863" cy="3539430"/>
          </a:xfrm>
          <a:prstGeom prst="rect">
            <a:avLst/>
          </a:prstGeom>
          <a:solidFill>
            <a:schemeClr val="bg1"/>
          </a:solidFill>
          <a:ln w="76200">
            <a:noFill/>
            <a:miter lim="800000"/>
            <a:headEnd/>
            <a:tailEnd/>
          </a:ln>
        </p:spPr>
        <p:txBody>
          <a:bodyPr wrap="square">
            <a:spAutoFit/>
          </a:bodyPr>
          <a:lstStyle/>
          <a:p>
            <a:pPr algn="ctr"/>
            <a:r>
              <a:rPr lang="en-US" sz="3200" b="1" dirty="0">
                <a:solidFill>
                  <a:srgbClr val="000000"/>
                </a:solidFill>
                <a:latin typeface="Arial" pitchFamily="34" charset="0"/>
              </a:rPr>
              <a:t>Comparing food transformation by . . .</a:t>
            </a:r>
          </a:p>
          <a:p>
            <a:pPr algn="ctr"/>
            <a:r>
              <a:rPr lang="en-US" sz="3200" b="1" dirty="0">
                <a:solidFill>
                  <a:srgbClr val="000000"/>
                </a:solidFill>
                <a:latin typeface="Arial" pitchFamily="34" charset="0"/>
              </a:rPr>
              <a:t> </a:t>
            </a:r>
          </a:p>
          <a:p>
            <a:pPr algn="ctr"/>
            <a:r>
              <a:rPr lang="en-US" sz="3200" b="1" dirty="0">
                <a:solidFill>
                  <a:srgbClr val="000000"/>
                </a:solidFill>
                <a:latin typeface="Arial" pitchFamily="34" charset="0"/>
              </a:rPr>
              <a:t>Soil</a:t>
            </a:r>
            <a:endParaRPr lang="en-US" sz="2000" dirty="0">
              <a:solidFill>
                <a:srgbClr val="000000"/>
              </a:solidFill>
              <a:latin typeface="Arial" pitchFamily="34" charset="0"/>
            </a:endParaRPr>
          </a:p>
          <a:p>
            <a:pPr algn="ctr"/>
            <a:r>
              <a:rPr lang="en-US" sz="3200" b="1" dirty="0">
                <a:solidFill>
                  <a:srgbClr val="000000"/>
                </a:solidFill>
                <a:latin typeface="Arial" pitchFamily="34" charset="0"/>
              </a:rPr>
              <a:t>Land</a:t>
            </a:r>
            <a:endParaRPr lang="en-US" sz="3200" dirty="0">
              <a:solidFill>
                <a:srgbClr val="000000"/>
              </a:solidFill>
              <a:latin typeface="Arial" pitchFamily="34" charset="0"/>
            </a:endParaRPr>
          </a:p>
          <a:p>
            <a:pPr algn="ctr"/>
            <a:r>
              <a:rPr lang="en-US" sz="3200" b="1" dirty="0">
                <a:solidFill>
                  <a:srgbClr val="000000"/>
                </a:solidFill>
                <a:latin typeface="Arial" pitchFamily="34" charset="0"/>
              </a:rPr>
              <a:t>Sea</a:t>
            </a:r>
            <a:r>
              <a:rPr lang="en-US" sz="2000" dirty="0">
                <a:solidFill>
                  <a:srgbClr val="000000"/>
                </a:solidFill>
                <a:latin typeface="Arial" pitchFamily="34" charset="0"/>
              </a:rPr>
              <a:t> </a:t>
            </a:r>
            <a:endParaRPr lang="en-US" sz="3200" dirty="0">
              <a:solidFill>
                <a:srgbClr val="000000"/>
              </a:solidFill>
              <a:latin typeface="Arial" pitchFamily="34" charset="0"/>
            </a:endParaRPr>
          </a:p>
          <a:p>
            <a:pPr algn="ctr"/>
            <a:r>
              <a:rPr lang="en-US" sz="3200" b="1" dirty="0">
                <a:solidFill>
                  <a:srgbClr val="000000"/>
                </a:solidFill>
                <a:latin typeface="Arial" pitchFamily="34" charset="0"/>
              </a:rPr>
              <a:t>Seed</a:t>
            </a:r>
            <a:endParaRPr lang="en-US" sz="2000" dirty="0">
              <a:solidFill>
                <a:srgbClr val="000000"/>
              </a:solidFill>
              <a:latin typeface="Arial" pitchFamily="34" charset="0"/>
            </a:endParaRPr>
          </a:p>
        </p:txBody>
      </p:sp>
      <p:sp>
        <p:nvSpPr>
          <p:cNvPr id="7" name="Rectangle 6"/>
          <p:cNvSpPr>
            <a:spLocks noChangeArrowheads="1"/>
          </p:cNvSpPr>
          <p:nvPr/>
        </p:nvSpPr>
        <p:spPr bwMode="auto">
          <a:xfrm>
            <a:off x="1135760" y="5822836"/>
            <a:ext cx="6877204" cy="800219"/>
          </a:xfrm>
          <a:prstGeom prst="rect">
            <a:avLst/>
          </a:prstGeom>
          <a:noFill/>
          <a:ln w="9525">
            <a:noFill/>
            <a:miter lim="800000"/>
            <a:headEnd/>
            <a:tailEnd/>
          </a:ln>
        </p:spPr>
        <p:txBody>
          <a:bodyPr wrap="none" anchor="ctr">
            <a:spAutoFit/>
          </a:bodyPr>
          <a:lstStyle/>
          <a:p>
            <a:pPr algn="ctr" eaLnBrk="0" hangingPunct="0"/>
            <a:r>
              <a:rPr lang="en-US" sz="2400" b="1" i="1" kern="1200" dirty="0">
                <a:solidFill>
                  <a:srgbClr val="000000"/>
                </a:solidFill>
                <a:latin typeface="Arial" charset="0"/>
                <a:ea typeface="+mn-ea"/>
                <a:cs typeface="+mn-cs"/>
              </a:rPr>
              <a:t>Third Plate: Field Notes on the Future of Food</a:t>
            </a:r>
          </a:p>
          <a:p>
            <a:pPr algn="ctr" eaLnBrk="0" hangingPunct="0"/>
            <a:r>
              <a:rPr lang="en-US" sz="1100" kern="1200" dirty="0">
                <a:solidFill>
                  <a:srgbClr val="000000"/>
                </a:solidFill>
                <a:latin typeface="Arial" charset="0"/>
                <a:ea typeface="+mn-ea"/>
                <a:cs typeface="+mn-cs"/>
              </a:rPr>
              <a:t>NY: Penguin, 2014.</a:t>
            </a:r>
            <a:br>
              <a:rPr lang="en-US" kern="1200" dirty="0">
                <a:solidFill>
                  <a:srgbClr val="000000"/>
                </a:solidFill>
                <a:latin typeface="Arial" charset="0"/>
                <a:ea typeface="+mn-ea"/>
                <a:cs typeface="+mn-cs"/>
              </a:rPr>
            </a:br>
            <a:endParaRPr lang="en-US" sz="1100" kern="1200" dirty="0">
              <a:solidFill>
                <a:srgbClr val="000000"/>
              </a:solidFill>
              <a:latin typeface="Arial" charset="0"/>
              <a:ea typeface="+mn-ea"/>
              <a:cs typeface="+mn-cs"/>
            </a:endParaRPr>
          </a:p>
        </p:txBody>
      </p:sp>
      <p:pic>
        <p:nvPicPr>
          <p:cNvPr id="2" name="Picture 2" descr="http://ecx.images-amazon.com/images/I/41QSEXh7CjL._SX324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656" y="871528"/>
            <a:ext cx="3105150" cy="4752976"/>
          </a:xfrm>
          <a:prstGeom prst="rect">
            <a:avLst/>
          </a:prstGeom>
          <a:noFill/>
          <a:ln w="25400">
            <a:solidFill>
              <a:schemeClr val="accent1"/>
            </a:solidFill>
          </a:ln>
          <a:extLst>
            <a:ext uri="{909E8E84-426E-40DD-AFC4-6F175D3DCCD1}">
              <a14:hiddenFill xmlns:a14="http://schemas.microsoft.com/office/drawing/2010/main">
                <a:solidFill>
                  <a:srgbClr val="FFFFFF"/>
                </a:solidFill>
              </a14:hiddenFill>
            </a:ext>
          </a:extLst>
        </p:spPr>
      </p:pic>
      <p:sp>
        <p:nvSpPr>
          <p:cNvPr id="8" name="Text Box 10"/>
          <p:cNvSpPr txBox="1">
            <a:spLocks noChangeArrowheads="1"/>
          </p:cNvSpPr>
          <p:nvPr/>
        </p:nvSpPr>
        <p:spPr bwMode="auto">
          <a:xfrm>
            <a:off x="1110131" y="6516921"/>
            <a:ext cx="6891630" cy="215444"/>
          </a:xfrm>
          <a:prstGeom prst="rect">
            <a:avLst/>
          </a:prstGeom>
          <a:noFill/>
          <a:ln w="9525">
            <a:noFill/>
            <a:miter lim="800000"/>
            <a:headEnd/>
            <a:tailEnd/>
          </a:ln>
        </p:spPr>
        <p:txBody>
          <a:bodyPr wrap="none">
            <a:spAutoFit/>
          </a:bodyPr>
          <a:lstStyle/>
          <a:p>
            <a:pPr algn="ctr" eaLnBrk="0" hangingPunct="0"/>
            <a:r>
              <a:rPr kumimoji="1" lang="en-US" sz="800" dirty="0">
                <a:solidFill>
                  <a:srgbClr val="000000"/>
                </a:solidFill>
                <a:latin typeface="Arial" charset="0"/>
                <a:hlinkClick r:id="rId3"/>
              </a:rPr>
              <a:t>http://www.amazon.com/Third-Plate-Field-Notes-Future/dp/0143127152/ref=sr_1_1?ie=UTF8&amp;qid=1452655502&amp;sr=8-1&amp;keywords=the+third+plate</a:t>
            </a:r>
            <a:endParaRPr kumimoji="1" lang="en-US" sz="800" kern="1200" dirty="0">
              <a:solidFill>
                <a:srgbClr val="000000"/>
              </a:solidFill>
              <a:latin typeface="Arial" charset="0"/>
              <a:ea typeface="+mn-ea"/>
              <a:cs typeface="+mn-cs"/>
            </a:endParaRPr>
          </a:p>
        </p:txBody>
      </p:sp>
    </p:spTree>
    <p:extLst>
      <p:ext uri="{BB962C8B-B14F-4D97-AF65-F5344CB8AC3E}">
        <p14:creationId xmlns:p14="http://schemas.microsoft.com/office/powerpoint/2010/main" val="4077802301"/>
      </p:ext>
    </p:extLst>
  </p:cSld>
  <p:clrMapOvr>
    <a:masterClrMapping/>
  </p:clrMapOvr>
  <p:transition/>
</p:sld>
</file>

<file path=ppt/slides/slide48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1" y="382131"/>
            <a:ext cx="9122698" cy="6076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a:spLocks noChangeArrowheads="1"/>
          </p:cNvSpPr>
          <p:nvPr/>
        </p:nvSpPr>
        <p:spPr bwMode="auto">
          <a:xfrm>
            <a:off x="1683925" y="2560984"/>
            <a:ext cx="5762625" cy="1415772"/>
          </a:xfrm>
          <a:prstGeom prst="rect">
            <a:avLst/>
          </a:prstGeom>
          <a:solidFill>
            <a:srgbClr val="FFC000"/>
          </a:solidFill>
          <a:ln w="76200">
            <a:solidFill>
              <a:srgbClr val="FFC000"/>
            </a:solidFill>
            <a:miter lim="800000"/>
            <a:headEnd/>
            <a:tailEnd/>
          </a:ln>
        </p:spPr>
        <p:txBody>
          <a:bodyPr lIns="457200" tIns="457200" rIns="457200" bIns="457200">
            <a:spAutoFit/>
          </a:bodyPr>
          <a:lstStyle/>
          <a:p>
            <a:pPr algn="ctr"/>
            <a:r>
              <a:rPr lang="en-US" sz="3200" b="1" dirty="0">
                <a:solidFill>
                  <a:srgbClr val="000000"/>
                </a:solidFill>
                <a:latin typeface="Arial" pitchFamily="34" charset="0"/>
              </a:rPr>
              <a:t>comparing films in class</a:t>
            </a:r>
          </a:p>
        </p:txBody>
      </p:sp>
    </p:spTree>
  </p:cSld>
  <p:clrMapOvr>
    <a:masterClrMapping/>
  </p:clrMapOvr>
  <p:transition/>
</p:sld>
</file>

<file path=ppt/slides/slide49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667644" y="972438"/>
            <a:ext cx="7772400" cy="4857750"/>
          </a:xfrm>
          <a:prstGeom prst="rect">
            <a:avLst/>
          </a:prstGeom>
          <a:noFill/>
          <a:ln w="9525">
            <a:noFill/>
            <a:miter lim="800000"/>
            <a:headEnd/>
            <a:tailEnd/>
          </a:ln>
          <a:effectLst/>
        </p:spPr>
      </p:pic>
      <p:sp>
        <p:nvSpPr>
          <p:cNvPr id="7" name="Oval 7"/>
          <p:cNvSpPr>
            <a:spLocks noChangeArrowheads="1"/>
          </p:cNvSpPr>
          <p:nvPr/>
        </p:nvSpPr>
        <p:spPr bwMode="auto">
          <a:xfrm>
            <a:off x="2249712" y="3338290"/>
            <a:ext cx="4484920" cy="1486808"/>
          </a:xfrm>
          <a:prstGeom prst="ellipse">
            <a:avLst/>
          </a:prstGeom>
          <a:noFill/>
          <a:ln w="101600">
            <a:solidFill>
              <a:srgbClr val="FFC000"/>
            </a:solidFill>
            <a:round/>
            <a:headEnd/>
            <a:tailEnd/>
          </a:ln>
        </p:spPr>
        <p:txBody>
          <a:bodyPr wrap="square" anchor="ctr">
            <a:noAutofit/>
          </a:bodyPr>
          <a:lstStyle/>
          <a:p>
            <a:endParaRPr lang="en-US">
              <a:solidFill>
                <a:srgbClr val="000000"/>
              </a:solidFill>
            </a:endParaRPr>
          </a:p>
        </p:txBody>
      </p:sp>
      <p:sp>
        <p:nvSpPr>
          <p:cNvPr id="4" name="TextBox 3"/>
          <p:cNvSpPr txBox="1">
            <a:spLocks noChangeArrowheads="1"/>
          </p:cNvSpPr>
          <p:nvPr/>
        </p:nvSpPr>
        <p:spPr bwMode="auto">
          <a:xfrm>
            <a:off x="1669417" y="1160915"/>
            <a:ext cx="5762625" cy="1569660"/>
          </a:xfrm>
          <a:prstGeom prst="rect">
            <a:avLst/>
          </a:prstGeom>
          <a:solidFill>
            <a:schemeClr val="bg1"/>
          </a:solidFill>
          <a:ln w="76200">
            <a:solidFill>
              <a:srgbClr val="FFC000"/>
            </a:solidFill>
            <a:miter lim="800000"/>
            <a:headEnd/>
            <a:tailEnd/>
          </a:ln>
        </p:spPr>
        <p:txBody>
          <a:bodyPr>
            <a:spAutoFit/>
          </a:bodyPr>
          <a:lstStyle/>
          <a:p>
            <a:pPr algn="ctr"/>
            <a:r>
              <a:rPr lang="en-US" sz="3200" b="1" dirty="0">
                <a:solidFill>
                  <a:srgbClr val="000000"/>
                </a:solidFill>
                <a:latin typeface="Arial" pitchFamily="34" charset="0"/>
              </a:rPr>
              <a:t>comparing cultures represented in two </a:t>
            </a:r>
          </a:p>
          <a:p>
            <a:pPr algn="ctr"/>
            <a:r>
              <a:rPr lang="en-US" sz="3200" b="1" dirty="0">
                <a:solidFill>
                  <a:srgbClr val="000000"/>
                </a:solidFill>
                <a:latin typeface="Arial" pitchFamily="34" charset="0"/>
              </a:rPr>
              <a:t>“food flicks”</a:t>
            </a:r>
          </a:p>
        </p:txBody>
      </p:sp>
      <p:sp>
        <p:nvSpPr>
          <p:cNvPr id="5" name="TextBox 4"/>
          <p:cNvSpPr txBox="1">
            <a:spLocks noChangeArrowheads="1"/>
          </p:cNvSpPr>
          <p:nvPr/>
        </p:nvSpPr>
        <p:spPr bwMode="auto">
          <a:xfrm>
            <a:off x="1654909" y="6077794"/>
            <a:ext cx="5762625" cy="584775"/>
          </a:xfrm>
          <a:prstGeom prst="rect">
            <a:avLst/>
          </a:prstGeom>
          <a:solidFill>
            <a:schemeClr val="bg1"/>
          </a:solidFill>
          <a:ln w="76200">
            <a:solidFill>
              <a:srgbClr val="FFC000"/>
            </a:solidFill>
            <a:miter lim="800000"/>
            <a:headEnd/>
            <a:tailEnd/>
          </a:ln>
        </p:spPr>
        <p:txBody>
          <a:bodyPr>
            <a:spAutoFit/>
          </a:bodyPr>
          <a:lstStyle/>
          <a:p>
            <a:pPr algn="ctr"/>
            <a:r>
              <a:rPr lang="en-US" sz="3200" b="1" dirty="0">
                <a:solidFill>
                  <a:srgbClr val="000000"/>
                </a:solidFill>
                <a:latin typeface="Arial" pitchFamily="34" charset="0"/>
              </a:rPr>
              <a:t>Extra Credit</a:t>
            </a:r>
          </a:p>
        </p:txBody>
      </p:sp>
    </p:spTree>
    <p:extLst>
      <p:ext uri="{BB962C8B-B14F-4D97-AF65-F5344CB8AC3E}">
        <p14:creationId xmlns:p14="http://schemas.microsoft.com/office/powerpoint/2010/main" val="2064862630"/>
      </p:ext>
    </p:extLst>
  </p:cSld>
  <p:clrMapOvr>
    <a:masterClrMapping/>
  </p:clrMapOvr>
  <p:transition/>
</p:sld>
</file>

<file path=ppt/slides/slide49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1027" name="Picture 3"/>
          <p:cNvPicPr>
            <a:picLocks noChangeAspect="1" noChangeArrowheads="1"/>
          </p:cNvPicPr>
          <p:nvPr/>
        </p:nvPicPr>
        <p:blipFill>
          <a:blip r:embed="rId2" cstate="print"/>
          <a:srcRect/>
          <a:stretch>
            <a:fillRect/>
          </a:stretch>
        </p:blipFill>
        <p:spPr bwMode="auto">
          <a:xfrm>
            <a:off x="2670663" y="281220"/>
            <a:ext cx="3781425" cy="5715000"/>
          </a:xfrm>
          <a:prstGeom prst="rect">
            <a:avLst/>
          </a:prstGeom>
          <a:noFill/>
          <a:ln w="9525">
            <a:noFill/>
            <a:miter lim="800000"/>
            <a:headEnd/>
            <a:tailEnd/>
          </a:ln>
        </p:spPr>
      </p:pic>
      <p:sp>
        <p:nvSpPr>
          <p:cNvPr id="8" name="Rectangle 7"/>
          <p:cNvSpPr/>
          <p:nvPr/>
        </p:nvSpPr>
        <p:spPr>
          <a:xfrm>
            <a:off x="2286000" y="6168425"/>
            <a:ext cx="4572000" cy="276999"/>
          </a:xfrm>
          <a:prstGeom prst="rect">
            <a:avLst/>
          </a:prstGeom>
        </p:spPr>
        <p:txBody>
          <a:bodyPr>
            <a:spAutoFit/>
          </a:bodyPr>
          <a:lstStyle/>
          <a:p>
            <a:pPr algn="ctr"/>
            <a:r>
              <a:rPr lang="en-US" sz="1200" dirty="0">
                <a:solidFill>
                  <a:srgbClr val="FFFFFF"/>
                </a:solidFill>
              </a:rPr>
              <a:t>Penguin Avery, 2009</a:t>
            </a:r>
          </a:p>
        </p:txBody>
      </p:sp>
    </p:spTree>
  </p:cSld>
  <p:clrMapOvr>
    <a:masterClrMapping/>
  </p:clrMapOvr>
  <p:transition/>
</p:sld>
</file>

<file path=ppt/slides/slide49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8" name="Rectangle 7"/>
          <p:cNvSpPr/>
          <p:nvPr/>
        </p:nvSpPr>
        <p:spPr>
          <a:xfrm>
            <a:off x="2286000" y="5965229"/>
            <a:ext cx="4572000" cy="276999"/>
          </a:xfrm>
          <a:prstGeom prst="rect">
            <a:avLst/>
          </a:prstGeom>
        </p:spPr>
        <p:txBody>
          <a:bodyPr>
            <a:spAutoFit/>
          </a:bodyPr>
          <a:lstStyle/>
          <a:p>
            <a:pPr algn="ctr"/>
            <a:r>
              <a:rPr lang="en-US" sz="1200" dirty="0">
                <a:solidFill>
                  <a:srgbClr val="FFFFFF"/>
                </a:solidFill>
              </a:rPr>
              <a:t>Penguin Avery, 2009</a:t>
            </a:r>
          </a:p>
        </p:txBody>
      </p:sp>
      <p:sp>
        <p:nvSpPr>
          <p:cNvPr id="6" name="TextBox 5"/>
          <p:cNvSpPr txBox="1"/>
          <p:nvPr/>
        </p:nvSpPr>
        <p:spPr>
          <a:xfrm>
            <a:off x="682180" y="508075"/>
            <a:ext cx="7772400" cy="5816977"/>
          </a:xfrm>
          <a:prstGeom prst="rect">
            <a:avLst/>
          </a:prstGeom>
          <a:solidFill>
            <a:srgbClr val="FFFFFF"/>
          </a:solidFill>
          <a:ln w="76200">
            <a:solidFill>
              <a:srgbClr val="FFC000"/>
            </a:solidFill>
          </a:ln>
        </p:spPr>
        <p:txBody>
          <a:bodyPr wrap="square" lIns="228600" tIns="228600" rIns="228600" bIns="228600" rtlCol="0">
            <a:spAutoFit/>
          </a:bodyPr>
          <a:lstStyle/>
          <a:p>
            <a:pPr algn="ctr"/>
            <a:r>
              <a:rPr lang="en-US" dirty="0">
                <a:solidFill>
                  <a:srgbClr val="000000"/>
                </a:solidFill>
              </a:rPr>
              <a:t>The </a:t>
            </a:r>
            <a:r>
              <a:rPr lang="en-US" dirty="0" err="1">
                <a:solidFill>
                  <a:srgbClr val="000000"/>
                </a:solidFill>
              </a:rPr>
              <a:t>Popkin</a:t>
            </a:r>
            <a:r>
              <a:rPr lang="en-US" dirty="0">
                <a:solidFill>
                  <a:srgbClr val="000000"/>
                </a:solidFill>
              </a:rPr>
              <a:t>, 1950s</a:t>
            </a:r>
          </a:p>
          <a:p>
            <a:pPr algn="ctr"/>
            <a:r>
              <a:rPr lang="en-US" dirty="0">
                <a:solidFill>
                  <a:srgbClr val="000000"/>
                </a:solidFill>
              </a:rPr>
              <a:t>“typical multigenerational American family”</a:t>
            </a:r>
          </a:p>
          <a:p>
            <a:pPr algn="ctr"/>
            <a:r>
              <a:rPr lang="en-US" sz="1200" dirty="0">
                <a:solidFill>
                  <a:srgbClr val="000000"/>
                </a:solidFill>
              </a:rPr>
              <a:t>and 3 children</a:t>
            </a:r>
          </a:p>
          <a:p>
            <a:pPr algn="ctr"/>
            <a:r>
              <a:rPr lang="en-US" b="1" dirty="0">
                <a:solidFill>
                  <a:srgbClr val="000000"/>
                </a:solidFill>
              </a:rPr>
              <a:t>Superior, WI, U.S.A.</a:t>
            </a:r>
          </a:p>
          <a:p>
            <a:pPr algn="ctr"/>
            <a:endParaRPr lang="en-US" dirty="0">
              <a:solidFill>
                <a:srgbClr val="000000"/>
              </a:solidFill>
            </a:endParaRPr>
          </a:p>
          <a:p>
            <a:pPr algn="ctr"/>
            <a:r>
              <a:rPr lang="en-US" dirty="0">
                <a:solidFill>
                  <a:srgbClr val="000000"/>
                </a:solidFill>
              </a:rPr>
              <a:t>The “Jones, ” 2006</a:t>
            </a:r>
          </a:p>
          <a:p>
            <a:pPr algn="ctr"/>
            <a:r>
              <a:rPr lang="en-US" sz="1200" dirty="0">
                <a:solidFill>
                  <a:srgbClr val="000000"/>
                </a:solidFill>
              </a:rPr>
              <a:t>and 2 children</a:t>
            </a:r>
          </a:p>
          <a:p>
            <a:pPr algn="ctr"/>
            <a:r>
              <a:rPr lang="en-US" b="1" dirty="0">
                <a:solidFill>
                  <a:srgbClr val="000000"/>
                </a:solidFill>
              </a:rPr>
              <a:t>Suburban Cleveland, U.S.A.</a:t>
            </a:r>
          </a:p>
          <a:p>
            <a:pPr algn="ctr"/>
            <a:endParaRPr lang="en-US" dirty="0">
              <a:solidFill>
                <a:srgbClr val="000000"/>
              </a:solidFill>
            </a:endParaRPr>
          </a:p>
          <a:p>
            <a:pPr algn="ctr"/>
            <a:r>
              <a:rPr lang="en-US" dirty="0">
                <a:solidFill>
                  <a:srgbClr val="000000"/>
                </a:solidFill>
              </a:rPr>
              <a:t>Cesar and Ana Garcia</a:t>
            </a:r>
          </a:p>
          <a:p>
            <a:pPr algn="ctr"/>
            <a:r>
              <a:rPr lang="en-US" sz="1200" dirty="0">
                <a:solidFill>
                  <a:srgbClr val="000000"/>
                </a:solidFill>
              </a:rPr>
              <a:t>and 4 children</a:t>
            </a:r>
          </a:p>
          <a:p>
            <a:pPr algn="ctr"/>
            <a:r>
              <a:rPr lang="en-US" dirty="0">
                <a:solidFill>
                  <a:srgbClr val="000000"/>
                </a:solidFill>
              </a:rPr>
              <a:t>Immigrant Mexicans from Chiapas Mexico</a:t>
            </a:r>
          </a:p>
          <a:p>
            <a:pPr algn="ctr"/>
            <a:r>
              <a:rPr lang="en-US" b="1" dirty="0">
                <a:solidFill>
                  <a:srgbClr val="000000"/>
                </a:solidFill>
              </a:rPr>
              <a:t>Suburban Los Angeles</a:t>
            </a:r>
          </a:p>
          <a:p>
            <a:pPr algn="ctr"/>
            <a:endParaRPr lang="en-US" dirty="0">
              <a:solidFill>
                <a:srgbClr val="000000"/>
              </a:solidFill>
            </a:endParaRPr>
          </a:p>
          <a:p>
            <a:pPr algn="ctr"/>
            <a:r>
              <a:rPr lang="en-US" dirty="0" err="1">
                <a:solidFill>
                  <a:srgbClr val="000000"/>
                </a:solidFill>
              </a:rPr>
              <a:t>Rahul</a:t>
            </a:r>
            <a:r>
              <a:rPr lang="en-US" dirty="0">
                <a:solidFill>
                  <a:srgbClr val="000000"/>
                </a:solidFill>
              </a:rPr>
              <a:t> Desai and His Wife</a:t>
            </a:r>
          </a:p>
          <a:p>
            <a:pPr algn="ctr"/>
            <a:r>
              <a:rPr lang="en-US" sz="1200" dirty="0">
                <a:solidFill>
                  <a:srgbClr val="000000"/>
                </a:solidFill>
              </a:rPr>
              <a:t>and 4 children</a:t>
            </a:r>
          </a:p>
          <a:p>
            <a:pPr algn="ctr"/>
            <a:r>
              <a:rPr lang="en-US" b="1" dirty="0">
                <a:solidFill>
                  <a:srgbClr val="000000"/>
                </a:solidFill>
              </a:rPr>
              <a:t>Uttar Pradesh, Northern India</a:t>
            </a:r>
          </a:p>
          <a:p>
            <a:pPr algn="ctr"/>
            <a:endParaRPr lang="en-US" dirty="0">
              <a:solidFill>
                <a:srgbClr val="000000"/>
              </a:solidFill>
            </a:endParaRPr>
          </a:p>
          <a:p>
            <a:pPr algn="ctr"/>
            <a:r>
              <a:rPr lang="en-US" dirty="0" err="1">
                <a:solidFill>
                  <a:srgbClr val="000000"/>
                </a:solidFill>
              </a:rPr>
              <a:t>Gopal</a:t>
            </a:r>
            <a:r>
              <a:rPr lang="en-US" dirty="0">
                <a:solidFill>
                  <a:srgbClr val="000000"/>
                </a:solidFill>
              </a:rPr>
              <a:t> and </a:t>
            </a:r>
            <a:r>
              <a:rPr lang="en-US" dirty="0" err="1">
                <a:solidFill>
                  <a:srgbClr val="000000"/>
                </a:solidFill>
              </a:rPr>
              <a:t>Noopur</a:t>
            </a:r>
            <a:r>
              <a:rPr lang="en-US" dirty="0">
                <a:solidFill>
                  <a:srgbClr val="000000"/>
                </a:solidFill>
              </a:rPr>
              <a:t> Patel</a:t>
            </a:r>
          </a:p>
          <a:p>
            <a:pPr algn="ctr"/>
            <a:r>
              <a:rPr lang="en-US" sz="1200" dirty="0">
                <a:solidFill>
                  <a:srgbClr val="000000"/>
                </a:solidFill>
              </a:rPr>
              <a:t>and 3 children</a:t>
            </a:r>
          </a:p>
          <a:p>
            <a:pPr algn="ctr"/>
            <a:r>
              <a:rPr lang="en-US" b="1" dirty="0">
                <a:solidFill>
                  <a:srgbClr val="000000"/>
                </a:solidFill>
              </a:rPr>
              <a:t>Uttar Pradesh, Northern India</a:t>
            </a:r>
            <a:endParaRPr lang="en-US" b="1" dirty="0">
              <a:solidFill>
                <a:srgbClr val="FFFFFF"/>
              </a:solidFill>
            </a:endParaRPr>
          </a:p>
        </p:txBody>
      </p:sp>
      <p:pic>
        <p:nvPicPr>
          <p:cNvPr id="7" name="Picture 3"/>
          <p:cNvPicPr>
            <a:picLocks noChangeAspect="1" noChangeArrowheads="1"/>
          </p:cNvPicPr>
          <p:nvPr/>
        </p:nvPicPr>
        <p:blipFill>
          <a:blip r:embed="rId2" cstate="print"/>
          <a:srcRect/>
          <a:stretch>
            <a:fillRect/>
          </a:stretch>
        </p:blipFill>
        <p:spPr bwMode="auto">
          <a:xfrm>
            <a:off x="1425270" y="3947885"/>
            <a:ext cx="1441749" cy="2178966"/>
          </a:xfrm>
          <a:prstGeom prst="rect">
            <a:avLst/>
          </a:prstGeom>
          <a:noFill/>
          <a:ln w="9525">
            <a:noFill/>
            <a:miter lim="800000"/>
            <a:headEnd/>
            <a:tailEnd/>
          </a:ln>
        </p:spPr>
      </p:pic>
      <p:sp>
        <p:nvSpPr>
          <p:cNvPr id="9" name="TextBox 8"/>
          <p:cNvSpPr txBox="1"/>
          <p:nvPr/>
        </p:nvSpPr>
        <p:spPr>
          <a:xfrm>
            <a:off x="1371599" y="1357065"/>
            <a:ext cx="6400800" cy="4801314"/>
          </a:xfrm>
          <a:prstGeom prst="rect">
            <a:avLst/>
          </a:prstGeom>
          <a:solidFill>
            <a:srgbClr val="FFFFFF"/>
          </a:solidFill>
          <a:ln w="76200">
            <a:solidFill>
              <a:srgbClr val="FFC000"/>
            </a:solidFill>
          </a:ln>
        </p:spPr>
        <p:txBody>
          <a:bodyPr wrap="square" lIns="228600" tIns="228600" rIns="228600" bIns="228600" rtlCol="0">
            <a:spAutoFit/>
          </a:bodyPr>
          <a:lstStyle/>
          <a:p>
            <a:pPr algn="ctr"/>
            <a:r>
              <a:rPr lang="en-US" dirty="0">
                <a:solidFill>
                  <a:srgbClr val="000000"/>
                </a:solidFill>
              </a:rPr>
              <a:t>studied how lifestyle changes over the long term have affected the body composition of </a:t>
            </a:r>
          </a:p>
          <a:p>
            <a:pPr algn="ctr"/>
            <a:endParaRPr lang="en-US" b="1" dirty="0">
              <a:solidFill>
                <a:srgbClr val="000000"/>
              </a:solidFill>
            </a:endParaRPr>
          </a:p>
          <a:p>
            <a:pPr algn="ctr"/>
            <a:r>
              <a:rPr lang="en-US" sz="2000" b="1" dirty="0">
                <a:solidFill>
                  <a:srgbClr val="000000"/>
                </a:solidFill>
              </a:rPr>
              <a:t>Americans</a:t>
            </a:r>
          </a:p>
          <a:p>
            <a:pPr algn="ctr"/>
            <a:r>
              <a:rPr lang="en-US" sz="1400" dirty="0">
                <a:solidFill>
                  <a:srgbClr val="000000"/>
                </a:solidFill>
              </a:rPr>
              <a:t>80,000+ and 20,000</a:t>
            </a:r>
          </a:p>
          <a:p>
            <a:pPr algn="ctr"/>
            <a:endParaRPr lang="en-US" sz="1600" dirty="0">
              <a:solidFill>
                <a:srgbClr val="000000"/>
              </a:solidFill>
            </a:endParaRPr>
          </a:p>
          <a:p>
            <a:pPr algn="ctr"/>
            <a:r>
              <a:rPr lang="en-US" sz="2000" b="1" dirty="0">
                <a:solidFill>
                  <a:srgbClr val="000000"/>
                </a:solidFill>
              </a:rPr>
              <a:t>Chinese</a:t>
            </a:r>
          </a:p>
          <a:p>
            <a:pPr algn="ctr"/>
            <a:r>
              <a:rPr lang="en-US" sz="1400" dirty="0">
                <a:solidFill>
                  <a:srgbClr val="000000"/>
                </a:solidFill>
              </a:rPr>
              <a:t>22,000+</a:t>
            </a:r>
          </a:p>
          <a:p>
            <a:pPr algn="ctr"/>
            <a:r>
              <a:rPr lang="en-US" sz="1400" dirty="0">
                <a:solidFill>
                  <a:srgbClr val="000000"/>
                </a:solidFill>
              </a:rPr>
              <a:t>200+ communities</a:t>
            </a:r>
          </a:p>
          <a:p>
            <a:pPr algn="ctr"/>
            <a:endParaRPr lang="en-US" sz="800" dirty="0">
              <a:solidFill>
                <a:srgbClr val="000000"/>
              </a:solidFill>
            </a:endParaRPr>
          </a:p>
          <a:p>
            <a:pPr algn="ctr"/>
            <a:r>
              <a:rPr lang="en-US" sz="2000" b="1" dirty="0">
                <a:solidFill>
                  <a:srgbClr val="000000"/>
                </a:solidFill>
              </a:rPr>
              <a:t>Russians</a:t>
            </a:r>
          </a:p>
          <a:p>
            <a:pPr algn="ctr"/>
            <a:r>
              <a:rPr lang="en-US" sz="1400" dirty="0">
                <a:solidFill>
                  <a:srgbClr val="000000"/>
                </a:solidFill>
              </a:rPr>
              <a:t>11,000+</a:t>
            </a:r>
          </a:p>
          <a:p>
            <a:pPr algn="ctr"/>
            <a:r>
              <a:rPr lang="en-US" sz="1400" dirty="0">
                <a:solidFill>
                  <a:srgbClr val="000000"/>
                </a:solidFill>
              </a:rPr>
              <a:t>300+ communities</a:t>
            </a:r>
          </a:p>
          <a:p>
            <a:pPr algn="ctr"/>
            <a:endParaRPr lang="en-US" sz="1200" b="1" dirty="0">
              <a:solidFill>
                <a:srgbClr val="000000"/>
              </a:solidFill>
            </a:endParaRPr>
          </a:p>
          <a:p>
            <a:pPr algn="ctr">
              <a:lnSpc>
                <a:spcPct val="150000"/>
              </a:lnSpc>
            </a:pPr>
            <a:r>
              <a:rPr lang="en-US" sz="2000" b="1" dirty="0">
                <a:solidFill>
                  <a:srgbClr val="000000"/>
                </a:solidFill>
              </a:rPr>
              <a:t>Brazilians</a:t>
            </a:r>
          </a:p>
          <a:p>
            <a:pPr algn="ctr">
              <a:lnSpc>
                <a:spcPct val="150000"/>
              </a:lnSpc>
            </a:pPr>
            <a:r>
              <a:rPr lang="en-US" sz="2000" b="1" dirty="0">
                <a:solidFill>
                  <a:srgbClr val="000000"/>
                </a:solidFill>
              </a:rPr>
              <a:t>Filipinos</a:t>
            </a:r>
            <a:endParaRPr lang="en-US" sz="1600" b="1" dirty="0">
              <a:solidFill>
                <a:srgbClr val="FFFFFF"/>
              </a:solidFill>
            </a:endParaRPr>
          </a:p>
        </p:txBody>
      </p:sp>
      <p:pic>
        <p:nvPicPr>
          <p:cNvPr id="10" name="Picture 3"/>
          <p:cNvPicPr>
            <a:picLocks noChangeAspect="1" noChangeArrowheads="1"/>
          </p:cNvPicPr>
          <p:nvPr/>
        </p:nvPicPr>
        <p:blipFill>
          <a:blip r:embed="rId2" cstate="print"/>
          <a:srcRect/>
          <a:stretch>
            <a:fillRect/>
          </a:stretch>
        </p:blipFill>
        <p:spPr bwMode="auto">
          <a:xfrm>
            <a:off x="1824407" y="3461669"/>
            <a:ext cx="1441749" cy="2178966"/>
          </a:xfrm>
          <a:prstGeom prst="rect">
            <a:avLst/>
          </a:prstGeom>
          <a:noFill/>
          <a:ln w="9525">
            <a:noFill/>
            <a:miter lim="800000"/>
            <a:headEnd/>
            <a:tailEnd/>
          </a:ln>
        </p:spPr>
      </p:pic>
    </p:spTree>
  </p:cSld>
  <p:clrMapOvr>
    <a:masterClrMapping/>
  </p:clrMapOvr>
  <p:transition/>
</p:sld>
</file>

<file path=ppt/slides/slide49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8" name="Rectangle 7"/>
          <p:cNvSpPr/>
          <p:nvPr/>
        </p:nvSpPr>
        <p:spPr>
          <a:xfrm>
            <a:off x="2286000" y="5965229"/>
            <a:ext cx="4572000" cy="276999"/>
          </a:xfrm>
          <a:prstGeom prst="rect">
            <a:avLst/>
          </a:prstGeom>
        </p:spPr>
        <p:txBody>
          <a:bodyPr>
            <a:spAutoFit/>
          </a:bodyPr>
          <a:lstStyle/>
          <a:p>
            <a:pPr algn="ctr"/>
            <a:r>
              <a:rPr lang="en-US" sz="1200" dirty="0">
                <a:solidFill>
                  <a:srgbClr val="FFFFFF"/>
                </a:solidFill>
              </a:rPr>
              <a:t>Penguin Avery, 2009</a:t>
            </a:r>
          </a:p>
        </p:txBody>
      </p:sp>
      <p:sp>
        <p:nvSpPr>
          <p:cNvPr id="6" name="TextBox 5"/>
          <p:cNvSpPr txBox="1"/>
          <p:nvPr/>
        </p:nvSpPr>
        <p:spPr>
          <a:xfrm>
            <a:off x="682180" y="508075"/>
            <a:ext cx="7772400" cy="5816977"/>
          </a:xfrm>
          <a:prstGeom prst="rect">
            <a:avLst/>
          </a:prstGeom>
          <a:solidFill>
            <a:srgbClr val="FFFFFF"/>
          </a:solidFill>
          <a:ln w="76200">
            <a:solidFill>
              <a:srgbClr val="FFC000"/>
            </a:solidFill>
          </a:ln>
        </p:spPr>
        <p:txBody>
          <a:bodyPr wrap="square" lIns="228600" tIns="228600" rIns="228600" bIns="228600" rtlCol="0">
            <a:spAutoFit/>
          </a:bodyPr>
          <a:lstStyle/>
          <a:p>
            <a:pPr algn="ctr"/>
            <a:r>
              <a:rPr lang="en-US" dirty="0">
                <a:solidFill>
                  <a:srgbClr val="000000"/>
                </a:solidFill>
              </a:rPr>
              <a:t>The </a:t>
            </a:r>
            <a:r>
              <a:rPr lang="en-US" dirty="0" err="1">
                <a:solidFill>
                  <a:srgbClr val="000000"/>
                </a:solidFill>
              </a:rPr>
              <a:t>Popkin</a:t>
            </a:r>
            <a:r>
              <a:rPr lang="en-US" dirty="0">
                <a:solidFill>
                  <a:srgbClr val="000000"/>
                </a:solidFill>
              </a:rPr>
              <a:t>, 1950s</a:t>
            </a:r>
          </a:p>
          <a:p>
            <a:pPr algn="ctr"/>
            <a:r>
              <a:rPr lang="en-US" dirty="0">
                <a:solidFill>
                  <a:srgbClr val="000000"/>
                </a:solidFill>
              </a:rPr>
              <a:t>“typical multigenerational American family”</a:t>
            </a:r>
          </a:p>
          <a:p>
            <a:pPr algn="ctr"/>
            <a:r>
              <a:rPr lang="en-US" sz="1200" dirty="0">
                <a:solidFill>
                  <a:srgbClr val="000000"/>
                </a:solidFill>
              </a:rPr>
              <a:t>and 3 children</a:t>
            </a:r>
          </a:p>
          <a:p>
            <a:pPr algn="ctr"/>
            <a:r>
              <a:rPr lang="en-US" b="1" dirty="0">
                <a:solidFill>
                  <a:srgbClr val="000000"/>
                </a:solidFill>
              </a:rPr>
              <a:t>Superior, WI, U.S.A.</a:t>
            </a:r>
          </a:p>
          <a:p>
            <a:pPr algn="ctr"/>
            <a:endParaRPr lang="en-US" dirty="0">
              <a:solidFill>
                <a:srgbClr val="000000"/>
              </a:solidFill>
            </a:endParaRPr>
          </a:p>
          <a:p>
            <a:pPr algn="ctr"/>
            <a:r>
              <a:rPr lang="en-US" dirty="0">
                <a:solidFill>
                  <a:srgbClr val="000000"/>
                </a:solidFill>
              </a:rPr>
              <a:t>The “Jones, ” 2006</a:t>
            </a:r>
          </a:p>
          <a:p>
            <a:pPr algn="ctr"/>
            <a:r>
              <a:rPr lang="en-US" sz="1200" dirty="0">
                <a:solidFill>
                  <a:srgbClr val="000000"/>
                </a:solidFill>
              </a:rPr>
              <a:t>and 2 children</a:t>
            </a:r>
          </a:p>
          <a:p>
            <a:pPr algn="ctr"/>
            <a:r>
              <a:rPr lang="en-US" b="1" dirty="0">
                <a:solidFill>
                  <a:srgbClr val="000000"/>
                </a:solidFill>
              </a:rPr>
              <a:t>Suburban Cleveland, U.S.A.</a:t>
            </a:r>
          </a:p>
          <a:p>
            <a:pPr algn="ctr"/>
            <a:endParaRPr lang="en-US" dirty="0">
              <a:solidFill>
                <a:srgbClr val="000000"/>
              </a:solidFill>
            </a:endParaRPr>
          </a:p>
          <a:p>
            <a:pPr algn="ctr"/>
            <a:r>
              <a:rPr lang="en-US" dirty="0">
                <a:solidFill>
                  <a:srgbClr val="000000"/>
                </a:solidFill>
              </a:rPr>
              <a:t>Cesar and Ana Garcia</a:t>
            </a:r>
          </a:p>
          <a:p>
            <a:pPr algn="ctr"/>
            <a:r>
              <a:rPr lang="en-US" sz="1200" dirty="0">
                <a:solidFill>
                  <a:srgbClr val="000000"/>
                </a:solidFill>
              </a:rPr>
              <a:t>and 4 children</a:t>
            </a:r>
          </a:p>
          <a:p>
            <a:pPr algn="ctr"/>
            <a:r>
              <a:rPr lang="en-US" dirty="0">
                <a:solidFill>
                  <a:srgbClr val="000000"/>
                </a:solidFill>
              </a:rPr>
              <a:t>Immigrant Mexicans from Chiapas Mexico</a:t>
            </a:r>
          </a:p>
          <a:p>
            <a:pPr algn="ctr"/>
            <a:r>
              <a:rPr lang="en-US" b="1" dirty="0">
                <a:solidFill>
                  <a:srgbClr val="000000"/>
                </a:solidFill>
              </a:rPr>
              <a:t>Suburban Los Angeles</a:t>
            </a:r>
          </a:p>
          <a:p>
            <a:pPr algn="ctr"/>
            <a:endParaRPr lang="en-US" dirty="0">
              <a:solidFill>
                <a:srgbClr val="000000"/>
              </a:solidFill>
            </a:endParaRPr>
          </a:p>
          <a:p>
            <a:pPr algn="ctr"/>
            <a:r>
              <a:rPr lang="en-US" dirty="0" err="1">
                <a:solidFill>
                  <a:srgbClr val="000000"/>
                </a:solidFill>
              </a:rPr>
              <a:t>Rahul</a:t>
            </a:r>
            <a:r>
              <a:rPr lang="en-US" dirty="0">
                <a:solidFill>
                  <a:srgbClr val="000000"/>
                </a:solidFill>
              </a:rPr>
              <a:t> Desai and His Wife</a:t>
            </a:r>
          </a:p>
          <a:p>
            <a:pPr algn="ctr"/>
            <a:r>
              <a:rPr lang="en-US" sz="1200" dirty="0">
                <a:solidFill>
                  <a:srgbClr val="000000"/>
                </a:solidFill>
              </a:rPr>
              <a:t>and 4 children</a:t>
            </a:r>
          </a:p>
          <a:p>
            <a:pPr algn="ctr"/>
            <a:r>
              <a:rPr lang="en-US" b="1" dirty="0">
                <a:solidFill>
                  <a:srgbClr val="000000"/>
                </a:solidFill>
              </a:rPr>
              <a:t>Uttar Pradesh, Northern India</a:t>
            </a:r>
          </a:p>
          <a:p>
            <a:pPr algn="ctr"/>
            <a:endParaRPr lang="en-US" dirty="0">
              <a:solidFill>
                <a:srgbClr val="000000"/>
              </a:solidFill>
            </a:endParaRPr>
          </a:p>
          <a:p>
            <a:pPr algn="ctr"/>
            <a:r>
              <a:rPr lang="en-US" dirty="0" err="1">
                <a:solidFill>
                  <a:srgbClr val="000000"/>
                </a:solidFill>
              </a:rPr>
              <a:t>Gopal</a:t>
            </a:r>
            <a:r>
              <a:rPr lang="en-US" dirty="0">
                <a:solidFill>
                  <a:srgbClr val="000000"/>
                </a:solidFill>
              </a:rPr>
              <a:t> and </a:t>
            </a:r>
            <a:r>
              <a:rPr lang="en-US" dirty="0" err="1">
                <a:solidFill>
                  <a:srgbClr val="000000"/>
                </a:solidFill>
              </a:rPr>
              <a:t>Noopur</a:t>
            </a:r>
            <a:r>
              <a:rPr lang="en-US" dirty="0">
                <a:solidFill>
                  <a:srgbClr val="000000"/>
                </a:solidFill>
              </a:rPr>
              <a:t> Patel</a:t>
            </a:r>
          </a:p>
          <a:p>
            <a:pPr algn="ctr"/>
            <a:r>
              <a:rPr lang="en-US" sz="1200" dirty="0">
                <a:solidFill>
                  <a:srgbClr val="000000"/>
                </a:solidFill>
              </a:rPr>
              <a:t>and 3 children</a:t>
            </a:r>
          </a:p>
          <a:p>
            <a:pPr algn="ctr"/>
            <a:r>
              <a:rPr lang="en-US" b="1" dirty="0">
                <a:solidFill>
                  <a:srgbClr val="000000"/>
                </a:solidFill>
              </a:rPr>
              <a:t>Uttar Pradesh, Northern India</a:t>
            </a:r>
            <a:endParaRPr lang="en-US" b="1" dirty="0">
              <a:solidFill>
                <a:srgbClr val="FFFFFF"/>
              </a:solidFill>
            </a:endParaRPr>
          </a:p>
        </p:txBody>
      </p:sp>
      <p:pic>
        <p:nvPicPr>
          <p:cNvPr id="7" name="Picture 3"/>
          <p:cNvPicPr>
            <a:picLocks noChangeAspect="1" noChangeArrowheads="1"/>
          </p:cNvPicPr>
          <p:nvPr/>
        </p:nvPicPr>
        <p:blipFill>
          <a:blip r:embed="rId2" cstate="print"/>
          <a:srcRect/>
          <a:stretch>
            <a:fillRect/>
          </a:stretch>
        </p:blipFill>
        <p:spPr bwMode="auto">
          <a:xfrm>
            <a:off x="1425270" y="3947885"/>
            <a:ext cx="1441749" cy="2178966"/>
          </a:xfrm>
          <a:prstGeom prst="rect">
            <a:avLst/>
          </a:prstGeom>
          <a:noFill/>
          <a:ln w="9525">
            <a:noFill/>
            <a:miter lim="800000"/>
            <a:headEnd/>
            <a:tailEnd/>
          </a:ln>
        </p:spPr>
      </p:pic>
      <p:sp>
        <p:nvSpPr>
          <p:cNvPr id="9" name="TextBox 8"/>
          <p:cNvSpPr txBox="1"/>
          <p:nvPr/>
        </p:nvSpPr>
        <p:spPr>
          <a:xfrm>
            <a:off x="1371599" y="1357065"/>
            <a:ext cx="6400800" cy="4801314"/>
          </a:xfrm>
          <a:prstGeom prst="rect">
            <a:avLst/>
          </a:prstGeom>
          <a:solidFill>
            <a:srgbClr val="FFFFFF"/>
          </a:solidFill>
          <a:ln w="76200">
            <a:solidFill>
              <a:srgbClr val="FFC000"/>
            </a:solidFill>
          </a:ln>
        </p:spPr>
        <p:txBody>
          <a:bodyPr wrap="square" lIns="228600" tIns="228600" rIns="228600" bIns="228600" rtlCol="0">
            <a:spAutoFit/>
          </a:bodyPr>
          <a:lstStyle/>
          <a:p>
            <a:pPr algn="ctr"/>
            <a:r>
              <a:rPr lang="en-US" dirty="0">
                <a:solidFill>
                  <a:srgbClr val="000000"/>
                </a:solidFill>
              </a:rPr>
              <a:t>studied how lifestyle changes over the long term have affected the body composition of </a:t>
            </a:r>
          </a:p>
          <a:p>
            <a:pPr algn="ctr"/>
            <a:endParaRPr lang="en-US" b="1" dirty="0">
              <a:solidFill>
                <a:srgbClr val="000000"/>
              </a:solidFill>
            </a:endParaRPr>
          </a:p>
          <a:p>
            <a:pPr algn="ctr"/>
            <a:r>
              <a:rPr lang="en-US" sz="2000" b="1" dirty="0">
                <a:solidFill>
                  <a:srgbClr val="000000"/>
                </a:solidFill>
              </a:rPr>
              <a:t>Americans</a:t>
            </a:r>
          </a:p>
          <a:p>
            <a:pPr algn="ctr"/>
            <a:r>
              <a:rPr lang="en-US" sz="1400" dirty="0">
                <a:solidFill>
                  <a:srgbClr val="000000"/>
                </a:solidFill>
              </a:rPr>
              <a:t>80,000+ and 20,000</a:t>
            </a:r>
          </a:p>
          <a:p>
            <a:pPr algn="ctr"/>
            <a:endParaRPr lang="en-US" sz="1600" dirty="0">
              <a:solidFill>
                <a:srgbClr val="000000"/>
              </a:solidFill>
            </a:endParaRPr>
          </a:p>
          <a:p>
            <a:pPr algn="ctr"/>
            <a:r>
              <a:rPr lang="en-US" sz="2000" b="1" dirty="0">
                <a:solidFill>
                  <a:srgbClr val="000000"/>
                </a:solidFill>
              </a:rPr>
              <a:t>Chinese</a:t>
            </a:r>
          </a:p>
          <a:p>
            <a:pPr algn="ctr"/>
            <a:r>
              <a:rPr lang="en-US" sz="1400" dirty="0">
                <a:solidFill>
                  <a:srgbClr val="000000"/>
                </a:solidFill>
              </a:rPr>
              <a:t>22,000+</a:t>
            </a:r>
          </a:p>
          <a:p>
            <a:pPr algn="ctr"/>
            <a:r>
              <a:rPr lang="en-US" sz="1400" dirty="0">
                <a:solidFill>
                  <a:srgbClr val="000000"/>
                </a:solidFill>
              </a:rPr>
              <a:t>200+ communities</a:t>
            </a:r>
          </a:p>
          <a:p>
            <a:pPr algn="ctr"/>
            <a:endParaRPr lang="en-US" sz="800" dirty="0">
              <a:solidFill>
                <a:srgbClr val="000000"/>
              </a:solidFill>
            </a:endParaRPr>
          </a:p>
          <a:p>
            <a:pPr algn="ctr"/>
            <a:r>
              <a:rPr lang="en-US" sz="2000" b="1" dirty="0">
                <a:solidFill>
                  <a:srgbClr val="000000"/>
                </a:solidFill>
              </a:rPr>
              <a:t>Russians</a:t>
            </a:r>
          </a:p>
          <a:p>
            <a:pPr algn="ctr"/>
            <a:r>
              <a:rPr lang="en-US" sz="1400" dirty="0">
                <a:solidFill>
                  <a:srgbClr val="000000"/>
                </a:solidFill>
              </a:rPr>
              <a:t>11,000+</a:t>
            </a:r>
          </a:p>
          <a:p>
            <a:pPr algn="ctr"/>
            <a:r>
              <a:rPr lang="en-US" sz="1400" dirty="0">
                <a:solidFill>
                  <a:srgbClr val="000000"/>
                </a:solidFill>
              </a:rPr>
              <a:t>300+ communities</a:t>
            </a:r>
          </a:p>
          <a:p>
            <a:pPr algn="ctr"/>
            <a:endParaRPr lang="en-US" sz="1200" b="1" dirty="0">
              <a:solidFill>
                <a:srgbClr val="000000"/>
              </a:solidFill>
            </a:endParaRPr>
          </a:p>
          <a:p>
            <a:pPr algn="ctr">
              <a:lnSpc>
                <a:spcPct val="150000"/>
              </a:lnSpc>
            </a:pPr>
            <a:r>
              <a:rPr lang="en-US" sz="2000" b="1" dirty="0">
                <a:solidFill>
                  <a:srgbClr val="000000"/>
                </a:solidFill>
              </a:rPr>
              <a:t>Brazilians</a:t>
            </a:r>
          </a:p>
          <a:p>
            <a:pPr algn="ctr">
              <a:lnSpc>
                <a:spcPct val="150000"/>
              </a:lnSpc>
            </a:pPr>
            <a:r>
              <a:rPr lang="en-US" sz="2000" b="1" dirty="0">
                <a:solidFill>
                  <a:srgbClr val="000000"/>
                </a:solidFill>
              </a:rPr>
              <a:t>Filipinos</a:t>
            </a:r>
            <a:endParaRPr lang="en-US" sz="1600" b="1" dirty="0">
              <a:solidFill>
                <a:srgbClr val="FFFFFF"/>
              </a:solidFill>
            </a:endParaRPr>
          </a:p>
        </p:txBody>
      </p:sp>
      <p:pic>
        <p:nvPicPr>
          <p:cNvPr id="10" name="Picture 3"/>
          <p:cNvPicPr>
            <a:picLocks noChangeAspect="1" noChangeArrowheads="1"/>
          </p:cNvPicPr>
          <p:nvPr/>
        </p:nvPicPr>
        <p:blipFill>
          <a:blip r:embed="rId2" cstate="print"/>
          <a:srcRect/>
          <a:stretch>
            <a:fillRect/>
          </a:stretch>
        </p:blipFill>
        <p:spPr bwMode="auto">
          <a:xfrm>
            <a:off x="1824407" y="3461669"/>
            <a:ext cx="1441749" cy="2178966"/>
          </a:xfrm>
          <a:prstGeom prst="rect">
            <a:avLst/>
          </a:prstGeom>
          <a:noFill/>
          <a:ln w="9525">
            <a:noFill/>
            <a:miter lim="800000"/>
            <a:headEnd/>
            <a:tailEnd/>
          </a:ln>
        </p:spPr>
      </p:pic>
      <p:sp>
        <p:nvSpPr>
          <p:cNvPr id="11" name="TextBox 10"/>
          <p:cNvSpPr txBox="1">
            <a:spLocks noChangeArrowheads="1"/>
          </p:cNvSpPr>
          <p:nvPr/>
        </p:nvSpPr>
        <p:spPr bwMode="auto">
          <a:xfrm>
            <a:off x="1683930" y="2162536"/>
            <a:ext cx="5762625" cy="954107"/>
          </a:xfrm>
          <a:prstGeom prst="rect">
            <a:avLst/>
          </a:prstGeom>
          <a:solidFill>
            <a:schemeClr val="accent2"/>
          </a:solidFill>
          <a:ln w="76200">
            <a:solidFill>
              <a:schemeClr val="accent1"/>
            </a:solidFill>
            <a:miter lim="800000"/>
            <a:headEnd/>
            <a:tailEnd/>
          </a:ln>
        </p:spPr>
        <p:txBody>
          <a:bodyPr>
            <a:spAutoFit/>
          </a:bodyPr>
          <a:lstStyle/>
          <a:p>
            <a:pPr algn="ctr"/>
            <a:r>
              <a:rPr lang="en-US" sz="3200" b="1" dirty="0">
                <a:solidFill>
                  <a:srgbClr val="000000"/>
                </a:solidFill>
                <a:latin typeface="Arial" pitchFamily="34" charset="0"/>
              </a:rPr>
              <a:t>including Superior, WI</a:t>
            </a:r>
          </a:p>
          <a:p>
            <a:pPr algn="ctr"/>
            <a:r>
              <a:rPr lang="en-US" sz="2400" dirty="0">
                <a:solidFill>
                  <a:srgbClr val="000000"/>
                </a:solidFill>
              </a:rPr>
              <a:t>(his home town)</a:t>
            </a:r>
            <a:endParaRPr lang="en-US" sz="2400" dirty="0">
              <a:solidFill>
                <a:srgbClr val="000000"/>
              </a:solidFill>
              <a:latin typeface="Arial" pitchFamily="34" charset="0"/>
            </a:endParaRPr>
          </a:p>
        </p:txBody>
      </p:sp>
    </p:spTree>
  </p:cSld>
  <p:clrMapOvr>
    <a:masterClrMapping/>
  </p:clrMapOvr>
  <p:transition/>
</p:sld>
</file>

<file path=ppt/slides/slide49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srcRect/>
          <a:stretch>
            <a:fillRect/>
          </a:stretch>
        </p:blipFill>
        <p:spPr bwMode="auto">
          <a:xfrm>
            <a:off x="2670372" y="237943"/>
            <a:ext cx="3799625" cy="5553299"/>
          </a:xfrm>
          <a:prstGeom prst="rect">
            <a:avLst/>
          </a:prstGeom>
          <a:noFill/>
          <a:ln w="9525">
            <a:noFill/>
            <a:miter lim="800000"/>
            <a:headEnd/>
            <a:tailEnd/>
          </a:ln>
        </p:spPr>
      </p:pic>
      <p:sp>
        <p:nvSpPr>
          <p:cNvPr id="3" name="TextBox 2"/>
          <p:cNvSpPr txBox="1">
            <a:spLocks noChangeArrowheads="1"/>
          </p:cNvSpPr>
          <p:nvPr/>
        </p:nvSpPr>
        <p:spPr bwMode="auto">
          <a:xfrm>
            <a:off x="1277257" y="5950690"/>
            <a:ext cx="6574972" cy="830997"/>
          </a:xfrm>
          <a:prstGeom prst="rect">
            <a:avLst/>
          </a:prstGeom>
          <a:solidFill>
            <a:schemeClr val="bg1"/>
          </a:solidFill>
          <a:ln w="76200">
            <a:solidFill>
              <a:srgbClr val="FFC000"/>
            </a:solidFill>
            <a:miter lim="800000"/>
            <a:headEnd/>
            <a:tailEnd/>
          </a:ln>
        </p:spPr>
        <p:txBody>
          <a:bodyPr wrap="square">
            <a:spAutoFit/>
          </a:bodyPr>
          <a:lstStyle/>
          <a:p>
            <a:pPr algn="ctr"/>
            <a:r>
              <a:rPr lang="en-US" sz="2400" b="1" dirty="0">
                <a:solidFill>
                  <a:srgbClr val="000000"/>
                </a:solidFill>
              </a:rPr>
              <a:t>comparing  beer, wine, spirits, </a:t>
            </a:r>
          </a:p>
          <a:p>
            <a:pPr algn="ctr"/>
            <a:r>
              <a:rPr lang="en-US" sz="2400" b="1" dirty="0">
                <a:solidFill>
                  <a:srgbClr val="000000"/>
                </a:solidFill>
              </a:rPr>
              <a:t>coffee, tea, Coca-Cola</a:t>
            </a:r>
          </a:p>
        </p:txBody>
      </p:sp>
    </p:spTree>
    <p:extLst>
      <p:ext uri="{BB962C8B-B14F-4D97-AF65-F5344CB8AC3E}">
        <p14:creationId xmlns:p14="http://schemas.microsoft.com/office/powerpoint/2010/main" val="3255203312"/>
      </p:ext>
    </p:extLst>
  </p:cSld>
  <p:clrMapOvr>
    <a:masterClrMapping/>
  </p:clrMapOvr>
  <p:transition/>
</p:sld>
</file>

<file path=ppt/slides/slide49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3539" name="Text Box 7"/>
          <p:cNvSpPr txBox="1">
            <a:spLocks noChangeArrowheads="1"/>
          </p:cNvSpPr>
          <p:nvPr/>
        </p:nvSpPr>
        <p:spPr bwMode="auto">
          <a:xfrm>
            <a:off x="1302123" y="333476"/>
            <a:ext cx="1121654" cy="461665"/>
          </a:xfrm>
          <a:prstGeom prst="rect">
            <a:avLst/>
          </a:prstGeom>
          <a:noFill/>
          <a:ln w="9525">
            <a:noFill/>
            <a:miter lim="800000"/>
            <a:headEnd/>
            <a:tailEnd/>
          </a:ln>
        </p:spPr>
        <p:txBody>
          <a:bodyPr wrap="none">
            <a:spAutoFit/>
          </a:bodyPr>
          <a:lstStyle/>
          <a:p>
            <a:pPr algn="ctr" rtl="0" eaLnBrk="0" fontAlgn="base" hangingPunct="0">
              <a:spcBef>
                <a:spcPct val="0"/>
              </a:spcBef>
              <a:spcAft>
                <a:spcPct val="0"/>
              </a:spcAft>
            </a:pPr>
            <a:r>
              <a:rPr kumimoji="1" lang="en-US" sz="2400" kern="1200" dirty="0">
                <a:solidFill>
                  <a:srgbClr val="000000"/>
                </a:solidFill>
                <a:latin typeface="Arial" charset="0"/>
                <a:ea typeface="+mn-ea"/>
                <a:cs typeface="+mn-cs"/>
              </a:rPr>
              <a:t>Videos</a:t>
            </a:r>
            <a:endParaRPr kumimoji="1" lang="en-US" sz="2400" i="1" kern="1200" dirty="0">
              <a:solidFill>
                <a:srgbClr val="000000"/>
              </a:solidFill>
              <a:latin typeface="Arial" charset="0"/>
              <a:ea typeface="+mn-ea"/>
              <a:cs typeface="+mn-cs"/>
            </a:endParaRP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52" y="753886"/>
            <a:ext cx="8229600" cy="46268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2"/>
          <p:cNvSpPr txBox="1">
            <a:spLocks noChangeArrowheads="1"/>
          </p:cNvSpPr>
          <p:nvPr/>
        </p:nvSpPr>
        <p:spPr bwMode="auto">
          <a:xfrm>
            <a:off x="457200" y="5442087"/>
            <a:ext cx="8229600" cy="1143000"/>
          </a:xfrm>
          <a:prstGeom prst="rect">
            <a:avLst/>
          </a:prstGeom>
          <a:noFill/>
          <a:ln w="9525">
            <a:noFill/>
            <a:miter lim="800000"/>
            <a:headEnd/>
            <a:tailEnd/>
          </a:ln>
        </p:spPr>
        <p:txBody>
          <a:bodyPr anchor="ctr"/>
          <a:lstStyle/>
          <a:p>
            <a:pPr algn="ctr"/>
            <a:r>
              <a:rPr lang="en-US" sz="2400" b="1" dirty="0">
                <a:solidFill>
                  <a:srgbClr val="FFFFFF"/>
                </a:solidFill>
              </a:rPr>
              <a:t> a controlled comparison of—</a:t>
            </a:r>
          </a:p>
          <a:p>
            <a:pPr algn="ctr"/>
            <a:r>
              <a:rPr lang="en-US" sz="2400" b="1" dirty="0">
                <a:solidFill>
                  <a:srgbClr val="FFFFFF"/>
                </a:solidFill>
              </a:rPr>
              <a:t>Chinese : Buddhism : Food</a:t>
            </a:r>
          </a:p>
          <a:p>
            <a:pPr algn="ctr"/>
            <a:r>
              <a:rPr lang="en-US" sz="2400" b="1" dirty="0">
                <a:solidFill>
                  <a:srgbClr val="FFFFFF"/>
                </a:solidFill>
              </a:rPr>
              <a:t>in China and Malaysia</a:t>
            </a:r>
          </a:p>
        </p:txBody>
      </p:sp>
    </p:spTree>
    <p:extLst>
      <p:ext uri="{BB962C8B-B14F-4D97-AF65-F5344CB8AC3E}">
        <p14:creationId xmlns:p14="http://schemas.microsoft.com/office/powerpoint/2010/main" val="2130376160"/>
      </p:ext>
    </p:extLst>
  </p:cSld>
  <p:clrMapOvr>
    <a:masterClrMapping/>
  </p:clrMapOvr>
  <p:transition/>
</p:sld>
</file>

<file path=ppt/slides/slide4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4305" name="Rectangle 3"/>
          <p:cNvSpPr>
            <a:spLocks noGrp="1" noChangeArrowheads="1"/>
          </p:cNvSpPr>
          <p:nvPr>
            <p:ph type="subTitle" idx="4294967295"/>
          </p:nvPr>
        </p:nvSpPr>
        <p:spPr>
          <a:xfrm>
            <a:off x="900113" y="2562230"/>
            <a:ext cx="7315200" cy="2185214"/>
          </a:xfrm>
        </p:spPr>
        <p:txBody>
          <a:bodyPr>
            <a:spAutoFit/>
          </a:bodyPr>
          <a:lstStyle/>
          <a:p>
            <a:pPr marL="0" indent="0" algn="ctr" eaLnBrk="1" hangingPunct="1">
              <a:buFontTx/>
              <a:buNone/>
              <a:tabLst>
                <a:tab pos="57150" algn="l"/>
                <a:tab pos="2171700" algn="l"/>
                <a:tab pos="2628900" algn="l"/>
                <a:tab pos="3200400" algn="l"/>
                <a:tab pos="3657600" algn="l"/>
              </a:tabLst>
              <a:defRPr/>
            </a:pPr>
            <a:r>
              <a:rPr lang="en-US" b="1" dirty="0"/>
              <a:t>and items </a:t>
            </a:r>
            <a:r>
              <a:rPr lang="en-US" b="1" dirty="0">
                <a:solidFill>
                  <a:schemeClr val="accent5">
                    <a:lumMod val="90000"/>
                  </a:schemeClr>
                </a:solidFill>
              </a:rPr>
              <a:t>like “culture bound syndromes” </a:t>
            </a:r>
            <a:r>
              <a:rPr lang="en-US" b="1" dirty="0"/>
              <a:t>are compared with similar phenomena that are thought to be </a:t>
            </a:r>
            <a:r>
              <a:rPr lang="en-US" sz="4000" b="1" dirty="0">
                <a:solidFill>
                  <a:srgbClr val="FF0000"/>
                </a:solidFill>
              </a:rPr>
              <a:t>“universal” </a:t>
            </a:r>
            <a:r>
              <a:rPr lang="en-US" b="1" dirty="0"/>
              <a:t>. . . .</a:t>
            </a:r>
            <a:endParaRPr lang="en-US" sz="2800" b="1" dirty="0">
              <a:solidFill>
                <a:schemeClr val="bg1"/>
              </a:solidFill>
            </a:endParaRPr>
          </a:p>
        </p:txBody>
      </p:sp>
      <p:sp>
        <p:nvSpPr>
          <p:cNvPr id="258050"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latin typeface="Arial" charset="0"/>
              </a:rPr>
              <a:t>Main Characteristics</a:t>
            </a:r>
          </a:p>
        </p:txBody>
      </p:sp>
      <p:sp>
        <p:nvSpPr>
          <p:cNvPr id="258051"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rgbClr val="BBE0E3"/>
                </a:solidFill>
                <a:latin typeface="Arial" charset="0"/>
              </a:rPr>
              <a:t>Compare . . .</a:t>
            </a:r>
            <a:endParaRPr lang="en-US" sz="2400">
              <a:solidFill>
                <a:srgbClr val="BBE0E3"/>
              </a:solidFill>
              <a:latin typeface="Arial" charset="0"/>
            </a:endParaRPr>
          </a:p>
        </p:txBody>
      </p:sp>
    </p:spTree>
  </p:cSld>
  <p:clrMapOvr>
    <a:masterClrMapping/>
  </p:clrMapOvr>
  <p:transition/>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3"/>
          <p:cNvSpPr>
            <a:spLocks noGrp="1" noChangeArrowheads="1"/>
          </p:cNvSpPr>
          <p:nvPr>
            <p:ph type="subTitle" idx="4294967295"/>
          </p:nvPr>
        </p:nvSpPr>
        <p:spPr>
          <a:xfrm>
            <a:off x="871590" y="1935163"/>
            <a:ext cx="7343775" cy="1422400"/>
          </a:xfrm>
        </p:spPr>
        <p:txBody>
          <a:bodyPr>
            <a:spAutoFit/>
          </a:bodyPr>
          <a:lstStyle/>
          <a:p>
            <a:pPr marL="0" indent="0" eaLnBrk="1" hangingPunct="1">
              <a:lnSpc>
                <a:spcPct val="140000"/>
              </a:lnSpc>
              <a:tabLst>
                <a:tab pos="0" algn="l"/>
              </a:tabLst>
            </a:pPr>
            <a:r>
              <a:rPr lang="en-US" sz="4400" b="1"/>
              <a:t> comparative method</a:t>
            </a:r>
          </a:p>
          <a:p>
            <a:pPr lvl="1" eaLnBrk="1" hangingPunct="1">
              <a:lnSpc>
                <a:spcPct val="140000"/>
              </a:lnSpc>
              <a:tabLst>
                <a:tab pos="0" algn="l"/>
              </a:tabLst>
            </a:pPr>
            <a:r>
              <a:rPr lang="en-US" sz="1600" b="1"/>
              <a:t>Other methods .  .  .</a:t>
            </a:r>
            <a:endParaRPr lang="en-US" sz="2000"/>
          </a:p>
        </p:txBody>
      </p:sp>
      <p:sp>
        <p:nvSpPr>
          <p:cNvPr id="58371" name="Text Box 4"/>
          <p:cNvSpPr txBox="1">
            <a:spLocks noChangeArrowheads="1"/>
          </p:cNvSpPr>
          <p:nvPr/>
        </p:nvSpPr>
        <p:spPr bwMode="auto">
          <a:xfrm>
            <a:off x="900165" y="3943454"/>
            <a:ext cx="7215187" cy="519113"/>
          </a:xfrm>
          <a:prstGeom prst="rect">
            <a:avLst/>
          </a:prstGeom>
          <a:noFill/>
          <a:ln w="28575">
            <a:noFill/>
            <a:miter lim="800000"/>
            <a:headEnd/>
            <a:tailEnd/>
          </a:ln>
        </p:spPr>
        <p:txBody>
          <a:bodyPr>
            <a:spAutoFit/>
          </a:bodyPr>
          <a:lstStyle/>
          <a:p>
            <a:pPr marL="739775" indent="-739775" algn="ctr">
              <a:tabLst>
                <a:tab pos="623888" algn="l"/>
              </a:tabLst>
            </a:pPr>
            <a:r>
              <a:rPr lang="en-US" sz="2800" b="1">
                <a:solidFill>
                  <a:srgbClr val="000000"/>
                </a:solidFill>
              </a:rPr>
              <a:t>compare things regionally </a:t>
            </a:r>
          </a:p>
        </p:txBody>
      </p:sp>
      <p:sp>
        <p:nvSpPr>
          <p:cNvPr id="515077" name="Text Box 5"/>
          <p:cNvSpPr txBox="1">
            <a:spLocks noChangeArrowheads="1"/>
          </p:cNvSpPr>
          <p:nvPr/>
        </p:nvSpPr>
        <p:spPr bwMode="auto">
          <a:xfrm>
            <a:off x="885825" y="4838804"/>
            <a:ext cx="7239000" cy="519113"/>
          </a:xfrm>
          <a:prstGeom prst="rect">
            <a:avLst/>
          </a:prstGeom>
          <a:noFill/>
          <a:ln w="28575">
            <a:noFill/>
            <a:miter lim="800000"/>
            <a:headEnd/>
            <a:tailEnd/>
          </a:ln>
        </p:spPr>
        <p:txBody>
          <a:bodyPr>
            <a:spAutoFit/>
          </a:bodyPr>
          <a:lstStyle/>
          <a:p>
            <a:pPr marL="739775" indent="-739775" algn="ctr">
              <a:tabLst>
                <a:tab pos="623888" algn="l"/>
              </a:tabLst>
            </a:pPr>
            <a:r>
              <a:rPr lang="en-US" sz="2800" b="1">
                <a:solidFill>
                  <a:srgbClr val="000000"/>
                </a:solidFill>
              </a:rPr>
              <a:t>in an attempt to understand process</a:t>
            </a:r>
            <a:endParaRPr lang="en-US">
              <a:solidFill>
                <a:srgbClr val="000000"/>
              </a:solidFill>
            </a:endParaRPr>
          </a:p>
        </p:txBody>
      </p:sp>
      <p:sp>
        <p:nvSpPr>
          <p:cNvPr id="5837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58374"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4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3"/>
          <p:cNvSpPr>
            <a:spLocks noGrp="1" noChangeArrowheads="1"/>
          </p:cNvSpPr>
          <p:nvPr>
            <p:ph type="subTitle" idx="4294967295"/>
          </p:nvPr>
        </p:nvSpPr>
        <p:spPr>
          <a:xfrm>
            <a:off x="914400" y="1676400"/>
            <a:ext cx="7772400" cy="4857750"/>
          </a:xfrm>
        </p:spPr>
        <p:txBody>
          <a:bodyPr>
            <a:spAutoFit/>
          </a:bodyPr>
          <a:lstStyle/>
          <a:p>
            <a:pPr marL="285750" indent="-285750" eaLnBrk="1" hangingPunct="1">
              <a:tabLst>
                <a:tab pos="57150" algn="l"/>
                <a:tab pos="2171700" algn="l"/>
                <a:tab pos="2628900" algn="l"/>
                <a:tab pos="3200400" algn="l"/>
                <a:tab pos="3657600" algn="l"/>
              </a:tabLst>
            </a:pPr>
            <a:r>
              <a:rPr lang="en-US" b="1"/>
              <a:t>the comparative method </a:t>
            </a:r>
            <a:r>
              <a:rPr lang="en-US" b="1">
                <a:solidFill>
                  <a:srgbClr val="FF0000"/>
                </a:solidFill>
              </a:rPr>
              <a:t>compares</a:t>
            </a:r>
            <a:r>
              <a:rPr lang="en-US" b="1"/>
              <a:t> things, for e.g., process of domestication / civilization</a:t>
            </a:r>
          </a:p>
          <a:p>
            <a:pPr marL="285750" indent="-285750" eaLnBrk="1" hangingPunct="1">
              <a:lnSpc>
                <a:spcPct val="0"/>
              </a:lnSpc>
              <a:tabLst>
                <a:tab pos="57150" algn="l"/>
                <a:tab pos="2171700" algn="l"/>
                <a:tab pos="2628900" algn="l"/>
                <a:tab pos="3200400" algn="l"/>
                <a:tab pos="3657600" algn="l"/>
              </a:tabLst>
            </a:pPr>
            <a:endParaRPr lang="en-US" b="1"/>
          </a:p>
          <a:p>
            <a:pPr marL="1828800" lvl="2" indent="0" eaLnBrk="1" hangingPunct="1">
              <a:lnSpc>
                <a:spcPct val="90000"/>
              </a:lnSpc>
              <a:buFontTx/>
              <a:buNone/>
              <a:tabLst>
                <a:tab pos="57150" algn="l"/>
                <a:tab pos="2171700" algn="l"/>
                <a:tab pos="2628900" algn="l"/>
                <a:tab pos="3200400" algn="l"/>
                <a:tab pos="3657600" algn="l"/>
              </a:tabLst>
            </a:pPr>
            <a:r>
              <a:rPr lang="en-US" sz="2800" b="1">
                <a:solidFill>
                  <a:schemeClr val="bg1"/>
                </a:solidFill>
              </a:rPr>
              <a:t>maize 	– 	Mexico</a:t>
            </a:r>
          </a:p>
          <a:p>
            <a:pPr marL="1828800" lvl="2" indent="0" eaLnBrk="1" hangingPunct="1">
              <a:lnSpc>
                <a:spcPct val="140000"/>
              </a:lnSpc>
              <a:buFontTx/>
              <a:buNone/>
              <a:tabLst>
                <a:tab pos="57150" algn="l"/>
                <a:tab pos="2171700" algn="l"/>
                <a:tab pos="2628900" algn="l"/>
                <a:tab pos="3200400" algn="l"/>
                <a:tab pos="3657600" algn="l"/>
              </a:tabLst>
            </a:pPr>
            <a:r>
              <a:rPr lang="en-US" sz="2800" b="1">
                <a:solidFill>
                  <a:schemeClr val="bg1"/>
                </a:solidFill>
              </a:rPr>
              <a:t>wheat 	– 	Turkey</a:t>
            </a:r>
          </a:p>
          <a:p>
            <a:pPr marL="1828800" lvl="2" indent="0" eaLnBrk="1" hangingPunct="1">
              <a:lnSpc>
                <a:spcPct val="140000"/>
              </a:lnSpc>
              <a:buFontTx/>
              <a:buNone/>
              <a:tabLst>
                <a:tab pos="57150" algn="l"/>
                <a:tab pos="2171700" algn="l"/>
                <a:tab pos="2628900" algn="l"/>
                <a:tab pos="3200400" algn="l"/>
                <a:tab pos="3657600" algn="l"/>
              </a:tabLst>
            </a:pPr>
            <a:r>
              <a:rPr lang="en-US" sz="2800" b="1">
                <a:solidFill>
                  <a:schemeClr val="bg1"/>
                </a:solidFill>
              </a:rPr>
              <a:t>rice 		– 	China</a:t>
            </a:r>
          </a:p>
          <a:p>
            <a:pPr marL="1828800" lvl="2" indent="0" eaLnBrk="1" hangingPunct="1">
              <a:lnSpc>
                <a:spcPct val="140000"/>
              </a:lnSpc>
              <a:buFontTx/>
              <a:buNone/>
              <a:tabLst>
                <a:tab pos="57150" algn="l"/>
                <a:tab pos="2171700" algn="l"/>
                <a:tab pos="2628900" algn="l"/>
                <a:tab pos="3200400" algn="l"/>
                <a:tab pos="3657600" algn="l"/>
              </a:tabLst>
            </a:pPr>
            <a:r>
              <a:rPr lang="en-US" sz="2800" b="1">
                <a:solidFill>
                  <a:schemeClr val="bg1"/>
                </a:solidFill>
              </a:rPr>
              <a:t>manioc 	– 	Brazil</a:t>
            </a:r>
          </a:p>
          <a:p>
            <a:pPr marL="1828800" lvl="2" indent="0" eaLnBrk="1" hangingPunct="1">
              <a:lnSpc>
                <a:spcPct val="140000"/>
              </a:lnSpc>
              <a:buFontTx/>
              <a:buNone/>
              <a:tabLst>
                <a:tab pos="57150" algn="l"/>
                <a:tab pos="2171700" algn="l"/>
                <a:tab pos="2628900" algn="l"/>
                <a:tab pos="3200400" algn="l"/>
                <a:tab pos="3657600" algn="l"/>
              </a:tabLst>
            </a:pPr>
            <a:r>
              <a:rPr lang="en-US" sz="2800" b="1">
                <a:solidFill>
                  <a:schemeClr val="bg1"/>
                </a:solidFill>
              </a:rPr>
              <a:t>millet 	– 	Africa</a:t>
            </a:r>
          </a:p>
        </p:txBody>
      </p:sp>
      <p:sp>
        <p:nvSpPr>
          <p:cNvPr id="60419"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60420"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4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2547" name="Rectangle 3"/>
          <p:cNvSpPr>
            <a:spLocks noGrp="1" noChangeArrowheads="1"/>
          </p:cNvSpPr>
          <p:nvPr>
            <p:ph type="subTitle" idx="4294967295"/>
          </p:nvPr>
        </p:nvSpPr>
        <p:spPr>
          <a:xfrm>
            <a:off x="914400" y="1676400"/>
            <a:ext cx="7772400" cy="4857750"/>
          </a:xfrm>
        </p:spPr>
        <p:txBody>
          <a:bodyPr>
            <a:spAutoFit/>
          </a:bodyPr>
          <a:lstStyle/>
          <a:p>
            <a:pPr marL="285750" indent="-285750" eaLnBrk="1" hangingPunct="1">
              <a:tabLst>
                <a:tab pos="57150" algn="l"/>
                <a:tab pos="2171700" algn="l"/>
                <a:tab pos="2628900" algn="l"/>
                <a:tab pos="3200400" algn="l"/>
                <a:tab pos="3657600" algn="l"/>
              </a:tabLst>
              <a:defRPr/>
            </a:pPr>
            <a:r>
              <a:rPr lang="en-US" b="1" dirty="0">
                <a:solidFill>
                  <a:schemeClr val="accent5">
                    <a:lumMod val="90000"/>
                  </a:schemeClr>
                </a:solidFill>
              </a:rPr>
              <a:t>the comparative method compares things, for e.g., </a:t>
            </a:r>
            <a:r>
              <a:rPr lang="en-US" b="1" dirty="0">
                <a:solidFill>
                  <a:srgbClr val="FF0000"/>
                </a:solidFill>
              </a:rPr>
              <a:t>process</a:t>
            </a:r>
            <a:r>
              <a:rPr lang="en-US" b="1" dirty="0">
                <a:solidFill>
                  <a:schemeClr val="accent5">
                    <a:lumMod val="90000"/>
                  </a:schemeClr>
                </a:solidFill>
              </a:rPr>
              <a:t> of domestication / civilization</a:t>
            </a:r>
          </a:p>
          <a:p>
            <a:pPr marL="285750" indent="-285750" eaLnBrk="1" hangingPunct="1">
              <a:lnSpc>
                <a:spcPct val="0"/>
              </a:lnSpc>
              <a:tabLst>
                <a:tab pos="57150" algn="l"/>
                <a:tab pos="2171700" algn="l"/>
                <a:tab pos="2628900" algn="l"/>
                <a:tab pos="3200400" algn="l"/>
                <a:tab pos="3657600" algn="l"/>
              </a:tabLst>
              <a:defRPr/>
            </a:pPr>
            <a:endParaRPr lang="en-US" b="1" dirty="0"/>
          </a:p>
          <a:p>
            <a:pPr marL="1828800" lvl="2" indent="0" eaLnBrk="1" hangingPunct="1">
              <a:lnSpc>
                <a:spcPct val="90000"/>
              </a:lnSpc>
              <a:buFontTx/>
              <a:buNone/>
              <a:tabLst>
                <a:tab pos="57150" algn="l"/>
                <a:tab pos="2171700" algn="l"/>
                <a:tab pos="2628900" algn="l"/>
                <a:tab pos="3200400" algn="l"/>
                <a:tab pos="3657600" algn="l"/>
              </a:tabLst>
              <a:defRPr/>
            </a:pPr>
            <a:r>
              <a:rPr lang="en-US" sz="2800" b="1" dirty="0">
                <a:solidFill>
                  <a:schemeClr val="bg1"/>
                </a:solidFill>
              </a:rPr>
              <a:t>maize 	– 	Mexico</a:t>
            </a:r>
          </a:p>
          <a:p>
            <a:pPr marL="1828800" lvl="2" indent="0" eaLnBrk="1" hangingPunct="1">
              <a:lnSpc>
                <a:spcPct val="140000"/>
              </a:lnSpc>
              <a:buFontTx/>
              <a:buNone/>
              <a:tabLst>
                <a:tab pos="57150" algn="l"/>
                <a:tab pos="2171700" algn="l"/>
                <a:tab pos="2628900" algn="l"/>
                <a:tab pos="3200400" algn="l"/>
                <a:tab pos="3657600" algn="l"/>
              </a:tabLst>
              <a:defRPr/>
            </a:pPr>
            <a:r>
              <a:rPr lang="en-US" sz="2800" b="1" dirty="0">
                <a:solidFill>
                  <a:schemeClr val="bg1"/>
                </a:solidFill>
              </a:rPr>
              <a:t>wheat 	– 	Turkey</a:t>
            </a:r>
          </a:p>
          <a:p>
            <a:pPr marL="1828800" lvl="2" indent="0" eaLnBrk="1" hangingPunct="1">
              <a:lnSpc>
                <a:spcPct val="140000"/>
              </a:lnSpc>
              <a:buFontTx/>
              <a:buNone/>
              <a:tabLst>
                <a:tab pos="57150" algn="l"/>
                <a:tab pos="2171700" algn="l"/>
                <a:tab pos="2628900" algn="l"/>
                <a:tab pos="3200400" algn="l"/>
                <a:tab pos="3657600" algn="l"/>
              </a:tabLst>
              <a:defRPr/>
            </a:pPr>
            <a:r>
              <a:rPr lang="en-US" sz="2800" b="1" dirty="0">
                <a:solidFill>
                  <a:schemeClr val="bg1"/>
                </a:solidFill>
              </a:rPr>
              <a:t>rice 		– 	China</a:t>
            </a:r>
          </a:p>
          <a:p>
            <a:pPr marL="1828800" lvl="2" indent="0" eaLnBrk="1" hangingPunct="1">
              <a:lnSpc>
                <a:spcPct val="140000"/>
              </a:lnSpc>
              <a:buFontTx/>
              <a:buNone/>
              <a:tabLst>
                <a:tab pos="57150" algn="l"/>
                <a:tab pos="2171700" algn="l"/>
                <a:tab pos="2628900" algn="l"/>
                <a:tab pos="3200400" algn="l"/>
                <a:tab pos="3657600" algn="l"/>
              </a:tabLst>
              <a:defRPr/>
            </a:pPr>
            <a:r>
              <a:rPr lang="en-US" sz="2800" b="1" dirty="0">
                <a:solidFill>
                  <a:schemeClr val="bg1"/>
                </a:solidFill>
              </a:rPr>
              <a:t>manioc 	– 	Brazil</a:t>
            </a:r>
          </a:p>
          <a:p>
            <a:pPr marL="1828800" lvl="2" indent="0" eaLnBrk="1" hangingPunct="1">
              <a:lnSpc>
                <a:spcPct val="140000"/>
              </a:lnSpc>
              <a:buFontTx/>
              <a:buNone/>
              <a:tabLst>
                <a:tab pos="57150" algn="l"/>
                <a:tab pos="2171700" algn="l"/>
                <a:tab pos="2628900" algn="l"/>
                <a:tab pos="3200400" algn="l"/>
                <a:tab pos="3657600" algn="l"/>
              </a:tabLst>
              <a:defRPr/>
            </a:pPr>
            <a:r>
              <a:rPr lang="en-US" sz="2800" b="1" dirty="0">
                <a:solidFill>
                  <a:schemeClr val="bg1"/>
                </a:solidFill>
              </a:rPr>
              <a:t>millet 	– 	Africa</a:t>
            </a:r>
          </a:p>
        </p:txBody>
      </p:sp>
      <p:sp>
        <p:nvSpPr>
          <p:cNvPr id="61443"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61444"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5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2547" name="Rectangle 3"/>
          <p:cNvSpPr>
            <a:spLocks noGrp="1" noChangeArrowheads="1"/>
          </p:cNvSpPr>
          <p:nvPr>
            <p:ph type="subTitle" idx="4294967295"/>
          </p:nvPr>
        </p:nvSpPr>
        <p:spPr>
          <a:xfrm>
            <a:off x="914400" y="1676400"/>
            <a:ext cx="7772400" cy="4857750"/>
          </a:xfrm>
        </p:spPr>
        <p:txBody>
          <a:bodyPr>
            <a:spAutoFit/>
          </a:bodyPr>
          <a:lstStyle/>
          <a:p>
            <a:pPr marL="285750" indent="-285750" eaLnBrk="1" hangingPunct="1">
              <a:tabLst>
                <a:tab pos="57150" algn="l"/>
                <a:tab pos="2171700" algn="l"/>
                <a:tab pos="2628900" algn="l"/>
                <a:tab pos="3200400" algn="l"/>
                <a:tab pos="3657600" algn="l"/>
              </a:tabLst>
            </a:pPr>
            <a:r>
              <a:rPr lang="en-US" b="1"/>
              <a:t>the comparative method </a:t>
            </a:r>
            <a:r>
              <a:rPr lang="en-US" b="1">
                <a:solidFill>
                  <a:srgbClr val="FF1B36"/>
                </a:solidFill>
              </a:rPr>
              <a:t>compares</a:t>
            </a:r>
            <a:r>
              <a:rPr lang="en-US" b="1"/>
              <a:t> things, for e.g., process of domestication / civilization</a:t>
            </a:r>
          </a:p>
          <a:p>
            <a:pPr marL="285750" indent="-285750" eaLnBrk="1" hangingPunct="1">
              <a:lnSpc>
                <a:spcPct val="0"/>
              </a:lnSpc>
              <a:tabLst>
                <a:tab pos="57150" algn="l"/>
                <a:tab pos="2171700" algn="l"/>
                <a:tab pos="2628900" algn="l"/>
                <a:tab pos="3200400" algn="l"/>
                <a:tab pos="3657600" algn="l"/>
              </a:tabLst>
            </a:pPr>
            <a:endParaRPr lang="en-US" b="1"/>
          </a:p>
          <a:p>
            <a:pPr marL="1828800" lvl="2" indent="0" eaLnBrk="1" hangingPunct="1">
              <a:lnSpc>
                <a:spcPct val="90000"/>
              </a:lnSpc>
              <a:buFontTx/>
              <a:buNone/>
              <a:tabLst>
                <a:tab pos="57150" algn="l"/>
                <a:tab pos="2171700" algn="l"/>
                <a:tab pos="2628900" algn="l"/>
                <a:tab pos="3200400" algn="l"/>
                <a:tab pos="3657600" algn="l"/>
              </a:tabLst>
            </a:pPr>
            <a:r>
              <a:rPr lang="en-US" sz="2800" b="1"/>
              <a:t>maize 	– 	Mexico</a:t>
            </a:r>
          </a:p>
          <a:p>
            <a:pPr marL="1828800" lvl="2" indent="0" eaLnBrk="1" hangingPunct="1">
              <a:lnSpc>
                <a:spcPct val="140000"/>
              </a:lnSpc>
              <a:buFontTx/>
              <a:buNone/>
              <a:tabLst>
                <a:tab pos="57150" algn="l"/>
                <a:tab pos="2171700" algn="l"/>
                <a:tab pos="2628900" algn="l"/>
                <a:tab pos="3200400" algn="l"/>
                <a:tab pos="3657600" algn="l"/>
              </a:tabLst>
            </a:pPr>
            <a:r>
              <a:rPr lang="en-US" sz="2800" b="1"/>
              <a:t>wheat 	– 	Turkey</a:t>
            </a:r>
          </a:p>
          <a:p>
            <a:pPr marL="1828800" lvl="2" indent="0" eaLnBrk="1" hangingPunct="1">
              <a:lnSpc>
                <a:spcPct val="140000"/>
              </a:lnSpc>
              <a:buFontTx/>
              <a:buNone/>
              <a:tabLst>
                <a:tab pos="57150" algn="l"/>
                <a:tab pos="2171700" algn="l"/>
                <a:tab pos="2628900" algn="l"/>
                <a:tab pos="3200400" algn="l"/>
                <a:tab pos="3657600" algn="l"/>
              </a:tabLst>
            </a:pPr>
            <a:r>
              <a:rPr lang="en-US" sz="2800" b="1"/>
              <a:t>rice 		– 	China</a:t>
            </a:r>
          </a:p>
          <a:p>
            <a:pPr marL="1828800" lvl="2" indent="0" eaLnBrk="1" hangingPunct="1">
              <a:lnSpc>
                <a:spcPct val="140000"/>
              </a:lnSpc>
              <a:buFontTx/>
              <a:buNone/>
              <a:tabLst>
                <a:tab pos="57150" algn="l"/>
                <a:tab pos="2171700" algn="l"/>
                <a:tab pos="2628900" algn="l"/>
                <a:tab pos="3200400" algn="l"/>
                <a:tab pos="3657600" algn="l"/>
              </a:tabLst>
            </a:pPr>
            <a:r>
              <a:rPr lang="en-US" sz="2800" b="1"/>
              <a:t>manioc 	– 	Brazil</a:t>
            </a:r>
          </a:p>
          <a:p>
            <a:pPr marL="1828800" lvl="2" indent="0" eaLnBrk="1" hangingPunct="1">
              <a:lnSpc>
                <a:spcPct val="140000"/>
              </a:lnSpc>
              <a:buFontTx/>
              <a:buNone/>
              <a:tabLst>
                <a:tab pos="57150" algn="l"/>
                <a:tab pos="2171700" algn="l"/>
                <a:tab pos="2628900" algn="l"/>
                <a:tab pos="3200400" algn="l"/>
                <a:tab pos="3657600" algn="l"/>
              </a:tabLst>
            </a:pPr>
            <a:r>
              <a:rPr lang="en-US" sz="2800" b="1"/>
              <a:t>millet 	– 	Africa</a:t>
            </a:r>
          </a:p>
        </p:txBody>
      </p:sp>
      <p:sp>
        <p:nvSpPr>
          <p:cNvPr id="62467"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62468"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5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3"/>
          <p:cNvSpPr>
            <a:spLocks noGrp="1" noChangeArrowheads="1"/>
          </p:cNvSpPr>
          <p:nvPr>
            <p:ph type="subTitle" idx="4294967295"/>
          </p:nvPr>
        </p:nvSpPr>
        <p:spPr>
          <a:xfrm>
            <a:off x="914400" y="1676400"/>
            <a:ext cx="7772400" cy="4857750"/>
          </a:xfrm>
        </p:spPr>
        <p:txBody>
          <a:bodyPr>
            <a:spAutoFit/>
          </a:bodyPr>
          <a:lstStyle/>
          <a:p>
            <a:pPr marL="285750" indent="-285750" eaLnBrk="1" hangingPunct="1">
              <a:tabLst>
                <a:tab pos="57150" algn="l"/>
                <a:tab pos="2171700" algn="l"/>
                <a:tab pos="2628900" algn="l"/>
                <a:tab pos="3200400" algn="l"/>
                <a:tab pos="3657600" algn="l"/>
              </a:tabLst>
            </a:pPr>
            <a:r>
              <a:rPr lang="en-US" b="1"/>
              <a:t>the comparative method </a:t>
            </a:r>
            <a:r>
              <a:rPr lang="en-US" b="1">
                <a:solidFill>
                  <a:srgbClr val="FF1B36"/>
                </a:solidFill>
              </a:rPr>
              <a:t>compares</a:t>
            </a:r>
            <a:r>
              <a:rPr lang="en-US" b="1"/>
              <a:t> things, for e.g., process of domestication / civilization</a:t>
            </a:r>
          </a:p>
          <a:p>
            <a:pPr marL="285750" indent="-285750" eaLnBrk="1" hangingPunct="1">
              <a:lnSpc>
                <a:spcPct val="0"/>
              </a:lnSpc>
              <a:tabLst>
                <a:tab pos="57150" algn="l"/>
                <a:tab pos="2171700" algn="l"/>
                <a:tab pos="2628900" algn="l"/>
                <a:tab pos="3200400" algn="l"/>
                <a:tab pos="3657600" algn="l"/>
              </a:tabLst>
            </a:pPr>
            <a:endParaRPr lang="en-US" b="1"/>
          </a:p>
          <a:p>
            <a:pPr marL="1828800" lvl="2" indent="0" eaLnBrk="1" hangingPunct="1">
              <a:lnSpc>
                <a:spcPct val="90000"/>
              </a:lnSpc>
              <a:buFontTx/>
              <a:buNone/>
              <a:tabLst>
                <a:tab pos="57150" algn="l"/>
                <a:tab pos="2171700" algn="l"/>
                <a:tab pos="2628900" algn="l"/>
                <a:tab pos="3200400" algn="l"/>
                <a:tab pos="3657600" algn="l"/>
              </a:tabLst>
            </a:pPr>
            <a:r>
              <a:rPr lang="en-US" sz="2800" b="1"/>
              <a:t>maize 	</a:t>
            </a:r>
            <a:r>
              <a:rPr lang="en-US" sz="2800" b="1">
                <a:solidFill>
                  <a:schemeClr val="accent1"/>
                </a:solidFill>
              </a:rPr>
              <a:t>– 	Mexico</a:t>
            </a:r>
          </a:p>
          <a:p>
            <a:pPr marL="1828800" lvl="2" indent="0" eaLnBrk="1" hangingPunct="1">
              <a:lnSpc>
                <a:spcPct val="140000"/>
              </a:lnSpc>
              <a:buFontTx/>
              <a:buNone/>
              <a:tabLst>
                <a:tab pos="57150" algn="l"/>
                <a:tab pos="2171700" algn="l"/>
                <a:tab pos="2628900" algn="l"/>
                <a:tab pos="3200400" algn="l"/>
                <a:tab pos="3657600" algn="l"/>
              </a:tabLst>
            </a:pPr>
            <a:r>
              <a:rPr lang="en-US" sz="2800" b="1"/>
              <a:t>wheat </a:t>
            </a:r>
            <a:r>
              <a:rPr lang="en-US" sz="2800" b="1">
                <a:solidFill>
                  <a:schemeClr val="accent1"/>
                </a:solidFill>
              </a:rPr>
              <a:t>	– 	Turkey</a:t>
            </a:r>
          </a:p>
          <a:p>
            <a:pPr marL="1828800" lvl="2" indent="0" eaLnBrk="1" hangingPunct="1">
              <a:lnSpc>
                <a:spcPct val="140000"/>
              </a:lnSpc>
              <a:buFontTx/>
              <a:buNone/>
              <a:tabLst>
                <a:tab pos="57150" algn="l"/>
                <a:tab pos="2171700" algn="l"/>
                <a:tab pos="2628900" algn="l"/>
                <a:tab pos="3200400" algn="l"/>
                <a:tab pos="3657600" algn="l"/>
              </a:tabLst>
            </a:pPr>
            <a:r>
              <a:rPr lang="en-US" sz="2800" b="1"/>
              <a:t>rice 	</a:t>
            </a:r>
            <a:r>
              <a:rPr lang="en-US" sz="2800" b="1">
                <a:solidFill>
                  <a:schemeClr val="accent1"/>
                </a:solidFill>
              </a:rPr>
              <a:t>	– 	China</a:t>
            </a:r>
          </a:p>
          <a:p>
            <a:pPr marL="1828800" lvl="2" indent="0" eaLnBrk="1" hangingPunct="1">
              <a:lnSpc>
                <a:spcPct val="140000"/>
              </a:lnSpc>
              <a:buFontTx/>
              <a:buNone/>
              <a:tabLst>
                <a:tab pos="57150" algn="l"/>
                <a:tab pos="2171700" algn="l"/>
                <a:tab pos="2628900" algn="l"/>
                <a:tab pos="3200400" algn="l"/>
                <a:tab pos="3657600" algn="l"/>
              </a:tabLst>
            </a:pPr>
            <a:r>
              <a:rPr lang="en-US" sz="2800" b="1"/>
              <a:t>manioc </a:t>
            </a:r>
            <a:r>
              <a:rPr lang="en-US" sz="2800" b="1">
                <a:solidFill>
                  <a:schemeClr val="accent1"/>
                </a:solidFill>
              </a:rPr>
              <a:t>	– 	Brazil</a:t>
            </a:r>
          </a:p>
          <a:p>
            <a:pPr marL="1828800" lvl="2" indent="0" eaLnBrk="1" hangingPunct="1">
              <a:lnSpc>
                <a:spcPct val="140000"/>
              </a:lnSpc>
              <a:buFontTx/>
              <a:buNone/>
              <a:tabLst>
                <a:tab pos="57150" algn="l"/>
                <a:tab pos="2171700" algn="l"/>
                <a:tab pos="2628900" algn="l"/>
                <a:tab pos="3200400" algn="l"/>
                <a:tab pos="3657600" algn="l"/>
              </a:tabLst>
            </a:pPr>
            <a:r>
              <a:rPr lang="en-US" sz="2800" b="1"/>
              <a:t>millet 	</a:t>
            </a:r>
            <a:r>
              <a:rPr lang="en-US" sz="2800" b="1">
                <a:solidFill>
                  <a:schemeClr val="accent1"/>
                </a:solidFill>
              </a:rPr>
              <a:t>– 	Africa</a:t>
            </a:r>
          </a:p>
        </p:txBody>
      </p:sp>
      <p:sp>
        <p:nvSpPr>
          <p:cNvPr id="63491"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63492"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647700" y="152400"/>
            <a:ext cx="8191500" cy="457200"/>
          </a:xfrm>
          <a:prstGeom prst="rect">
            <a:avLst/>
          </a:prstGeom>
          <a:noFill/>
          <a:ln w="9525">
            <a:noFill/>
            <a:miter lim="800000"/>
            <a:headEnd/>
            <a:tailEnd/>
          </a:ln>
        </p:spPr>
        <p:txBody>
          <a:bodyPr>
            <a:spAutoFit/>
          </a:bodyPr>
          <a:lstStyle/>
          <a:p>
            <a:pPr marL="571500" indent="-571500" algn="ctr"/>
            <a:r>
              <a:rPr lang="en-US" sz="2400" b="1">
                <a:solidFill>
                  <a:srgbClr val="FFFFFF"/>
                </a:solidFill>
                <a:latin typeface="Times New Roman" pitchFamily="18" charset="0"/>
              </a:rPr>
              <a:t>Origin of Domestication for Selected Plants</a:t>
            </a:r>
            <a:endParaRPr kumimoji="1" lang="en-US" sz="2800" b="1">
              <a:solidFill>
                <a:srgbClr val="FFFFFF"/>
              </a:solidFill>
              <a:latin typeface="Verdana" pitchFamily="34" charset="0"/>
            </a:endParaRPr>
          </a:p>
        </p:txBody>
      </p:sp>
      <p:pic>
        <p:nvPicPr>
          <p:cNvPr id="64515" name="Picture 3" descr="Turn816box1"/>
          <p:cNvPicPr>
            <a:picLocks noChangeAspect="1" noChangeArrowheads="1"/>
          </p:cNvPicPr>
          <p:nvPr/>
        </p:nvPicPr>
        <p:blipFill>
          <a:blip r:embed="rId3" cstate="print"/>
          <a:srcRect/>
          <a:stretch>
            <a:fillRect/>
          </a:stretch>
        </p:blipFill>
        <p:spPr bwMode="auto">
          <a:xfrm>
            <a:off x="685802" y="1214889"/>
            <a:ext cx="7772400" cy="4799022"/>
          </a:xfrm>
          <a:prstGeom prst="rect">
            <a:avLst/>
          </a:prstGeom>
          <a:noFill/>
          <a:ln w="9525">
            <a:noFill/>
            <a:miter lim="800000"/>
            <a:headEnd/>
            <a:tailEnd/>
          </a:ln>
        </p:spPr>
      </p:pic>
      <p:sp>
        <p:nvSpPr>
          <p:cNvPr id="64516" name="Text Box 4"/>
          <p:cNvSpPr txBox="1">
            <a:spLocks noChangeArrowheads="1"/>
          </p:cNvSpPr>
          <p:nvPr/>
        </p:nvSpPr>
        <p:spPr bwMode="auto">
          <a:xfrm>
            <a:off x="1705448" y="6274258"/>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342.</a:t>
            </a:r>
          </a:p>
        </p:txBody>
      </p:sp>
      <p:sp>
        <p:nvSpPr>
          <p:cNvPr id="64517" name="Text Box 5"/>
          <p:cNvSpPr txBox="1">
            <a:spLocks noChangeArrowheads="1"/>
          </p:cNvSpPr>
          <p:nvPr/>
        </p:nvSpPr>
        <p:spPr bwMode="auto">
          <a:xfrm>
            <a:off x="5708881" y="2794227"/>
            <a:ext cx="1490662" cy="650050"/>
          </a:xfrm>
          <a:prstGeom prst="rect">
            <a:avLst/>
          </a:prstGeom>
          <a:noFill/>
          <a:ln w="9525">
            <a:noFill/>
            <a:miter lim="800000"/>
            <a:headEnd/>
            <a:tailEnd/>
          </a:ln>
        </p:spPr>
        <p:txBody>
          <a:bodyPr>
            <a:spAutoFit/>
          </a:bodyPr>
          <a:lstStyle/>
          <a:p>
            <a:pPr algn="ctr"/>
            <a:r>
              <a:rPr lang="en-US" sz="2400" b="1">
                <a:solidFill>
                  <a:srgbClr val="000000"/>
                </a:solidFill>
                <a:latin typeface="Times New Roman" pitchFamily="18" charset="0"/>
              </a:rPr>
              <a:t>rice</a:t>
            </a:r>
          </a:p>
          <a:p>
            <a:pPr algn="ctr">
              <a:lnSpc>
                <a:spcPct val="0"/>
              </a:lnSpc>
              <a:spcBef>
                <a:spcPct val="50000"/>
              </a:spcBef>
            </a:pPr>
            <a:r>
              <a:rPr lang="en-US" sz="2400" b="1">
                <a:solidFill>
                  <a:srgbClr val="000000"/>
                </a:solidFill>
                <a:latin typeface="Times New Roman" pitchFamily="18" charset="0"/>
              </a:rPr>
              <a:t>7,000 ybp</a:t>
            </a:r>
          </a:p>
        </p:txBody>
      </p:sp>
      <p:sp>
        <p:nvSpPr>
          <p:cNvPr id="64518" name="Text Box 6"/>
          <p:cNvSpPr txBox="1">
            <a:spLocks noChangeArrowheads="1"/>
          </p:cNvSpPr>
          <p:nvPr/>
        </p:nvSpPr>
        <p:spPr bwMode="auto">
          <a:xfrm>
            <a:off x="1891625" y="3882797"/>
            <a:ext cx="1490662" cy="650050"/>
          </a:xfrm>
          <a:prstGeom prst="rect">
            <a:avLst/>
          </a:prstGeom>
          <a:noFill/>
          <a:ln w="9525">
            <a:noFill/>
            <a:miter lim="800000"/>
            <a:headEnd/>
            <a:tailEnd/>
          </a:ln>
        </p:spPr>
        <p:txBody>
          <a:bodyPr>
            <a:spAutoFit/>
          </a:bodyPr>
          <a:lstStyle/>
          <a:p>
            <a:pPr algn="ctr"/>
            <a:r>
              <a:rPr lang="en-US" sz="2400" b="1" dirty="0">
                <a:solidFill>
                  <a:srgbClr val="000000"/>
                </a:solidFill>
                <a:latin typeface="Times New Roman" pitchFamily="18" charset="0"/>
              </a:rPr>
              <a:t>manioc</a:t>
            </a:r>
          </a:p>
          <a:p>
            <a:pPr algn="ctr">
              <a:lnSpc>
                <a:spcPct val="0"/>
              </a:lnSpc>
              <a:spcBef>
                <a:spcPct val="50000"/>
              </a:spcBef>
            </a:pPr>
            <a:r>
              <a:rPr lang="en-US" sz="2400" b="1" dirty="0">
                <a:solidFill>
                  <a:srgbClr val="000000"/>
                </a:solidFill>
                <a:latin typeface="Times New Roman" pitchFamily="18" charset="0"/>
              </a:rPr>
              <a:t>4,200 </a:t>
            </a:r>
            <a:r>
              <a:rPr lang="en-US" sz="2400" b="1" dirty="0" err="1">
                <a:solidFill>
                  <a:srgbClr val="000000"/>
                </a:solidFill>
                <a:latin typeface="Times New Roman" pitchFamily="18" charset="0"/>
              </a:rPr>
              <a:t>ybp</a:t>
            </a:r>
            <a:endParaRPr lang="en-US" sz="2400" b="1" dirty="0">
              <a:solidFill>
                <a:srgbClr val="000000"/>
              </a:solidFill>
              <a:latin typeface="Times New Roman" pitchFamily="18" charset="0"/>
            </a:endParaRPr>
          </a:p>
        </p:txBody>
      </p:sp>
      <p:sp>
        <p:nvSpPr>
          <p:cNvPr id="64519" name="Text Box 7"/>
          <p:cNvSpPr txBox="1">
            <a:spLocks noChangeArrowheads="1"/>
          </p:cNvSpPr>
          <p:nvPr/>
        </p:nvSpPr>
        <p:spPr bwMode="auto">
          <a:xfrm>
            <a:off x="1485225" y="2404835"/>
            <a:ext cx="1490662" cy="650050"/>
          </a:xfrm>
          <a:prstGeom prst="rect">
            <a:avLst/>
          </a:prstGeom>
          <a:noFill/>
          <a:ln w="9525">
            <a:noFill/>
            <a:miter lim="800000"/>
            <a:headEnd/>
            <a:tailEnd/>
          </a:ln>
        </p:spPr>
        <p:txBody>
          <a:bodyPr>
            <a:spAutoFit/>
          </a:bodyPr>
          <a:lstStyle/>
          <a:p>
            <a:pPr algn="ctr"/>
            <a:r>
              <a:rPr lang="en-US" sz="2400" b="1" dirty="0">
                <a:solidFill>
                  <a:srgbClr val="000000"/>
                </a:solidFill>
                <a:latin typeface="Times New Roman" pitchFamily="18" charset="0"/>
              </a:rPr>
              <a:t>maize</a:t>
            </a:r>
          </a:p>
          <a:p>
            <a:pPr algn="ctr">
              <a:lnSpc>
                <a:spcPct val="0"/>
              </a:lnSpc>
              <a:spcBef>
                <a:spcPct val="50000"/>
              </a:spcBef>
            </a:pPr>
            <a:r>
              <a:rPr lang="en-US" sz="2400" b="1" dirty="0">
                <a:solidFill>
                  <a:srgbClr val="000000"/>
                </a:solidFill>
                <a:latin typeface="Times New Roman" pitchFamily="18" charset="0"/>
              </a:rPr>
              <a:t>4,200 </a:t>
            </a:r>
            <a:r>
              <a:rPr lang="en-US" sz="2400" b="1" dirty="0" err="1">
                <a:solidFill>
                  <a:srgbClr val="000000"/>
                </a:solidFill>
                <a:latin typeface="Times New Roman" pitchFamily="18" charset="0"/>
              </a:rPr>
              <a:t>ybp</a:t>
            </a:r>
            <a:endParaRPr lang="en-US" sz="2400" b="1" dirty="0">
              <a:solidFill>
                <a:srgbClr val="000000"/>
              </a:solidFill>
              <a:latin typeface="Times New Roman" pitchFamily="18" charset="0"/>
            </a:endParaRPr>
          </a:p>
        </p:txBody>
      </p:sp>
      <p:sp>
        <p:nvSpPr>
          <p:cNvPr id="64520" name="Text Box 9"/>
          <p:cNvSpPr txBox="1">
            <a:spLocks noChangeArrowheads="1"/>
          </p:cNvSpPr>
          <p:nvPr/>
        </p:nvSpPr>
        <p:spPr bwMode="auto">
          <a:xfrm>
            <a:off x="4639583" y="1548717"/>
            <a:ext cx="1828800" cy="650050"/>
          </a:xfrm>
          <a:prstGeom prst="rect">
            <a:avLst/>
          </a:prstGeom>
          <a:noFill/>
          <a:ln w="9525">
            <a:noFill/>
            <a:miter lim="800000"/>
            <a:headEnd/>
            <a:tailEnd/>
          </a:ln>
        </p:spPr>
        <p:txBody>
          <a:bodyPr>
            <a:spAutoFit/>
          </a:bodyPr>
          <a:lstStyle/>
          <a:p>
            <a:pPr algn="ctr"/>
            <a:r>
              <a:rPr lang="en-US" sz="2400" b="1" dirty="0">
                <a:solidFill>
                  <a:srgbClr val="000000"/>
                </a:solidFill>
                <a:latin typeface="Times New Roman" pitchFamily="18" charset="0"/>
              </a:rPr>
              <a:t>wheat</a:t>
            </a:r>
          </a:p>
          <a:p>
            <a:pPr algn="ctr">
              <a:lnSpc>
                <a:spcPct val="0"/>
              </a:lnSpc>
              <a:spcBef>
                <a:spcPct val="50000"/>
              </a:spcBef>
            </a:pPr>
            <a:r>
              <a:rPr lang="en-US" sz="2400" b="1" dirty="0">
                <a:solidFill>
                  <a:srgbClr val="000000"/>
                </a:solidFill>
                <a:latin typeface="Times New Roman" pitchFamily="18" charset="0"/>
              </a:rPr>
              <a:t>10,500 </a:t>
            </a:r>
            <a:r>
              <a:rPr lang="en-US" sz="2400" b="1" dirty="0" err="1">
                <a:solidFill>
                  <a:srgbClr val="000000"/>
                </a:solidFill>
                <a:latin typeface="Times New Roman" pitchFamily="18" charset="0"/>
              </a:rPr>
              <a:t>ybp</a:t>
            </a:r>
            <a:endParaRPr lang="en-US" sz="2400" b="1" dirty="0">
              <a:solidFill>
                <a:srgbClr val="000000"/>
              </a:solidFill>
              <a:latin typeface="Times New Roman" pitchFamily="18" charset="0"/>
            </a:endParaRPr>
          </a:p>
        </p:txBody>
      </p:sp>
      <p:sp>
        <p:nvSpPr>
          <p:cNvPr id="64521" name="Text Box 10"/>
          <p:cNvSpPr txBox="1">
            <a:spLocks noChangeArrowheads="1"/>
          </p:cNvSpPr>
          <p:nvPr/>
        </p:nvSpPr>
        <p:spPr bwMode="auto">
          <a:xfrm>
            <a:off x="3892550" y="3945389"/>
            <a:ext cx="1828800" cy="650050"/>
          </a:xfrm>
          <a:prstGeom prst="rect">
            <a:avLst/>
          </a:prstGeom>
          <a:noFill/>
          <a:ln w="9525">
            <a:noFill/>
            <a:miter lim="800000"/>
            <a:headEnd/>
            <a:tailEnd/>
          </a:ln>
        </p:spPr>
        <p:txBody>
          <a:bodyPr>
            <a:spAutoFit/>
          </a:bodyPr>
          <a:lstStyle/>
          <a:p>
            <a:pPr algn="ctr"/>
            <a:r>
              <a:rPr lang="en-US" sz="2400" b="1" dirty="0">
                <a:solidFill>
                  <a:srgbClr val="000000"/>
                </a:solidFill>
                <a:latin typeface="Times New Roman" pitchFamily="18" charset="0"/>
              </a:rPr>
              <a:t>millet</a:t>
            </a:r>
          </a:p>
          <a:p>
            <a:pPr algn="ctr">
              <a:lnSpc>
                <a:spcPct val="0"/>
              </a:lnSpc>
              <a:spcBef>
                <a:spcPct val="50000"/>
              </a:spcBef>
            </a:pPr>
            <a:r>
              <a:rPr lang="en-US" sz="2400" b="1" dirty="0">
                <a:solidFill>
                  <a:srgbClr val="000000"/>
                </a:solidFill>
                <a:latin typeface="Times New Roman" pitchFamily="18" charset="0"/>
              </a:rPr>
              <a:t>4,000 </a:t>
            </a:r>
            <a:r>
              <a:rPr lang="en-US" sz="2400" b="1" dirty="0" err="1">
                <a:solidFill>
                  <a:srgbClr val="000000"/>
                </a:solidFill>
                <a:latin typeface="Times New Roman" pitchFamily="18" charset="0"/>
              </a:rPr>
              <a:t>ybp</a:t>
            </a:r>
            <a:endParaRPr lang="en-US" sz="2400" b="1" dirty="0">
              <a:solidFill>
                <a:srgbClr val="000000"/>
              </a:solidFill>
              <a:latin typeface="Times New Roman" pitchFamily="18" charset="0"/>
            </a:endParaRPr>
          </a:p>
        </p:txBody>
      </p:sp>
      <p:sp>
        <p:nvSpPr>
          <p:cNvPr id="64522"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1714520" y="6285142"/>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333.</a:t>
            </a:r>
          </a:p>
        </p:txBody>
      </p:sp>
      <p:sp>
        <p:nvSpPr>
          <p:cNvPr id="65539" name="Text Box 3"/>
          <p:cNvSpPr txBox="1">
            <a:spLocks noChangeArrowheads="1"/>
          </p:cNvSpPr>
          <p:nvPr/>
        </p:nvSpPr>
        <p:spPr bwMode="auto">
          <a:xfrm>
            <a:off x="2159513" y="5943600"/>
            <a:ext cx="5003293" cy="397032"/>
          </a:xfrm>
          <a:prstGeom prst="rect">
            <a:avLst/>
          </a:prstGeom>
          <a:noFill/>
          <a:ln w="9525">
            <a:noFill/>
            <a:miter lim="800000"/>
            <a:headEnd/>
            <a:tailEnd/>
          </a:ln>
        </p:spPr>
        <p:txBody>
          <a:bodyPr wrap="none">
            <a:spAutoFit/>
          </a:bodyPr>
          <a:lstStyle/>
          <a:p>
            <a:pPr algn="ctr">
              <a:lnSpc>
                <a:spcPct val="110000"/>
              </a:lnSpc>
            </a:pPr>
            <a:r>
              <a:rPr lang="en-US" b="1" dirty="0">
                <a:solidFill>
                  <a:srgbClr val="000000"/>
                </a:solidFill>
                <a:latin typeface="Verdana" pitchFamily="34" charset="0"/>
              </a:rPr>
              <a:t>Time line for Ch. 14  Food Production</a:t>
            </a:r>
          </a:p>
        </p:txBody>
      </p:sp>
      <p:sp>
        <p:nvSpPr>
          <p:cNvPr id="65540" name="Text Box 4"/>
          <p:cNvSpPr txBox="1">
            <a:spLocks noChangeArrowheads="1"/>
          </p:cNvSpPr>
          <p:nvPr/>
        </p:nvSpPr>
        <p:spPr bwMode="auto">
          <a:xfrm>
            <a:off x="2862264" y="509588"/>
            <a:ext cx="1560042" cy="523220"/>
          </a:xfrm>
          <a:prstGeom prst="rect">
            <a:avLst/>
          </a:prstGeom>
          <a:noFill/>
          <a:ln w="9525">
            <a:noFill/>
            <a:miter lim="800000"/>
            <a:headEnd/>
            <a:tailEnd/>
          </a:ln>
        </p:spPr>
        <p:txBody>
          <a:bodyPr wrap="none">
            <a:spAutoFit/>
          </a:bodyPr>
          <a:lstStyle/>
          <a:p>
            <a:r>
              <a:rPr lang="en-US" sz="2800" b="1">
                <a:solidFill>
                  <a:srgbClr val="000000"/>
                </a:solidFill>
                <a:latin typeface="Times New Roman" pitchFamily="18" charset="0"/>
              </a:rPr>
              <a:t>Neolithic</a:t>
            </a:r>
          </a:p>
        </p:txBody>
      </p:sp>
      <p:pic>
        <p:nvPicPr>
          <p:cNvPr id="484357" name="Picture 5" descr="Turn81601"/>
          <p:cNvPicPr>
            <a:picLocks noChangeAspect="1" noChangeArrowheads="1"/>
          </p:cNvPicPr>
          <p:nvPr/>
        </p:nvPicPr>
        <p:blipFill>
          <a:blip r:embed="rId3" cstate="print"/>
          <a:srcRect/>
          <a:stretch>
            <a:fillRect/>
          </a:stretch>
        </p:blipFill>
        <p:spPr bwMode="auto">
          <a:xfrm>
            <a:off x="1659026" y="228600"/>
            <a:ext cx="5921375" cy="5627688"/>
          </a:xfrm>
          <a:prstGeom prst="rect">
            <a:avLst/>
          </a:prstGeom>
          <a:gradFill rotWithShape="1">
            <a:gsLst>
              <a:gs pos="0">
                <a:schemeClr val="bg2">
                  <a:alpha val="10001"/>
                </a:schemeClr>
              </a:gs>
              <a:gs pos="100000">
                <a:schemeClr val="bg2">
                  <a:gamma/>
                  <a:shade val="46275"/>
                  <a:invGamma/>
                </a:schemeClr>
              </a:gs>
            </a:gsLst>
            <a:lin ang="5400000" scaled="1"/>
          </a:gradFill>
        </p:spPr>
      </p:pic>
    </p:spTree>
    <p:extLst>
      <p:ext uri="{BB962C8B-B14F-4D97-AF65-F5344CB8AC3E}">
        <p14:creationId xmlns:p14="http://schemas.microsoft.com/office/powerpoint/2010/main" val="899727625"/>
      </p:ext>
    </p:extLst>
  </p:cSld>
  <p:clrMapOvr>
    <a:masterClrMapping/>
  </p:clrMapOvr>
  <p:transition/>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1714520" y="6285142"/>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333.</a:t>
            </a:r>
          </a:p>
        </p:txBody>
      </p:sp>
      <p:sp>
        <p:nvSpPr>
          <p:cNvPr id="65539" name="Text Box 3"/>
          <p:cNvSpPr txBox="1">
            <a:spLocks noChangeArrowheads="1"/>
          </p:cNvSpPr>
          <p:nvPr/>
        </p:nvSpPr>
        <p:spPr bwMode="auto">
          <a:xfrm>
            <a:off x="2159513" y="5943600"/>
            <a:ext cx="5003293" cy="397032"/>
          </a:xfrm>
          <a:prstGeom prst="rect">
            <a:avLst/>
          </a:prstGeom>
          <a:noFill/>
          <a:ln w="9525">
            <a:noFill/>
            <a:miter lim="800000"/>
            <a:headEnd/>
            <a:tailEnd/>
          </a:ln>
        </p:spPr>
        <p:txBody>
          <a:bodyPr wrap="none">
            <a:spAutoFit/>
          </a:bodyPr>
          <a:lstStyle/>
          <a:p>
            <a:pPr algn="ctr">
              <a:lnSpc>
                <a:spcPct val="110000"/>
              </a:lnSpc>
            </a:pPr>
            <a:r>
              <a:rPr lang="en-US" b="1" dirty="0">
                <a:solidFill>
                  <a:srgbClr val="000000"/>
                </a:solidFill>
                <a:latin typeface="Verdana" pitchFamily="34" charset="0"/>
              </a:rPr>
              <a:t>Time line for Ch. 14  Food Production</a:t>
            </a:r>
          </a:p>
        </p:txBody>
      </p:sp>
      <p:sp>
        <p:nvSpPr>
          <p:cNvPr id="65540" name="Text Box 4"/>
          <p:cNvSpPr txBox="1">
            <a:spLocks noChangeArrowheads="1"/>
          </p:cNvSpPr>
          <p:nvPr/>
        </p:nvSpPr>
        <p:spPr bwMode="auto">
          <a:xfrm>
            <a:off x="2862264" y="509588"/>
            <a:ext cx="1560042" cy="523220"/>
          </a:xfrm>
          <a:prstGeom prst="rect">
            <a:avLst/>
          </a:prstGeom>
          <a:noFill/>
          <a:ln w="9525">
            <a:noFill/>
            <a:miter lim="800000"/>
            <a:headEnd/>
            <a:tailEnd/>
          </a:ln>
        </p:spPr>
        <p:txBody>
          <a:bodyPr wrap="none">
            <a:spAutoFit/>
          </a:bodyPr>
          <a:lstStyle/>
          <a:p>
            <a:r>
              <a:rPr lang="en-US" sz="2800" b="1">
                <a:solidFill>
                  <a:srgbClr val="000000"/>
                </a:solidFill>
                <a:latin typeface="Times New Roman" pitchFamily="18" charset="0"/>
              </a:rPr>
              <a:t>Neolithic</a:t>
            </a:r>
          </a:p>
        </p:txBody>
      </p:sp>
      <p:pic>
        <p:nvPicPr>
          <p:cNvPr id="484357" name="Picture 5" descr="Turn81601"/>
          <p:cNvPicPr>
            <a:picLocks noChangeAspect="1" noChangeArrowheads="1"/>
          </p:cNvPicPr>
          <p:nvPr/>
        </p:nvPicPr>
        <p:blipFill>
          <a:blip r:embed="rId3" cstate="print"/>
          <a:srcRect/>
          <a:stretch>
            <a:fillRect/>
          </a:stretch>
        </p:blipFill>
        <p:spPr bwMode="auto">
          <a:xfrm>
            <a:off x="1659026" y="228600"/>
            <a:ext cx="5921375" cy="5627688"/>
          </a:xfrm>
          <a:prstGeom prst="rect">
            <a:avLst/>
          </a:prstGeom>
          <a:gradFill rotWithShape="1">
            <a:gsLst>
              <a:gs pos="0">
                <a:schemeClr val="bg2">
                  <a:alpha val="10001"/>
                </a:schemeClr>
              </a:gs>
              <a:gs pos="100000">
                <a:schemeClr val="bg2">
                  <a:gamma/>
                  <a:shade val="46275"/>
                  <a:invGamma/>
                </a:schemeClr>
              </a:gs>
            </a:gsLst>
            <a:lin ang="5400000" scaled="1"/>
          </a:gradFill>
        </p:spPr>
      </p:pic>
      <p:sp>
        <p:nvSpPr>
          <p:cNvPr id="484358" name="Text Box 6"/>
          <p:cNvSpPr txBox="1">
            <a:spLocks noChangeArrowheads="1"/>
          </p:cNvSpPr>
          <p:nvPr/>
        </p:nvSpPr>
        <p:spPr bwMode="auto">
          <a:xfrm>
            <a:off x="1998663" y="476250"/>
            <a:ext cx="5588000" cy="5410200"/>
          </a:xfrm>
          <a:prstGeom prst="rect">
            <a:avLst/>
          </a:prstGeom>
          <a:blipFill dpi="0" rotWithShape="1">
            <a:blip r:embed="rId4" cstate="print">
              <a:alphaModFix amt="25000"/>
              <a:duotone>
                <a:schemeClr val="accent1">
                  <a:shade val="45000"/>
                  <a:satMod val="135000"/>
                </a:schemeClr>
                <a:prstClr val="white"/>
              </a:duotone>
            </a:blip>
            <a:srcRect/>
            <a:tile tx="0" ty="0" sx="100000" sy="100000" flip="none" algn="tl"/>
          </a:blipFill>
          <a:ln w="76200">
            <a:solidFill>
              <a:srgbClr val="996633"/>
            </a:solidFill>
            <a:miter lim="800000"/>
            <a:headEnd/>
            <a:tailEnd/>
          </a:ln>
        </p:spPr>
        <p:txBody>
          <a:bodyPr/>
          <a:lstStyle/>
          <a:p>
            <a:pPr algn="ctr">
              <a:defRPr/>
            </a:pPr>
            <a:endParaRPr lang="en-US" sz="2400" b="1" dirty="0">
              <a:solidFill>
                <a:srgbClr val="000000"/>
              </a:solidFill>
              <a:latin typeface="Times New Roman" pitchFamily="18" charset="0"/>
            </a:endParaRPr>
          </a:p>
          <a:p>
            <a:pPr algn="ctr">
              <a:defRPr/>
            </a:pPr>
            <a:endParaRPr lang="en-US" sz="2400" b="1" dirty="0">
              <a:solidFill>
                <a:srgbClr val="000000"/>
              </a:solidFill>
              <a:latin typeface="Times New Roman" pitchFamily="18" charset="0"/>
            </a:endParaRPr>
          </a:p>
          <a:p>
            <a:pPr algn="ctr">
              <a:defRPr/>
            </a:pPr>
            <a:endParaRPr lang="en-US" sz="2400" b="1" dirty="0">
              <a:solidFill>
                <a:srgbClr val="000000"/>
              </a:solidFill>
              <a:latin typeface="Times New Roman" pitchFamily="18" charset="0"/>
            </a:endParaRPr>
          </a:p>
          <a:p>
            <a:pPr algn="ctr">
              <a:defRPr/>
            </a:pPr>
            <a:r>
              <a:rPr lang="en-US" sz="2800" b="1" dirty="0">
                <a:solidFill>
                  <a:srgbClr val="000000"/>
                </a:solidFill>
                <a:latin typeface="Times New Roman" pitchFamily="18" charset="0"/>
              </a:rPr>
              <a:t>Chapter 14</a:t>
            </a:r>
          </a:p>
          <a:p>
            <a:pPr algn="ctr">
              <a:defRPr/>
            </a:pPr>
            <a:r>
              <a:rPr lang="en-US" sz="2800" b="1" dirty="0">
                <a:solidFill>
                  <a:srgbClr val="000000"/>
                </a:solidFill>
                <a:latin typeface="Times New Roman" pitchFamily="18" charset="0"/>
              </a:rPr>
              <a:t> </a:t>
            </a:r>
          </a:p>
          <a:p>
            <a:pPr algn="ctr">
              <a:defRPr/>
            </a:pPr>
            <a:r>
              <a:rPr lang="en-US" sz="2400" b="1" i="1" dirty="0">
                <a:solidFill>
                  <a:srgbClr val="000000"/>
                </a:solidFill>
                <a:latin typeface="Times New Roman" pitchFamily="18" charset="0"/>
              </a:rPr>
              <a:t>Understanding Physical Anthropology and Archaeology, 9</a:t>
            </a:r>
            <a:r>
              <a:rPr lang="en-US" sz="2400" b="1" i="1" baseline="30000" dirty="0">
                <a:solidFill>
                  <a:srgbClr val="000000"/>
                </a:solidFill>
                <a:latin typeface="Times New Roman" pitchFamily="18" charset="0"/>
              </a:rPr>
              <a:t>th</a:t>
            </a:r>
            <a:r>
              <a:rPr lang="en-US" sz="2400" b="1" i="1" dirty="0">
                <a:solidFill>
                  <a:srgbClr val="000000"/>
                </a:solidFill>
                <a:latin typeface="Times New Roman" pitchFamily="18" charset="0"/>
              </a:rPr>
              <a:t> Ed</a:t>
            </a:r>
            <a:r>
              <a:rPr lang="en-US" sz="2400" b="1" dirty="0">
                <a:solidFill>
                  <a:srgbClr val="000000"/>
                </a:solidFill>
                <a:latin typeface="Times New Roman" pitchFamily="18" charset="0"/>
              </a:rPr>
              <a:t>.</a:t>
            </a:r>
          </a:p>
          <a:p>
            <a:pPr algn="ctr">
              <a:defRPr/>
            </a:pPr>
            <a:endParaRPr lang="en-US" sz="2800" b="1" dirty="0">
              <a:solidFill>
                <a:srgbClr val="000000"/>
              </a:solidFill>
              <a:latin typeface="Times New Roman" pitchFamily="18" charset="0"/>
            </a:endParaRPr>
          </a:p>
          <a:p>
            <a:pPr algn="ctr">
              <a:defRPr/>
            </a:pPr>
            <a:r>
              <a:rPr lang="en-US" sz="2800" b="1" dirty="0">
                <a:solidFill>
                  <a:srgbClr val="000000"/>
                </a:solidFill>
                <a:latin typeface="Times New Roman" pitchFamily="18" charset="0"/>
              </a:rPr>
              <a:t>“Food Production”</a:t>
            </a:r>
          </a:p>
          <a:p>
            <a:pPr algn="ctr">
              <a:defRPr/>
            </a:pPr>
            <a:endParaRPr lang="en-US" sz="2800" b="1" dirty="0">
              <a:solidFill>
                <a:srgbClr val="000000"/>
              </a:solidFill>
              <a:latin typeface="Times New Roman" pitchFamily="18" charset="0"/>
            </a:endParaRPr>
          </a:p>
          <a:p>
            <a:pPr algn="ctr">
              <a:defRPr/>
            </a:pPr>
            <a:r>
              <a:rPr lang="en-US" sz="2800" b="1" dirty="0">
                <a:solidFill>
                  <a:srgbClr val="000000"/>
                </a:solidFill>
                <a:latin typeface="Times New Roman" pitchFamily="18" charset="0"/>
              </a:rPr>
              <a:t>A </a:t>
            </a:r>
            <a:r>
              <a:rPr lang="en-US" sz="2800" b="1" dirty="0" err="1">
                <a:solidFill>
                  <a:srgbClr val="000000"/>
                </a:solidFill>
                <a:latin typeface="Times New Roman" pitchFamily="18" charset="0"/>
              </a:rPr>
              <a:t>Biocultural</a:t>
            </a:r>
            <a:r>
              <a:rPr lang="en-US" sz="2800" b="1" dirty="0">
                <a:solidFill>
                  <a:srgbClr val="000000"/>
                </a:solidFill>
                <a:latin typeface="Times New Roman" pitchFamily="18" charset="0"/>
              </a:rPr>
              <a:t> Revolution</a:t>
            </a:r>
          </a:p>
          <a:p>
            <a:pPr algn="ctr">
              <a:defRPr/>
            </a:pPr>
            <a:endParaRPr lang="en-US" sz="2800" b="1" dirty="0">
              <a:solidFill>
                <a:srgbClr val="000000"/>
              </a:solidFill>
              <a:latin typeface="Times New Roman" pitchFamily="18" charset="0"/>
            </a:endParaRPr>
          </a:p>
          <a:p>
            <a:pPr algn="ctr">
              <a:defRPr/>
            </a:pPr>
            <a:endParaRPr lang="en-US" sz="2800" b="1" dirty="0">
              <a:solidFill>
                <a:srgbClr val="000000"/>
              </a:solidFill>
              <a:latin typeface="Times New Roman" pitchFamily="18" charset="0"/>
            </a:endParaRPr>
          </a:p>
          <a:p>
            <a:pPr algn="ctr">
              <a:defRPr/>
            </a:pPr>
            <a:endParaRPr lang="en-US" sz="2800" b="1" dirty="0">
              <a:solidFill>
                <a:srgbClr val="000000"/>
              </a:solidFill>
              <a:latin typeface="Times New Roman" pitchFamily="18" charset="0"/>
            </a:endParaRPr>
          </a:p>
          <a:p>
            <a:pPr algn="ctr">
              <a:defRPr/>
            </a:pPr>
            <a:endParaRPr lang="en-US" sz="2800" b="1" dirty="0">
              <a:solidFill>
                <a:srgbClr val="000000"/>
              </a:solidFill>
              <a:latin typeface="Times New Roman" pitchFamily="18" charset="0"/>
            </a:endParaRPr>
          </a:p>
        </p:txBody>
      </p:sp>
    </p:spTree>
    <p:extLst>
      <p:ext uri="{BB962C8B-B14F-4D97-AF65-F5344CB8AC3E}">
        <p14:creationId xmlns:p14="http://schemas.microsoft.com/office/powerpoint/2010/main" val="3953227366"/>
      </p:ext>
    </p:extLst>
  </p:cSld>
  <p:clrMapOvr>
    <a:masterClrMapping/>
  </p:clrMapOvr>
  <p:transition/>
</p:sld>
</file>

<file path=ppt/slides/slide50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1493" name="Text Box 10"/>
          <p:cNvSpPr txBox="1">
            <a:spLocks noChangeArrowheads="1"/>
          </p:cNvSpPr>
          <p:nvPr/>
        </p:nvSpPr>
        <p:spPr bwMode="auto">
          <a:xfrm>
            <a:off x="834501" y="6545955"/>
            <a:ext cx="7471918" cy="215444"/>
          </a:xfrm>
          <a:prstGeom prst="rect">
            <a:avLst/>
          </a:prstGeom>
          <a:noFill/>
          <a:ln w="9525">
            <a:noFill/>
            <a:miter lim="800000"/>
            <a:headEnd/>
            <a:tailEnd/>
          </a:ln>
        </p:spPr>
        <p:txBody>
          <a:bodyPr wrap="none">
            <a:spAutoFit/>
          </a:bodyPr>
          <a:lstStyle/>
          <a:p>
            <a:pPr algn="ctr" eaLnBrk="0" hangingPunct="0"/>
            <a:r>
              <a:rPr kumimoji="1" lang="en-US" sz="800" dirty="0">
                <a:solidFill>
                  <a:srgbClr val="000000"/>
                </a:solidFill>
                <a:latin typeface="Arial" charset="0"/>
                <a:hlinkClick r:id="rId2"/>
              </a:rPr>
              <a:t>http://www.amazon.com/Empires-Food-Feast-Famine-Civilizations/dp/1582437939/ref=sr_1_1?ie=UTF8&amp;qid=1452654498&amp;sr=8-1&amp;keywords=empires+of+food</a:t>
            </a:r>
            <a:endParaRPr kumimoji="1" lang="en-US" sz="800" dirty="0">
              <a:solidFill>
                <a:srgbClr val="000000"/>
              </a:solidFill>
              <a:latin typeface="Arial" charset="0"/>
            </a:endParaRPr>
          </a:p>
        </p:txBody>
      </p:sp>
      <p:sp>
        <p:nvSpPr>
          <p:cNvPr id="6" name="Text Box 7"/>
          <p:cNvSpPr txBox="1">
            <a:spLocks noChangeArrowheads="1"/>
          </p:cNvSpPr>
          <p:nvPr/>
        </p:nvSpPr>
        <p:spPr bwMode="auto">
          <a:xfrm>
            <a:off x="940147" y="471298"/>
            <a:ext cx="3062826" cy="6001643"/>
          </a:xfrm>
          <a:prstGeom prst="rect">
            <a:avLst/>
          </a:prstGeom>
          <a:noFill/>
          <a:ln w="9525">
            <a:noFill/>
            <a:miter lim="800000"/>
            <a:headEnd/>
            <a:tailEnd/>
          </a:ln>
        </p:spPr>
        <p:txBody>
          <a:bodyPr wrap="none">
            <a:spAutoFit/>
          </a:bodyPr>
          <a:lstStyle/>
          <a:p>
            <a:pPr algn="ctr" eaLnBrk="0" hangingPunct="0">
              <a:lnSpc>
                <a:spcPct val="150000"/>
              </a:lnSpc>
            </a:pPr>
            <a:r>
              <a:rPr kumimoji="1" lang="en-US" sz="3200" b="1" dirty="0">
                <a:solidFill>
                  <a:srgbClr val="FFFFFF"/>
                </a:solidFill>
                <a:latin typeface="Arial" charset="0"/>
              </a:rPr>
              <a:t>Mesopotamia</a:t>
            </a:r>
          </a:p>
          <a:p>
            <a:pPr algn="ctr" eaLnBrk="0" hangingPunct="0">
              <a:lnSpc>
                <a:spcPct val="150000"/>
              </a:lnSpc>
            </a:pPr>
            <a:r>
              <a:rPr kumimoji="1" lang="en-US" sz="3200" b="1" dirty="0">
                <a:solidFill>
                  <a:srgbClr val="FFFFFF"/>
                </a:solidFill>
                <a:latin typeface="Arial" charset="0"/>
              </a:rPr>
              <a:t>China</a:t>
            </a:r>
          </a:p>
          <a:p>
            <a:pPr algn="ctr" eaLnBrk="0" hangingPunct="0">
              <a:lnSpc>
                <a:spcPct val="150000"/>
              </a:lnSpc>
            </a:pPr>
            <a:r>
              <a:rPr kumimoji="1" lang="en-US" sz="3200" b="1" dirty="0">
                <a:solidFill>
                  <a:srgbClr val="FFFFFF"/>
                </a:solidFill>
                <a:latin typeface="Arial" charset="0"/>
              </a:rPr>
              <a:t>North America</a:t>
            </a:r>
          </a:p>
          <a:p>
            <a:pPr algn="ctr" eaLnBrk="0" hangingPunct="0">
              <a:lnSpc>
                <a:spcPct val="150000"/>
              </a:lnSpc>
            </a:pPr>
            <a:r>
              <a:rPr kumimoji="1" lang="en-US" sz="3200" b="1" dirty="0">
                <a:solidFill>
                  <a:srgbClr val="FFFFFF"/>
                </a:solidFill>
                <a:latin typeface="Arial" charset="0"/>
              </a:rPr>
              <a:t>South America</a:t>
            </a:r>
          </a:p>
          <a:p>
            <a:pPr algn="ctr" eaLnBrk="0" hangingPunct="0">
              <a:lnSpc>
                <a:spcPct val="150000"/>
              </a:lnSpc>
            </a:pPr>
            <a:r>
              <a:rPr kumimoji="1" lang="en-US" sz="3200" b="1" dirty="0">
                <a:solidFill>
                  <a:srgbClr val="FFFFFF"/>
                </a:solidFill>
                <a:latin typeface="Arial" charset="0"/>
              </a:rPr>
              <a:t>Europe</a:t>
            </a:r>
          </a:p>
          <a:p>
            <a:pPr algn="ctr" eaLnBrk="0" hangingPunct="0">
              <a:lnSpc>
                <a:spcPct val="150000"/>
              </a:lnSpc>
            </a:pPr>
            <a:r>
              <a:rPr kumimoji="1" lang="en-US" sz="3200" b="1" dirty="0">
                <a:solidFill>
                  <a:srgbClr val="FFFFFF"/>
                </a:solidFill>
                <a:latin typeface="Arial" charset="0"/>
              </a:rPr>
              <a:t>Asia</a:t>
            </a:r>
          </a:p>
          <a:p>
            <a:pPr algn="ctr" eaLnBrk="0" hangingPunct="0">
              <a:lnSpc>
                <a:spcPct val="150000"/>
              </a:lnSpc>
            </a:pPr>
            <a:r>
              <a:rPr kumimoji="1" lang="en-US" sz="3200" b="1" dirty="0">
                <a:solidFill>
                  <a:srgbClr val="FFFFFF"/>
                </a:solidFill>
                <a:latin typeface="Arial" charset="0"/>
              </a:rPr>
              <a:t>Africa</a:t>
            </a:r>
          </a:p>
          <a:p>
            <a:pPr algn="ctr" eaLnBrk="0" hangingPunct="0">
              <a:lnSpc>
                <a:spcPct val="150000"/>
              </a:lnSpc>
            </a:pPr>
            <a:r>
              <a:rPr kumimoji="1" lang="en-US" sz="3200" b="1" dirty="0">
                <a:solidFill>
                  <a:srgbClr val="FFFFFF"/>
                </a:solidFill>
                <a:latin typeface="Arial" charset="0"/>
              </a:rPr>
              <a:t>Pacific Islands</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0562" y="304794"/>
            <a:ext cx="3863662"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7"/>
          <p:cNvSpPr>
            <a:spLocks noChangeArrowheads="1"/>
          </p:cNvSpPr>
          <p:nvPr/>
        </p:nvSpPr>
        <p:spPr bwMode="auto">
          <a:xfrm>
            <a:off x="5234373" y="6292958"/>
            <a:ext cx="2048959" cy="261610"/>
          </a:xfrm>
          <a:prstGeom prst="rect">
            <a:avLst/>
          </a:prstGeom>
          <a:noFill/>
          <a:ln w="9525">
            <a:noFill/>
            <a:miter lim="800000"/>
            <a:headEnd/>
            <a:tailEnd/>
          </a:ln>
        </p:spPr>
        <p:txBody>
          <a:bodyPr wrap="none" anchor="ctr">
            <a:spAutoFit/>
          </a:bodyPr>
          <a:lstStyle/>
          <a:p>
            <a:pPr algn="ctr" eaLnBrk="0" hangingPunct="0"/>
            <a:r>
              <a:rPr lang="en-US" sz="1100" dirty="0">
                <a:solidFill>
                  <a:srgbClr val="FFFFFF"/>
                </a:solidFill>
                <a:latin typeface="Arial" charset="0"/>
              </a:rPr>
              <a:t>Berkeley: Counterpoint, 2012:</a:t>
            </a:r>
          </a:p>
        </p:txBody>
      </p:sp>
    </p:spTree>
    <p:extLst>
      <p:ext uri="{BB962C8B-B14F-4D97-AF65-F5344CB8AC3E}">
        <p14:creationId xmlns:p14="http://schemas.microsoft.com/office/powerpoint/2010/main" val="2566526704"/>
      </p:ext>
    </p:extLst>
  </p:cSld>
  <p:clrMapOvr>
    <a:masterClrMapping/>
  </p:clrMapOvr>
  <p:transition/>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Text Box 3"/>
          <p:cNvSpPr txBox="1">
            <a:spLocks noChangeArrowheads="1"/>
          </p:cNvSpPr>
          <p:nvPr/>
        </p:nvSpPr>
        <p:spPr bwMode="auto">
          <a:xfrm>
            <a:off x="2159465" y="5943600"/>
            <a:ext cx="5003293" cy="397032"/>
          </a:xfrm>
          <a:prstGeom prst="rect">
            <a:avLst/>
          </a:prstGeom>
          <a:noFill/>
          <a:ln w="9525">
            <a:noFill/>
            <a:miter lim="800000"/>
            <a:headEnd/>
            <a:tailEnd/>
          </a:ln>
        </p:spPr>
        <p:txBody>
          <a:bodyPr wrap="none">
            <a:spAutoFit/>
          </a:bodyPr>
          <a:lstStyle/>
          <a:p>
            <a:pPr algn="ctr">
              <a:lnSpc>
                <a:spcPct val="110000"/>
              </a:lnSpc>
            </a:pPr>
            <a:r>
              <a:rPr lang="en-US" b="1" dirty="0">
                <a:solidFill>
                  <a:srgbClr val="000000"/>
                </a:solidFill>
                <a:latin typeface="Verdana" pitchFamily="34" charset="0"/>
              </a:rPr>
              <a:t>Time line for Ch. 14  Food Production</a:t>
            </a:r>
          </a:p>
        </p:txBody>
      </p:sp>
      <p:sp>
        <p:nvSpPr>
          <p:cNvPr id="66564" name="Text Box 4"/>
          <p:cNvSpPr txBox="1">
            <a:spLocks noChangeArrowheads="1"/>
          </p:cNvSpPr>
          <p:nvPr/>
        </p:nvSpPr>
        <p:spPr bwMode="auto">
          <a:xfrm>
            <a:off x="2862264" y="509588"/>
            <a:ext cx="1560042" cy="523220"/>
          </a:xfrm>
          <a:prstGeom prst="rect">
            <a:avLst/>
          </a:prstGeom>
          <a:noFill/>
          <a:ln w="9525">
            <a:noFill/>
            <a:miter lim="800000"/>
            <a:headEnd/>
            <a:tailEnd/>
          </a:ln>
        </p:spPr>
        <p:txBody>
          <a:bodyPr wrap="none">
            <a:spAutoFit/>
          </a:bodyPr>
          <a:lstStyle/>
          <a:p>
            <a:r>
              <a:rPr lang="en-US" sz="2800" b="1">
                <a:solidFill>
                  <a:srgbClr val="000000"/>
                </a:solidFill>
                <a:latin typeface="Times New Roman" pitchFamily="18" charset="0"/>
              </a:rPr>
              <a:t>Neolithic</a:t>
            </a:r>
          </a:p>
        </p:txBody>
      </p:sp>
      <p:pic>
        <p:nvPicPr>
          <p:cNvPr id="484357" name="Picture 5" descr="Turn81601"/>
          <p:cNvPicPr>
            <a:picLocks noChangeAspect="1" noChangeArrowheads="1"/>
          </p:cNvPicPr>
          <p:nvPr/>
        </p:nvPicPr>
        <p:blipFill>
          <a:blip r:embed="rId3" cstate="print"/>
          <a:srcRect/>
          <a:stretch>
            <a:fillRect/>
          </a:stretch>
        </p:blipFill>
        <p:spPr bwMode="auto">
          <a:xfrm>
            <a:off x="1658990" y="228600"/>
            <a:ext cx="5921375" cy="5627688"/>
          </a:xfrm>
          <a:prstGeom prst="rect">
            <a:avLst/>
          </a:prstGeom>
          <a:gradFill rotWithShape="1">
            <a:gsLst>
              <a:gs pos="0">
                <a:schemeClr val="bg2">
                  <a:alpha val="10001"/>
                </a:schemeClr>
              </a:gs>
              <a:gs pos="100000">
                <a:schemeClr val="bg2">
                  <a:gamma/>
                  <a:shade val="46275"/>
                  <a:invGamma/>
                </a:schemeClr>
              </a:gs>
            </a:gsLst>
            <a:lin ang="5400000" scaled="1"/>
          </a:gradFill>
        </p:spPr>
      </p:pic>
      <p:sp>
        <p:nvSpPr>
          <p:cNvPr id="66566" name="Text Box 8"/>
          <p:cNvSpPr txBox="1">
            <a:spLocks noChangeArrowheads="1"/>
          </p:cNvSpPr>
          <p:nvPr/>
        </p:nvSpPr>
        <p:spPr bwMode="auto">
          <a:xfrm>
            <a:off x="2193925" y="4002191"/>
            <a:ext cx="1598130" cy="461665"/>
          </a:xfrm>
          <a:prstGeom prst="rect">
            <a:avLst/>
          </a:prstGeom>
          <a:noFill/>
          <a:ln w="9525">
            <a:noFill/>
            <a:miter lim="800000"/>
            <a:headEnd/>
            <a:tailEnd/>
          </a:ln>
        </p:spPr>
        <p:txBody>
          <a:bodyPr wrap="none">
            <a:spAutoFit/>
          </a:bodyPr>
          <a:lstStyle/>
          <a:p>
            <a:r>
              <a:rPr lang="en-US" sz="2400" b="1">
                <a:solidFill>
                  <a:srgbClr val="000000"/>
                </a:solidFill>
              </a:rPr>
              <a:t>Tehuac</a:t>
            </a:r>
            <a:r>
              <a:rPr lang="en-US" sz="2400" b="1">
                <a:solidFill>
                  <a:srgbClr val="000000"/>
                </a:solidFill>
                <a:cs typeface="Arial" pitchFamily="34" charset="0"/>
              </a:rPr>
              <a:t>á</a:t>
            </a:r>
            <a:r>
              <a:rPr lang="en-US" sz="2400" b="1">
                <a:solidFill>
                  <a:srgbClr val="000000"/>
                </a:solidFill>
              </a:rPr>
              <a:t>n</a:t>
            </a:r>
          </a:p>
        </p:txBody>
      </p:sp>
      <p:sp>
        <p:nvSpPr>
          <p:cNvPr id="66567" name="Oval 7"/>
          <p:cNvSpPr>
            <a:spLocks noChangeArrowheads="1"/>
          </p:cNvSpPr>
          <p:nvPr/>
        </p:nvSpPr>
        <p:spPr bwMode="auto">
          <a:xfrm>
            <a:off x="3943350" y="3867150"/>
            <a:ext cx="2743200" cy="519351"/>
          </a:xfrm>
          <a:prstGeom prst="ellipse">
            <a:avLst/>
          </a:prstGeom>
          <a:noFill/>
          <a:ln w="101600">
            <a:solidFill>
              <a:srgbClr val="FFC000"/>
            </a:solidFill>
            <a:round/>
            <a:headEnd/>
            <a:tailEnd/>
          </a:ln>
        </p:spPr>
        <p:txBody>
          <a:bodyPr anchor="ctr">
            <a:spAutoFit/>
          </a:bodyPr>
          <a:lstStyle/>
          <a:p>
            <a:endParaRPr lang="en-US">
              <a:solidFill>
                <a:srgbClr val="000000"/>
              </a:solidFill>
            </a:endParaRPr>
          </a:p>
        </p:txBody>
      </p:sp>
      <p:sp>
        <p:nvSpPr>
          <p:cNvPr id="8" name="Text Box 2"/>
          <p:cNvSpPr txBox="1">
            <a:spLocks noChangeArrowheads="1"/>
          </p:cNvSpPr>
          <p:nvPr/>
        </p:nvSpPr>
        <p:spPr bwMode="auto">
          <a:xfrm>
            <a:off x="1714520" y="6285142"/>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333.</a:t>
            </a:r>
          </a:p>
        </p:txBody>
      </p:sp>
    </p:spTree>
  </p:cSld>
  <p:clrMapOvr>
    <a:masterClrMapping/>
  </p:clrMapOvr>
  <p:transition/>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Text Box 3"/>
          <p:cNvSpPr txBox="1">
            <a:spLocks noChangeArrowheads="1"/>
          </p:cNvSpPr>
          <p:nvPr/>
        </p:nvSpPr>
        <p:spPr bwMode="auto">
          <a:xfrm>
            <a:off x="2159465" y="5943600"/>
            <a:ext cx="5003293" cy="397032"/>
          </a:xfrm>
          <a:prstGeom prst="rect">
            <a:avLst/>
          </a:prstGeom>
          <a:noFill/>
          <a:ln w="9525">
            <a:noFill/>
            <a:miter lim="800000"/>
            <a:headEnd/>
            <a:tailEnd/>
          </a:ln>
        </p:spPr>
        <p:txBody>
          <a:bodyPr wrap="none">
            <a:spAutoFit/>
          </a:bodyPr>
          <a:lstStyle/>
          <a:p>
            <a:pPr algn="ctr">
              <a:lnSpc>
                <a:spcPct val="110000"/>
              </a:lnSpc>
            </a:pPr>
            <a:r>
              <a:rPr lang="en-US" b="1" dirty="0">
                <a:solidFill>
                  <a:srgbClr val="000000"/>
                </a:solidFill>
                <a:latin typeface="Verdana" pitchFamily="34" charset="0"/>
              </a:rPr>
              <a:t>Time line for Ch. 14  Food Production</a:t>
            </a:r>
          </a:p>
        </p:txBody>
      </p:sp>
      <p:sp>
        <p:nvSpPr>
          <p:cNvPr id="66564" name="Text Box 4"/>
          <p:cNvSpPr txBox="1">
            <a:spLocks noChangeArrowheads="1"/>
          </p:cNvSpPr>
          <p:nvPr/>
        </p:nvSpPr>
        <p:spPr bwMode="auto">
          <a:xfrm>
            <a:off x="2862264" y="509588"/>
            <a:ext cx="1560042" cy="523220"/>
          </a:xfrm>
          <a:prstGeom prst="rect">
            <a:avLst/>
          </a:prstGeom>
          <a:noFill/>
          <a:ln w="9525">
            <a:noFill/>
            <a:miter lim="800000"/>
            <a:headEnd/>
            <a:tailEnd/>
          </a:ln>
        </p:spPr>
        <p:txBody>
          <a:bodyPr wrap="none">
            <a:spAutoFit/>
          </a:bodyPr>
          <a:lstStyle/>
          <a:p>
            <a:r>
              <a:rPr lang="en-US" sz="2800" b="1">
                <a:solidFill>
                  <a:srgbClr val="000000"/>
                </a:solidFill>
                <a:latin typeface="Times New Roman" pitchFamily="18" charset="0"/>
              </a:rPr>
              <a:t>Neolithic</a:t>
            </a:r>
          </a:p>
        </p:txBody>
      </p:sp>
      <p:pic>
        <p:nvPicPr>
          <p:cNvPr id="484357" name="Picture 5" descr="Turn81601"/>
          <p:cNvPicPr>
            <a:picLocks noChangeAspect="1" noChangeArrowheads="1"/>
          </p:cNvPicPr>
          <p:nvPr/>
        </p:nvPicPr>
        <p:blipFill>
          <a:blip r:embed="rId3" cstate="print"/>
          <a:srcRect/>
          <a:stretch>
            <a:fillRect/>
          </a:stretch>
        </p:blipFill>
        <p:spPr bwMode="auto">
          <a:xfrm>
            <a:off x="1658990" y="228600"/>
            <a:ext cx="5921375" cy="5627688"/>
          </a:xfrm>
          <a:prstGeom prst="rect">
            <a:avLst/>
          </a:prstGeom>
          <a:gradFill rotWithShape="1">
            <a:gsLst>
              <a:gs pos="0">
                <a:schemeClr val="bg2">
                  <a:alpha val="10001"/>
                </a:schemeClr>
              </a:gs>
              <a:gs pos="100000">
                <a:schemeClr val="bg2">
                  <a:gamma/>
                  <a:shade val="46275"/>
                  <a:invGamma/>
                </a:schemeClr>
              </a:gs>
            </a:gsLst>
            <a:lin ang="5400000" scaled="1"/>
          </a:gradFill>
        </p:spPr>
      </p:pic>
      <p:sp>
        <p:nvSpPr>
          <p:cNvPr id="66566" name="Text Box 8"/>
          <p:cNvSpPr txBox="1">
            <a:spLocks noChangeArrowheads="1"/>
          </p:cNvSpPr>
          <p:nvPr/>
        </p:nvSpPr>
        <p:spPr bwMode="auto">
          <a:xfrm>
            <a:off x="2193925" y="4002191"/>
            <a:ext cx="1598130" cy="461665"/>
          </a:xfrm>
          <a:prstGeom prst="rect">
            <a:avLst/>
          </a:prstGeom>
          <a:noFill/>
          <a:ln w="9525">
            <a:noFill/>
            <a:miter lim="800000"/>
            <a:headEnd/>
            <a:tailEnd/>
          </a:ln>
        </p:spPr>
        <p:txBody>
          <a:bodyPr wrap="none">
            <a:spAutoFit/>
          </a:bodyPr>
          <a:lstStyle/>
          <a:p>
            <a:r>
              <a:rPr lang="en-US" sz="2400" b="1" dirty="0">
                <a:solidFill>
                  <a:srgbClr val="000000"/>
                </a:solidFill>
              </a:rPr>
              <a:t>Tehuac</a:t>
            </a:r>
            <a:r>
              <a:rPr lang="en-US" sz="2400" b="1" dirty="0">
                <a:solidFill>
                  <a:srgbClr val="000000"/>
                </a:solidFill>
                <a:cs typeface="Arial" pitchFamily="34" charset="0"/>
              </a:rPr>
              <a:t>á</a:t>
            </a:r>
            <a:r>
              <a:rPr lang="en-US" sz="2400" b="1" dirty="0">
                <a:solidFill>
                  <a:srgbClr val="000000"/>
                </a:solidFill>
              </a:rPr>
              <a:t>n</a:t>
            </a:r>
          </a:p>
        </p:txBody>
      </p:sp>
      <p:sp>
        <p:nvSpPr>
          <p:cNvPr id="66567" name="Oval 7"/>
          <p:cNvSpPr>
            <a:spLocks noChangeArrowheads="1"/>
          </p:cNvSpPr>
          <p:nvPr/>
        </p:nvSpPr>
        <p:spPr bwMode="auto">
          <a:xfrm>
            <a:off x="3943350" y="3867150"/>
            <a:ext cx="2743200" cy="519351"/>
          </a:xfrm>
          <a:prstGeom prst="ellipse">
            <a:avLst/>
          </a:prstGeom>
          <a:noFill/>
          <a:ln w="101600">
            <a:solidFill>
              <a:srgbClr val="FFC000"/>
            </a:solidFill>
            <a:round/>
            <a:headEnd/>
            <a:tailEnd/>
          </a:ln>
        </p:spPr>
        <p:txBody>
          <a:bodyPr anchor="ctr">
            <a:spAutoFit/>
          </a:bodyPr>
          <a:lstStyle/>
          <a:p>
            <a:endParaRPr lang="en-US">
              <a:solidFill>
                <a:srgbClr val="000000"/>
              </a:solidFill>
            </a:endParaRPr>
          </a:p>
        </p:txBody>
      </p:sp>
      <p:sp>
        <p:nvSpPr>
          <p:cNvPr id="8" name="Text Box 2"/>
          <p:cNvSpPr txBox="1">
            <a:spLocks noChangeArrowheads="1"/>
          </p:cNvSpPr>
          <p:nvPr/>
        </p:nvSpPr>
        <p:spPr bwMode="auto">
          <a:xfrm>
            <a:off x="1714520" y="6285142"/>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333.</a:t>
            </a:r>
          </a:p>
        </p:txBody>
      </p:sp>
    </p:spTree>
  </p:cSld>
  <p:clrMapOvr>
    <a:masterClrMapping/>
  </p:clrMapOvr>
  <p:transition/>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body" idx="4294967295"/>
          </p:nvPr>
        </p:nvSpPr>
        <p:spPr>
          <a:xfrm>
            <a:off x="1143000" y="1104900"/>
            <a:ext cx="8001000" cy="5029200"/>
          </a:xfrm>
        </p:spPr>
        <p:txBody>
          <a:bodyPr/>
          <a:lstStyle/>
          <a:p>
            <a:pPr eaLnBrk="1" hangingPunct="1"/>
            <a:r>
              <a:rPr lang="en-US" sz="2400" b="1"/>
              <a:t>Tehuac</a:t>
            </a:r>
            <a:r>
              <a:rPr lang="en-US" sz="2400" b="1">
                <a:cs typeface="Arial" pitchFamily="34" charset="0"/>
              </a:rPr>
              <a:t>án Valley, Puebla, Mexico</a:t>
            </a:r>
            <a:endParaRPr lang="en-US" sz="2400" b="1"/>
          </a:p>
        </p:txBody>
      </p:sp>
      <p:sp>
        <p:nvSpPr>
          <p:cNvPr id="67587" name="Text Box 3"/>
          <p:cNvSpPr txBox="1">
            <a:spLocks noChangeArrowheads="1"/>
          </p:cNvSpPr>
          <p:nvPr/>
        </p:nvSpPr>
        <p:spPr bwMode="auto">
          <a:xfrm>
            <a:off x="1716800" y="6281059"/>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8</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432.</a:t>
            </a:r>
          </a:p>
        </p:txBody>
      </p:sp>
      <p:pic>
        <p:nvPicPr>
          <p:cNvPr id="67588" name="Picture 4" descr="Turn81615"/>
          <p:cNvPicPr>
            <a:picLocks noChangeAspect="1" noChangeArrowheads="1"/>
          </p:cNvPicPr>
          <p:nvPr/>
        </p:nvPicPr>
        <p:blipFill>
          <a:blip r:embed="rId2" cstate="print"/>
          <a:srcRect/>
          <a:stretch>
            <a:fillRect/>
          </a:stretch>
        </p:blipFill>
        <p:spPr bwMode="auto">
          <a:xfrm>
            <a:off x="3079751" y="1752600"/>
            <a:ext cx="3625850" cy="4419600"/>
          </a:xfrm>
          <a:prstGeom prst="rect">
            <a:avLst/>
          </a:prstGeom>
          <a:noFill/>
          <a:ln w="9525">
            <a:noFill/>
            <a:miter lim="800000"/>
            <a:headEnd/>
            <a:tailEnd/>
          </a:ln>
        </p:spPr>
      </p:pic>
      <p:sp>
        <p:nvSpPr>
          <p:cNvPr id="67589" name="AutoShape 5"/>
          <p:cNvSpPr>
            <a:spLocks noChangeArrowheads="1"/>
          </p:cNvSpPr>
          <p:nvPr/>
        </p:nvSpPr>
        <p:spPr bwMode="auto">
          <a:xfrm>
            <a:off x="5046668" y="3829053"/>
            <a:ext cx="2370137" cy="485775"/>
          </a:xfrm>
          <a:prstGeom prst="leftArrow">
            <a:avLst>
              <a:gd name="adj1" fmla="val 50000"/>
              <a:gd name="adj2" fmla="val 121977"/>
            </a:avLst>
          </a:prstGeom>
          <a:solidFill>
            <a:schemeClr val="accent1"/>
          </a:solidFill>
          <a:ln w="9525">
            <a:solidFill>
              <a:schemeClr val="tx1"/>
            </a:solidFill>
            <a:miter lim="800000"/>
            <a:headEnd/>
            <a:tailEnd/>
          </a:ln>
        </p:spPr>
        <p:txBody>
          <a:bodyPr wrap="none" anchor="ctr"/>
          <a:lstStyle/>
          <a:p>
            <a:endParaRPr lang="en-US">
              <a:solidFill>
                <a:srgbClr val="000000"/>
              </a:solidFill>
            </a:endParaRPr>
          </a:p>
        </p:txBody>
      </p:sp>
      <p:sp>
        <p:nvSpPr>
          <p:cNvPr id="67590" name="Text Box 6"/>
          <p:cNvSpPr txBox="1">
            <a:spLocks noChangeArrowheads="1"/>
          </p:cNvSpPr>
          <p:nvPr/>
        </p:nvSpPr>
        <p:spPr bwMode="auto">
          <a:xfrm>
            <a:off x="1185915" y="2695575"/>
            <a:ext cx="1489075" cy="1471172"/>
          </a:xfrm>
          <a:prstGeom prst="rect">
            <a:avLst/>
          </a:prstGeom>
          <a:noFill/>
          <a:ln w="9525">
            <a:noFill/>
            <a:miter lim="800000"/>
            <a:headEnd/>
            <a:tailEnd/>
          </a:ln>
        </p:spPr>
        <p:txBody>
          <a:bodyPr>
            <a:spAutoFit/>
          </a:bodyPr>
          <a:lstStyle/>
          <a:p>
            <a:pPr algn="ctr">
              <a:lnSpc>
                <a:spcPct val="110000"/>
              </a:lnSpc>
            </a:pPr>
            <a:r>
              <a:rPr lang="en-US" sz="2800" b="1">
                <a:solidFill>
                  <a:srgbClr val="000000"/>
                </a:solidFill>
                <a:latin typeface="Times New Roman" pitchFamily="18" charset="0"/>
              </a:rPr>
              <a:t>maize</a:t>
            </a:r>
          </a:p>
          <a:p>
            <a:pPr algn="ctr">
              <a:lnSpc>
                <a:spcPct val="80000"/>
              </a:lnSpc>
              <a:spcBef>
                <a:spcPct val="50000"/>
              </a:spcBef>
            </a:pPr>
            <a:r>
              <a:rPr lang="en-US" sz="2800" b="1">
                <a:solidFill>
                  <a:srgbClr val="000000"/>
                </a:solidFill>
                <a:latin typeface="Times New Roman" pitchFamily="18" charset="0"/>
              </a:rPr>
              <a:t>4,200 ybp</a:t>
            </a:r>
          </a:p>
        </p:txBody>
      </p:sp>
      <p:sp>
        <p:nvSpPr>
          <p:cNvPr id="67591"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50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8610"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8611"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68612"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686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68614"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8615"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8616"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8617"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8618" name="Text Box 10"/>
          <p:cNvSpPr txBox="1">
            <a:spLocks noChangeArrowheads="1"/>
          </p:cNvSpPr>
          <p:nvPr/>
        </p:nvSpPr>
        <p:spPr bwMode="auto">
          <a:xfrm>
            <a:off x="3023996" y="6401949"/>
            <a:ext cx="3082895" cy="215444"/>
          </a:xfrm>
          <a:prstGeom prst="rect">
            <a:avLst/>
          </a:prstGeom>
          <a:noFill/>
          <a:ln w="9525">
            <a:noFill/>
            <a:miter lim="800000"/>
            <a:headEnd/>
            <a:tailEnd/>
          </a:ln>
        </p:spPr>
        <p:txBody>
          <a:bodyPr wrap="none">
            <a:spAutoFit/>
          </a:bodyPr>
          <a:lstStyle/>
          <a:p>
            <a:r>
              <a:rPr lang="en-US" sz="800" dirty="0">
                <a:solidFill>
                  <a:srgbClr val="000000"/>
                </a:solidFill>
                <a:hlinkClick r:id="rId3"/>
              </a:rPr>
              <a:t>www.d.umn.edu/cla/faculty/troufs/anth3618/matehuac.html#title</a:t>
            </a:r>
            <a:endParaRPr lang="en-US" sz="800" dirty="0">
              <a:solidFill>
                <a:srgbClr val="000000"/>
              </a:solidFill>
            </a:endParaRPr>
          </a:p>
        </p:txBody>
      </p:sp>
      <p:pic>
        <p:nvPicPr>
          <p:cNvPr id="68619" name="Picture 2"/>
          <p:cNvPicPr>
            <a:picLocks noChangeAspect="1" noChangeArrowheads="1"/>
          </p:cNvPicPr>
          <p:nvPr/>
        </p:nvPicPr>
        <p:blipFill>
          <a:blip r:embed="rId4" cstate="print"/>
          <a:srcRect/>
          <a:stretch>
            <a:fillRect/>
          </a:stretch>
        </p:blipFill>
        <p:spPr bwMode="auto">
          <a:xfrm>
            <a:off x="685802" y="1142998"/>
            <a:ext cx="7772400" cy="4857546"/>
          </a:xfrm>
          <a:prstGeom prst="rect">
            <a:avLst/>
          </a:prstGeom>
          <a:noFill/>
          <a:ln w="9525">
            <a:noFill/>
            <a:miter lim="800000"/>
            <a:headEnd/>
            <a:tailEnd/>
          </a:ln>
        </p:spPr>
      </p:pic>
    </p:spTree>
  </p:cSld>
  <p:clrMapOvr>
    <a:masterClrMapping/>
  </p:clrMapOvr>
  <p:transition/>
</p:sld>
</file>

<file path=ppt/slides/slide5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9634"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9635"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69636"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696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69638"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9639"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9640"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9641"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9642" name="Text Box 10"/>
          <p:cNvSpPr txBox="1">
            <a:spLocks noChangeArrowheads="1"/>
          </p:cNvSpPr>
          <p:nvPr/>
        </p:nvSpPr>
        <p:spPr bwMode="auto">
          <a:xfrm>
            <a:off x="3023996" y="6401949"/>
            <a:ext cx="3082895" cy="215444"/>
          </a:xfrm>
          <a:prstGeom prst="rect">
            <a:avLst/>
          </a:prstGeom>
          <a:noFill/>
          <a:ln w="9525">
            <a:noFill/>
            <a:miter lim="800000"/>
            <a:headEnd/>
            <a:tailEnd/>
          </a:ln>
        </p:spPr>
        <p:txBody>
          <a:bodyPr wrap="none">
            <a:spAutoFit/>
          </a:bodyPr>
          <a:lstStyle/>
          <a:p>
            <a:r>
              <a:rPr lang="en-US" sz="800" dirty="0">
                <a:solidFill>
                  <a:srgbClr val="000000"/>
                </a:solidFill>
                <a:hlinkClick r:id="rId3"/>
              </a:rPr>
              <a:t>www.d.umn.edu/cla/faculty/troufs/anth3618/matehuac.html#title</a:t>
            </a:r>
            <a:endParaRPr lang="en-US" sz="800" dirty="0">
              <a:solidFill>
                <a:srgbClr val="000000"/>
              </a:solidFill>
            </a:endParaRPr>
          </a:p>
        </p:txBody>
      </p:sp>
      <p:pic>
        <p:nvPicPr>
          <p:cNvPr id="69643" name="Picture 2"/>
          <p:cNvPicPr>
            <a:picLocks noChangeAspect="1" noChangeArrowheads="1"/>
          </p:cNvPicPr>
          <p:nvPr/>
        </p:nvPicPr>
        <p:blipFill>
          <a:blip r:embed="rId4" cstate="print"/>
          <a:srcRect/>
          <a:stretch>
            <a:fillRect/>
          </a:stretch>
        </p:blipFill>
        <p:spPr bwMode="auto">
          <a:xfrm>
            <a:off x="689430" y="1142998"/>
            <a:ext cx="7772400" cy="4857546"/>
          </a:xfrm>
          <a:prstGeom prst="rect">
            <a:avLst/>
          </a:prstGeom>
          <a:noFill/>
          <a:ln w="9525">
            <a:noFill/>
            <a:miter lim="800000"/>
            <a:headEnd/>
            <a:tailEnd/>
          </a:ln>
        </p:spPr>
      </p:pic>
    </p:spTree>
  </p:cSld>
  <p:clrMapOvr>
    <a:masterClrMapping/>
  </p:clrMapOvr>
  <p:transition/>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665" name="Text Box 2"/>
          <p:cNvSpPr txBox="1">
            <a:spLocks noChangeArrowheads="1"/>
          </p:cNvSpPr>
          <p:nvPr/>
        </p:nvSpPr>
        <p:spPr bwMode="auto">
          <a:xfrm>
            <a:off x="1286871" y="6372226"/>
            <a:ext cx="6668685" cy="415498"/>
          </a:xfrm>
          <a:prstGeom prst="rect">
            <a:avLst/>
          </a:prstGeom>
          <a:noFill/>
          <a:ln w="9525">
            <a:noFill/>
            <a:miter lim="800000"/>
            <a:headEnd/>
            <a:tailEnd/>
          </a:ln>
        </p:spPr>
        <p:txBody>
          <a:bodyPr wrap="none">
            <a:spAutoFit/>
          </a:bodyPr>
          <a:lstStyle/>
          <a:p>
            <a:pPr algn="ctr">
              <a:lnSpc>
                <a:spcPct val="150000"/>
              </a:lnSpc>
            </a:pPr>
            <a:r>
              <a:rPr lang="en-US" sz="1400" i="1">
                <a:solidFill>
                  <a:srgbClr val="000000"/>
                </a:solidFill>
                <a:latin typeface="Verdana" pitchFamily="34" charset="0"/>
              </a:rPr>
              <a:t>Understanding Physical Anthropology and Archaeology, 9th Ed.</a:t>
            </a:r>
            <a:r>
              <a:rPr lang="en-US" sz="1400">
                <a:solidFill>
                  <a:srgbClr val="000000"/>
                </a:solidFill>
                <a:latin typeface="Verdana" pitchFamily="34" charset="0"/>
              </a:rPr>
              <a:t>, p. 333.</a:t>
            </a:r>
          </a:p>
        </p:txBody>
      </p:sp>
      <p:sp>
        <p:nvSpPr>
          <p:cNvPr id="369666" name="Text Box 3"/>
          <p:cNvSpPr txBox="1">
            <a:spLocks noChangeArrowheads="1"/>
          </p:cNvSpPr>
          <p:nvPr/>
        </p:nvSpPr>
        <p:spPr bwMode="auto">
          <a:xfrm>
            <a:off x="2093767" y="5943600"/>
            <a:ext cx="5086650" cy="397032"/>
          </a:xfrm>
          <a:prstGeom prst="rect">
            <a:avLst/>
          </a:prstGeom>
          <a:noFill/>
          <a:ln w="9525">
            <a:noFill/>
            <a:miter lim="800000"/>
            <a:headEnd/>
            <a:tailEnd/>
          </a:ln>
        </p:spPr>
        <p:txBody>
          <a:bodyPr wrap="none">
            <a:spAutoFit/>
          </a:bodyPr>
          <a:lstStyle/>
          <a:p>
            <a:pPr algn="ctr">
              <a:lnSpc>
                <a:spcPct val="110000"/>
              </a:lnSpc>
            </a:pPr>
            <a:r>
              <a:rPr lang="en-US" b="1">
                <a:solidFill>
                  <a:srgbClr val="000000"/>
                </a:solidFill>
                <a:latin typeface="Verdana" pitchFamily="34" charset="0"/>
              </a:rPr>
              <a:t>Time line for Ch. 14  Food Production.</a:t>
            </a:r>
          </a:p>
        </p:txBody>
      </p:sp>
      <p:sp>
        <p:nvSpPr>
          <p:cNvPr id="369667" name="Text Box 4"/>
          <p:cNvSpPr txBox="1">
            <a:spLocks noChangeArrowheads="1"/>
          </p:cNvSpPr>
          <p:nvPr/>
        </p:nvSpPr>
        <p:spPr bwMode="auto">
          <a:xfrm>
            <a:off x="2862264" y="509588"/>
            <a:ext cx="1560042" cy="523220"/>
          </a:xfrm>
          <a:prstGeom prst="rect">
            <a:avLst/>
          </a:prstGeom>
          <a:noFill/>
          <a:ln w="9525">
            <a:noFill/>
            <a:miter lim="800000"/>
            <a:headEnd/>
            <a:tailEnd/>
          </a:ln>
        </p:spPr>
        <p:txBody>
          <a:bodyPr wrap="none">
            <a:spAutoFit/>
          </a:bodyPr>
          <a:lstStyle/>
          <a:p>
            <a:r>
              <a:rPr lang="en-US" sz="2800" b="1">
                <a:solidFill>
                  <a:srgbClr val="000000"/>
                </a:solidFill>
                <a:latin typeface="Times New Roman" pitchFamily="18" charset="0"/>
              </a:rPr>
              <a:t>Neolithic</a:t>
            </a:r>
          </a:p>
        </p:txBody>
      </p:sp>
      <p:pic>
        <p:nvPicPr>
          <p:cNvPr id="484357" name="Picture 5" descr="Turn81601"/>
          <p:cNvPicPr>
            <a:picLocks noChangeAspect="1" noChangeArrowheads="1"/>
          </p:cNvPicPr>
          <p:nvPr/>
        </p:nvPicPr>
        <p:blipFill>
          <a:blip r:embed="rId3" cstate="print"/>
          <a:srcRect/>
          <a:stretch>
            <a:fillRect/>
          </a:stretch>
        </p:blipFill>
        <p:spPr bwMode="auto">
          <a:xfrm>
            <a:off x="1658979" y="228600"/>
            <a:ext cx="5921375" cy="5627688"/>
          </a:xfrm>
          <a:prstGeom prst="rect">
            <a:avLst/>
          </a:prstGeom>
          <a:gradFill rotWithShape="1">
            <a:gsLst>
              <a:gs pos="0">
                <a:schemeClr val="bg2">
                  <a:alpha val="10001"/>
                </a:schemeClr>
              </a:gs>
              <a:gs pos="100000">
                <a:schemeClr val="bg2">
                  <a:gamma/>
                  <a:shade val="46275"/>
                  <a:invGamma/>
                </a:schemeClr>
              </a:gs>
            </a:gsLst>
            <a:lin ang="5400000" scaled="1"/>
          </a:gradFill>
        </p:spPr>
      </p:pic>
      <p:sp>
        <p:nvSpPr>
          <p:cNvPr id="369669" name="Oval 9"/>
          <p:cNvSpPr>
            <a:spLocks noChangeArrowheads="1"/>
          </p:cNvSpPr>
          <p:nvPr/>
        </p:nvSpPr>
        <p:spPr bwMode="auto">
          <a:xfrm>
            <a:off x="2755900" y="517607"/>
            <a:ext cx="2814638" cy="519351"/>
          </a:xfrm>
          <a:prstGeom prst="ellipse">
            <a:avLst/>
          </a:prstGeom>
          <a:noFill/>
          <a:ln w="101600" algn="ctr">
            <a:solidFill>
              <a:srgbClr val="FFC000"/>
            </a:solidFill>
            <a:round/>
            <a:headEnd/>
            <a:tailEnd/>
          </a:ln>
        </p:spPr>
        <p:txBody>
          <a:bodyPr>
            <a:spAutoFit/>
          </a:bodyPr>
          <a:lstStyle/>
          <a:p>
            <a:endParaRPr lang="en-US">
              <a:solidFill>
                <a:srgbClr val="000000"/>
              </a:solidFill>
              <a:latin typeface="Arial" charset="0"/>
            </a:endParaRPr>
          </a:p>
        </p:txBody>
      </p:sp>
    </p:spTree>
  </p:cSld>
  <p:clrMapOvr>
    <a:masterClrMapping/>
  </p:clrMapOvr>
  <p:transition/>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body" idx="4294967295"/>
          </p:nvPr>
        </p:nvSpPr>
        <p:spPr>
          <a:xfrm>
            <a:off x="1143000" y="1066800"/>
            <a:ext cx="8001000" cy="5029200"/>
          </a:xfrm>
        </p:spPr>
        <p:txBody>
          <a:bodyPr/>
          <a:lstStyle/>
          <a:p>
            <a:pPr eaLnBrk="1" hangingPunct="1"/>
            <a:r>
              <a:rPr lang="en-US" b="1" dirty="0"/>
              <a:t>Early Neolithic sites</a:t>
            </a:r>
          </a:p>
        </p:txBody>
      </p:sp>
      <p:sp>
        <p:nvSpPr>
          <p:cNvPr id="71683" name="Text Box 3"/>
          <p:cNvSpPr txBox="1">
            <a:spLocks noChangeArrowheads="1"/>
          </p:cNvSpPr>
          <p:nvPr/>
        </p:nvSpPr>
        <p:spPr bwMode="auto">
          <a:xfrm>
            <a:off x="1719973" y="6281059"/>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349.</a:t>
            </a:r>
          </a:p>
        </p:txBody>
      </p:sp>
      <p:pic>
        <p:nvPicPr>
          <p:cNvPr id="71684" name="Picture 4" descr="Sites_Fertile_Crescent"/>
          <p:cNvPicPr>
            <a:picLocks noChangeAspect="1" noChangeArrowheads="1"/>
          </p:cNvPicPr>
          <p:nvPr/>
        </p:nvPicPr>
        <p:blipFill>
          <a:blip r:embed="rId2" cstate="print"/>
          <a:srcRect/>
          <a:stretch>
            <a:fillRect/>
          </a:stretch>
        </p:blipFill>
        <p:spPr bwMode="auto">
          <a:xfrm>
            <a:off x="2913115" y="1814518"/>
            <a:ext cx="4333875" cy="4433887"/>
          </a:xfrm>
          <a:prstGeom prst="rect">
            <a:avLst/>
          </a:prstGeom>
          <a:noFill/>
          <a:ln w="9525">
            <a:noFill/>
            <a:miter lim="800000"/>
            <a:headEnd/>
            <a:tailEnd/>
          </a:ln>
        </p:spPr>
      </p:pic>
      <p:sp>
        <p:nvSpPr>
          <p:cNvPr id="71685"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5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8610"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8611"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68612"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686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68614"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8615"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8616"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68617"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2" name="Text Box 3"/>
          <p:cNvSpPr txBox="1">
            <a:spLocks noChangeArrowheads="1"/>
          </p:cNvSpPr>
          <p:nvPr/>
        </p:nvSpPr>
        <p:spPr bwMode="auto">
          <a:xfrm>
            <a:off x="1115156" y="2547279"/>
            <a:ext cx="6888617" cy="2428357"/>
          </a:xfrm>
          <a:prstGeom prst="rect">
            <a:avLst/>
          </a:prstGeom>
          <a:noFill/>
          <a:ln w="9525">
            <a:noFill/>
            <a:miter lim="800000"/>
            <a:headEnd/>
            <a:tailEnd/>
          </a:ln>
        </p:spPr>
        <p:txBody>
          <a:bodyPr wrap="none">
            <a:spAutoFit/>
          </a:bodyPr>
          <a:lstStyle/>
          <a:p>
            <a:pPr algn="ctr">
              <a:lnSpc>
                <a:spcPct val="110000"/>
              </a:lnSpc>
            </a:pPr>
            <a:br>
              <a:rPr lang="en-US" b="1" dirty="0">
                <a:solidFill>
                  <a:srgbClr val="FFFFFF"/>
                </a:solidFill>
                <a:latin typeface="Verdana" pitchFamily="34" charset="0"/>
              </a:rPr>
            </a:br>
            <a:r>
              <a:rPr lang="en-US" sz="4000" b="1" dirty="0">
                <a:solidFill>
                  <a:srgbClr val="FFFFFF"/>
                </a:solidFill>
                <a:cs typeface="Arial" pitchFamily="34" charset="0"/>
              </a:rPr>
              <a:t>The Neolithic Revolution</a:t>
            </a:r>
          </a:p>
          <a:p>
            <a:pPr algn="ctr">
              <a:lnSpc>
                <a:spcPct val="110000"/>
              </a:lnSpc>
            </a:pPr>
            <a:r>
              <a:rPr lang="en-US" sz="4000" b="1" dirty="0">
                <a:solidFill>
                  <a:srgbClr val="FFFFFF"/>
                </a:solidFill>
                <a:cs typeface="Arial" pitchFamily="34" charset="0"/>
              </a:rPr>
              <a:t>=</a:t>
            </a:r>
          </a:p>
          <a:p>
            <a:pPr algn="ctr">
              <a:lnSpc>
                <a:spcPct val="110000"/>
              </a:lnSpc>
            </a:pPr>
            <a:r>
              <a:rPr lang="en-US" sz="4000" b="1" dirty="0">
                <a:solidFill>
                  <a:srgbClr val="FFFFFF"/>
                </a:solidFill>
                <a:cs typeface="Arial" pitchFamily="34" charset="0"/>
              </a:rPr>
              <a:t>The Agriculture  Revolution</a:t>
            </a:r>
          </a:p>
        </p:txBody>
      </p:sp>
    </p:spTree>
  </p:cSld>
  <p:clrMapOvr>
    <a:masterClrMapping/>
  </p:clrMapOvr>
  <p:transition/>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2"/>
          <p:cNvSpPr txBox="1">
            <a:spLocks noChangeArrowheads="1"/>
          </p:cNvSpPr>
          <p:nvPr/>
        </p:nvSpPr>
        <p:spPr bwMode="auto">
          <a:xfrm>
            <a:off x="1714520" y="6285142"/>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333.</a:t>
            </a:r>
          </a:p>
        </p:txBody>
      </p:sp>
      <p:sp>
        <p:nvSpPr>
          <p:cNvPr id="72707" name="Text Box 3"/>
          <p:cNvSpPr txBox="1">
            <a:spLocks noChangeArrowheads="1"/>
          </p:cNvSpPr>
          <p:nvPr/>
        </p:nvSpPr>
        <p:spPr bwMode="auto">
          <a:xfrm>
            <a:off x="2072383" y="5871031"/>
            <a:ext cx="5003293" cy="397032"/>
          </a:xfrm>
          <a:prstGeom prst="rect">
            <a:avLst/>
          </a:prstGeom>
          <a:noFill/>
          <a:ln w="9525">
            <a:noFill/>
            <a:miter lim="800000"/>
            <a:headEnd/>
            <a:tailEnd/>
          </a:ln>
        </p:spPr>
        <p:txBody>
          <a:bodyPr wrap="none">
            <a:spAutoFit/>
          </a:bodyPr>
          <a:lstStyle/>
          <a:p>
            <a:pPr algn="ctr">
              <a:lnSpc>
                <a:spcPct val="110000"/>
              </a:lnSpc>
            </a:pPr>
            <a:r>
              <a:rPr lang="en-US" b="1" dirty="0">
                <a:solidFill>
                  <a:srgbClr val="000000"/>
                </a:solidFill>
                <a:latin typeface="Verdana" pitchFamily="34" charset="0"/>
              </a:rPr>
              <a:t>Time line for Ch. 14  Food Production</a:t>
            </a:r>
          </a:p>
        </p:txBody>
      </p:sp>
      <p:sp>
        <p:nvSpPr>
          <p:cNvPr id="72708" name="Text Box 4"/>
          <p:cNvSpPr txBox="1">
            <a:spLocks noChangeArrowheads="1"/>
          </p:cNvSpPr>
          <p:nvPr/>
        </p:nvSpPr>
        <p:spPr bwMode="auto">
          <a:xfrm>
            <a:off x="2862264" y="509588"/>
            <a:ext cx="1560042" cy="523220"/>
          </a:xfrm>
          <a:prstGeom prst="rect">
            <a:avLst/>
          </a:prstGeom>
          <a:noFill/>
          <a:ln w="9525">
            <a:noFill/>
            <a:miter lim="800000"/>
            <a:headEnd/>
            <a:tailEnd/>
          </a:ln>
        </p:spPr>
        <p:txBody>
          <a:bodyPr wrap="none">
            <a:spAutoFit/>
          </a:bodyPr>
          <a:lstStyle/>
          <a:p>
            <a:r>
              <a:rPr lang="en-US" sz="2800" b="1">
                <a:solidFill>
                  <a:srgbClr val="000000"/>
                </a:solidFill>
                <a:latin typeface="Times New Roman" pitchFamily="18" charset="0"/>
              </a:rPr>
              <a:t>Neolithic</a:t>
            </a:r>
          </a:p>
        </p:txBody>
      </p:sp>
      <p:pic>
        <p:nvPicPr>
          <p:cNvPr id="484357" name="Picture 5" descr="Turn81601"/>
          <p:cNvPicPr>
            <a:picLocks noChangeAspect="1" noChangeArrowheads="1"/>
          </p:cNvPicPr>
          <p:nvPr/>
        </p:nvPicPr>
        <p:blipFill>
          <a:blip r:embed="rId3" cstate="print"/>
          <a:srcRect/>
          <a:stretch>
            <a:fillRect/>
          </a:stretch>
        </p:blipFill>
        <p:spPr bwMode="auto">
          <a:xfrm>
            <a:off x="1658990" y="228600"/>
            <a:ext cx="5921375" cy="5627688"/>
          </a:xfrm>
          <a:prstGeom prst="rect">
            <a:avLst/>
          </a:prstGeom>
          <a:gradFill rotWithShape="1">
            <a:gsLst>
              <a:gs pos="0">
                <a:schemeClr val="bg2">
                  <a:alpha val="10001"/>
                </a:schemeClr>
              </a:gs>
              <a:gs pos="100000">
                <a:schemeClr val="bg2">
                  <a:gamma/>
                  <a:shade val="46275"/>
                  <a:invGamma/>
                </a:schemeClr>
              </a:gs>
            </a:gsLst>
            <a:lin ang="5400000" scaled="1"/>
          </a:gradFill>
          <a:ln>
            <a:solidFill>
              <a:srgbClr val="FFC000"/>
            </a:solidFill>
          </a:ln>
        </p:spPr>
      </p:pic>
      <p:sp>
        <p:nvSpPr>
          <p:cNvPr id="72710" name="Oval 8"/>
          <p:cNvSpPr>
            <a:spLocks noChangeArrowheads="1"/>
          </p:cNvSpPr>
          <p:nvPr/>
        </p:nvSpPr>
        <p:spPr bwMode="auto">
          <a:xfrm>
            <a:off x="3055940" y="3213103"/>
            <a:ext cx="1419225" cy="519351"/>
          </a:xfrm>
          <a:prstGeom prst="ellipse">
            <a:avLst/>
          </a:prstGeom>
          <a:noFill/>
          <a:ln w="101600" algn="ctr">
            <a:solidFill>
              <a:srgbClr val="FFC000"/>
            </a:solidFill>
            <a:round/>
            <a:headEnd/>
            <a:tailEnd/>
          </a:ln>
        </p:spPr>
        <p:txBody>
          <a:bodyPr>
            <a:spAutoFit/>
          </a:bodyPr>
          <a:lstStyle/>
          <a:p>
            <a:endParaRPr lang="en-US">
              <a:solidFill>
                <a:srgbClr val="000000"/>
              </a:solidFill>
            </a:endParaRPr>
          </a:p>
        </p:txBody>
      </p:sp>
    </p:spTree>
  </p:cSld>
  <p:clrMapOvr>
    <a:masterClrMapping/>
  </p:clrMapOvr>
  <p:transition/>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body" idx="4294967295"/>
          </p:nvPr>
        </p:nvSpPr>
        <p:spPr>
          <a:xfrm>
            <a:off x="1143000" y="1133475"/>
            <a:ext cx="7043738" cy="5029200"/>
          </a:xfrm>
        </p:spPr>
        <p:txBody>
          <a:bodyPr/>
          <a:lstStyle/>
          <a:p>
            <a:pPr eaLnBrk="1" hangingPunct="1">
              <a:buFontTx/>
              <a:buNone/>
            </a:pPr>
            <a:r>
              <a:rPr lang="en-US" sz="3600" b="1"/>
              <a:t>Mehrgarh</a:t>
            </a:r>
            <a:br>
              <a:rPr lang="en-US" sz="2800"/>
            </a:br>
            <a:r>
              <a:rPr lang="en-US" sz="2800"/>
              <a:t>One of the earliest Neolithic settlements of southern Asia, Pakistan</a:t>
            </a:r>
            <a:endParaRPr lang="en-US" b="1"/>
          </a:p>
        </p:txBody>
      </p:sp>
      <p:sp>
        <p:nvSpPr>
          <p:cNvPr id="73731" name="Text Box 3"/>
          <p:cNvSpPr txBox="1">
            <a:spLocks noChangeArrowheads="1"/>
          </p:cNvSpPr>
          <p:nvPr/>
        </p:nvSpPr>
        <p:spPr bwMode="auto">
          <a:xfrm>
            <a:off x="1719972" y="6242053"/>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352.</a:t>
            </a:r>
          </a:p>
        </p:txBody>
      </p:sp>
      <p:pic>
        <p:nvPicPr>
          <p:cNvPr id="73732" name="Picture 4" descr="Turn81609"/>
          <p:cNvPicPr>
            <a:picLocks noChangeAspect="1" noChangeArrowheads="1"/>
          </p:cNvPicPr>
          <p:nvPr/>
        </p:nvPicPr>
        <p:blipFill>
          <a:blip r:embed="rId2" cstate="print"/>
          <a:srcRect/>
          <a:stretch>
            <a:fillRect/>
          </a:stretch>
        </p:blipFill>
        <p:spPr bwMode="auto">
          <a:xfrm>
            <a:off x="2050838" y="2767013"/>
            <a:ext cx="5072062" cy="3402012"/>
          </a:xfrm>
          <a:prstGeom prst="rect">
            <a:avLst/>
          </a:prstGeom>
          <a:noFill/>
          <a:ln w="9525">
            <a:noFill/>
            <a:miter lim="800000"/>
            <a:headEnd/>
            <a:tailEnd/>
          </a:ln>
        </p:spPr>
      </p:pic>
      <p:sp>
        <p:nvSpPr>
          <p:cNvPr id="6" name="Freeform 5"/>
          <p:cNvSpPr>
            <a:spLocks noChangeArrowheads="1"/>
          </p:cNvSpPr>
          <p:nvPr/>
        </p:nvSpPr>
        <p:spPr bwMode="auto">
          <a:xfrm>
            <a:off x="1670282" y="3744686"/>
            <a:ext cx="2317750" cy="369332"/>
          </a:xfrm>
          <a:custGeom>
            <a:avLst/>
            <a:gdLst>
              <a:gd name="T0" fmla="*/ 42080 w 2318084"/>
              <a:gd name="T1" fmla="*/ 294478 h 1670384"/>
              <a:gd name="T2" fmla="*/ 318606 w 2318084"/>
              <a:gd name="T3" fmla="*/ 102168 h 1670384"/>
              <a:gd name="T4" fmla="*/ 655249 w 2318084"/>
              <a:gd name="T5" fmla="*/ 18027 h 1670384"/>
              <a:gd name="T6" fmla="*/ 1027959 w 2318084"/>
              <a:gd name="T7" fmla="*/ 18027 h 1670384"/>
              <a:gd name="T8" fmla="*/ 1460781 w 2318084"/>
              <a:gd name="T9" fmla="*/ 126206 h 1670384"/>
              <a:gd name="T10" fmla="*/ 1665173 w 2318084"/>
              <a:gd name="T11" fmla="*/ 270440 h 1670384"/>
              <a:gd name="T12" fmla="*/ 1677195 w 2318084"/>
              <a:gd name="T13" fmla="*/ 474772 h 1670384"/>
              <a:gd name="T14" fmla="*/ 1725286 w 2318084"/>
              <a:gd name="T15" fmla="*/ 570930 h 1670384"/>
              <a:gd name="T16" fmla="*/ 1833490 w 2318084"/>
              <a:gd name="T17" fmla="*/ 655066 h 1670384"/>
              <a:gd name="T18" fmla="*/ 1989791 w 2318084"/>
              <a:gd name="T19" fmla="*/ 679104 h 1670384"/>
              <a:gd name="T20" fmla="*/ 2206204 w 2318084"/>
              <a:gd name="T21" fmla="*/ 775262 h 1670384"/>
              <a:gd name="T22" fmla="*/ 2302386 w 2318084"/>
              <a:gd name="T23" fmla="*/ 991614 h 1670384"/>
              <a:gd name="T24" fmla="*/ 2290364 w 2318084"/>
              <a:gd name="T25" fmla="*/ 1256045 h 1670384"/>
              <a:gd name="T26" fmla="*/ 2278344 w 2318084"/>
              <a:gd name="T27" fmla="*/ 1412298 h 1670384"/>
              <a:gd name="T28" fmla="*/ 2254291 w 2318084"/>
              <a:gd name="T29" fmla="*/ 1628649 h 1670384"/>
              <a:gd name="T30" fmla="*/ 2085973 w 2318084"/>
              <a:gd name="T31" fmla="*/ 1652687 h 1670384"/>
              <a:gd name="T32" fmla="*/ 1833490 w 2318084"/>
              <a:gd name="T33" fmla="*/ 1616631 h 1670384"/>
              <a:gd name="T34" fmla="*/ 1544942 w 2318084"/>
              <a:gd name="T35" fmla="*/ 1568551 h 1670384"/>
              <a:gd name="T36" fmla="*/ 1412690 w 2318084"/>
              <a:gd name="T37" fmla="*/ 1472395 h 1670384"/>
              <a:gd name="T38" fmla="*/ 1328529 w 2318084"/>
              <a:gd name="T39" fmla="*/ 1352201 h 1670384"/>
              <a:gd name="T40" fmla="*/ 1304486 w 2318084"/>
              <a:gd name="T41" fmla="*/ 1207965 h 1670384"/>
              <a:gd name="T42" fmla="*/ 1232346 w 2318084"/>
              <a:gd name="T43" fmla="*/ 1099789 h 1670384"/>
              <a:gd name="T44" fmla="*/ 1064029 w 2318084"/>
              <a:gd name="T45" fmla="*/ 1123827 h 1670384"/>
              <a:gd name="T46" fmla="*/ 823568 w 2318084"/>
              <a:gd name="T47" fmla="*/ 1123827 h 1670384"/>
              <a:gd name="T48" fmla="*/ 583111 w 2318084"/>
              <a:gd name="T49" fmla="*/ 1027670 h 1670384"/>
              <a:gd name="T50" fmla="*/ 414789 w 2318084"/>
              <a:gd name="T51" fmla="*/ 847377 h 1670384"/>
              <a:gd name="T52" fmla="*/ 246467 w 2318084"/>
              <a:gd name="T53" fmla="*/ 715164 h 1670384"/>
              <a:gd name="T54" fmla="*/ 126241 w 2318084"/>
              <a:gd name="T55" fmla="*/ 522848 h 1670384"/>
              <a:gd name="T56" fmla="*/ 66123 w 2318084"/>
              <a:gd name="T57" fmla="*/ 354576 h 1670384"/>
              <a:gd name="T58" fmla="*/ 42080 w 2318084"/>
              <a:gd name="T59" fmla="*/ 294478 h 167038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318084"/>
              <a:gd name="T91" fmla="*/ 0 h 1670384"/>
              <a:gd name="T92" fmla="*/ 2318084 w 2318084"/>
              <a:gd name="T93" fmla="*/ 1670384 h 167038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318084" h="1670384">
                <a:moveTo>
                  <a:pt x="42110" y="294773"/>
                </a:moveTo>
                <a:cubicBezTo>
                  <a:pt x="84220" y="252663"/>
                  <a:pt x="216568" y="148389"/>
                  <a:pt x="318836" y="102268"/>
                </a:cubicBezTo>
                <a:cubicBezTo>
                  <a:pt x="421104" y="56147"/>
                  <a:pt x="537410" y="32084"/>
                  <a:pt x="655720" y="18047"/>
                </a:cubicBezTo>
                <a:cubicBezTo>
                  <a:pt x="774030" y="4010"/>
                  <a:pt x="894346" y="0"/>
                  <a:pt x="1028699" y="18047"/>
                </a:cubicBezTo>
                <a:cubicBezTo>
                  <a:pt x="1163052" y="36094"/>
                  <a:pt x="1355557" y="84221"/>
                  <a:pt x="1461836" y="126331"/>
                </a:cubicBezTo>
                <a:cubicBezTo>
                  <a:pt x="1568115" y="168441"/>
                  <a:pt x="1630278" y="212557"/>
                  <a:pt x="1666373" y="270710"/>
                </a:cubicBezTo>
                <a:cubicBezTo>
                  <a:pt x="1702468" y="328863"/>
                  <a:pt x="1668379" y="425115"/>
                  <a:pt x="1678405" y="475247"/>
                </a:cubicBezTo>
                <a:cubicBezTo>
                  <a:pt x="1688431" y="525379"/>
                  <a:pt x="1700463" y="541421"/>
                  <a:pt x="1726531" y="571500"/>
                </a:cubicBezTo>
                <a:cubicBezTo>
                  <a:pt x="1752599" y="601579"/>
                  <a:pt x="1790699" y="637674"/>
                  <a:pt x="1834815" y="655721"/>
                </a:cubicBezTo>
                <a:cubicBezTo>
                  <a:pt x="1878931" y="673768"/>
                  <a:pt x="1929063" y="659731"/>
                  <a:pt x="1991226" y="679784"/>
                </a:cubicBezTo>
                <a:cubicBezTo>
                  <a:pt x="2053389" y="699837"/>
                  <a:pt x="2155657" y="723900"/>
                  <a:pt x="2207794" y="776037"/>
                </a:cubicBezTo>
                <a:cubicBezTo>
                  <a:pt x="2259931" y="828174"/>
                  <a:pt x="2290010" y="912395"/>
                  <a:pt x="2304047" y="992605"/>
                </a:cubicBezTo>
                <a:cubicBezTo>
                  <a:pt x="2318084" y="1072815"/>
                  <a:pt x="2296025" y="1187116"/>
                  <a:pt x="2292015" y="1257300"/>
                </a:cubicBezTo>
                <a:cubicBezTo>
                  <a:pt x="2288005" y="1327484"/>
                  <a:pt x="2286000" y="1351547"/>
                  <a:pt x="2279984" y="1413710"/>
                </a:cubicBezTo>
                <a:cubicBezTo>
                  <a:pt x="2273968" y="1475873"/>
                  <a:pt x="2288004" y="1590174"/>
                  <a:pt x="2255920" y="1630279"/>
                </a:cubicBezTo>
                <a:cubicBezTo>
                  <a:pt x="2223836" y="1670384"/>
                  <a:pt x="2157662" y="1656347"/>
                  <a:pt x="2087478" y="1654342"/>
                </a:cubicBezTo>
                <a:cubicBezTo>
                  <a:pt x="2017294" y="1652337"/>
                  <a:pt x="1925052" y="1632284"/>
                  <a:pt x="1834815" y="1618247"/>
                </a:cubicBezTo>
                <a:cubicBezTo>
                  <a:pt x="1744578" y="1604210"/>
                  <a:pt x="1616241" y="1594184"/>
                  <a:pt x="1546057" y="1570121"/>
                </a:cubicBezTo>
                <a:cubicBezTo>
                  <a:pt x="1475873" y="1546058"/>
                  <a:pt x="1449805" y="1509963"/>
                  <a:pt x="1413710" y="1473868"/>
                </a:cubicBezTo>
                <a:cubicBezTo>
                  <a:pt x="1377615" y="1437773"/>
                  <a:pt x="1347536" y="1397668"/>
                  <a:pt x="1329489" y="1353552"/>
                </a:cubicBezTo>
                <a:cubicBezTo>
                  <a:pt x="1311442" y="1309436"/>
                  <a:pt x="1321468" y="1251283"/>
                  <a:pt x="1305426" y="1209173"/>
                </a:cubicBezTo>
                <a:cubicBezTo>
                  <a:pt x="1289384" y="1167063"/>
                  <a:pt x="1273341" y="1114926"/>
                  <a:pt x="1233236" y="1100889"/>
                </a:cubicBezTo>
                <a:cubicBezTo>
                  <a:pt x="1193131" y="1086852"/>
                  <a:pt x="1132973" y="1120942"/>
                  <a:pt x="1064794" y="1124952"/>
                </a:cubicBezTo>
                <a:cubicBezTo>
                  <a:pt x="996615" y="1128962"/>
                  <a:pt x="904373" y="1140994"/>
                  <a:pt x="824163" y="1124952"/>
                </a:cubicBezTo>
                <a:cubicBezTo>
                  <a:pt x="743953" y="1108910"/>
                  <a:pt x="651710" y="1074821"/>
                  <a:pt x="583531" y="1028700"/>
                </a:cubicBezTo>
                <a:cubicBezTo>
                  <a:pt x="515352" y="982579"/>
                  <a:pt x="471236" y="900363"/>
                  <a:pt x="415089" y="848226"/>
                </a:cubicBezTo>
                <a:cubicBezTo>
                  <a:pt x="358942" y="796089"/>
                  <a:pt x="294773" y="770021"/>
                  <a:pt x="246647" y="715879"/>
                </a:cubicBezTo>
                <a:cubicBezTo>
                  <a:pt x="198521" y="661737"/>
                  <a:pt x="156410" y="583531"/>
                  <a:pt x="126331" y="523373"/>
                </a:cubicBezTo>
                <a:cubicBezTo>
                  <a:pt x="96252" y="463215"/>
                  <a:pt x="78205" y="401052"/>
                  <a:pt x="66173" y="354931"/>
                </a:cubicBezTo>
                <a:cubicBezTo>
                  <a:pt x="54141" y="308810"/>
                  <a:pt x="0" y="336883"/>
                  <a:pt x="42110" y="294773"/>
                </a:cubicBezTo>
                <a:close/>
              </a:path>
            </a:pathLst>
          </a:custGeom>
          <a:noFill/>
          <a:ln w="101600" algn="ctr">
            <a:solidFill>
              <a:srgbClr val="FFC000"/>
            </a:solidFill>
            <a:round/>
            <a:headEnd/>
            <a:tailEnd/>
          </a:ln>
        </p:spPr>
        <p:txBody>
          <a:bodyPr>
            <a:spAutoFit/>
          </a:bodyPr>
          <a:lstStyle/>
          <a:p>
            <a:endParaRPr lang="en-US">
              <a:solidFill>
                <a:srgbClr val="000000"/>
              </a:solidFill>
            </a:endParaRPr>
          </a:p>
        </p:txBody>
      </p:sp>
      <p:sp>
        <p:nvSpPr>
          <p:cNvPr id="73734"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5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2661802" y="428619"/>
            <a:ext cx="3779805" cy="5715000"/>
          </a:xfrm>
          <a:prstGeom prst="rect">
            <a:avLst/>
          </a:prstGeom>
          <a:noFill/>
          <a:ln w="12700">
            <a:solidFill>
              <a:schemeClr val="bg1"/>
            </a:solidFill>
            <a:miter lim="800000"/>
            <a:headEnd/>
            <a:tailEnd/>
          </a:ln>
        </p:spPr>
      </p:pic>
    </p:spTree>
  </p:cSld>
  <p:clrMapOvr>
    <a:masterClrMapping/>
  </p:clrMapOvr>
  <p:transition/>
</p:sld>
</file>

<file path=ppt/slides/slide5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6802" name="Text Box 2"/>
          <p:cNvSpPr txBox="1">
            <a:spLocks noChangeArrowheads="1"/>
          </p:cNvSpPr>
          <p:nvPr/>
        </p:nvSpPr>
        <p:spPr bwMode="auto">
          <a:xfrm>
            <a:off x="2916462" y="6395599"/>
            <a:ext cx="3305713" cy="215444"/>
          </a:xfrm>
          <a:prstGeom prst="rect">
            <a:avLst/>
          </a:prstGeom>
          <a:noFill/>
          <a:ln w="9525">
            <a:noFill/>
            <a:miter lim="800000"/>
            <a:headEnd/>
            <a:tailEnd/>
          </a:ln>
        </p:spPr>
        <p:txBody>
          <a:bodyPr wrap="none">
            <a:spAutoFit/>
          </a:bodyPr>
          <a:lstStyle/>
          <a:p>
            <a:pPr eaLnBrk="0" hangingPunct="0"/>
            <a:r>
              <a:rPr kumimoji="1" lang="en-US" sz="800" dirty="0">
                <a:solidFill>
                  <a:srgbClr val="FFFFFF"/>
                </a:solidFill>
                <a:hlinkClick r:id="rId2"/>
              </a:rPr>
              <a:t>www.d.umn.edu/cla/faculty/troufs/anth3618/video/Collapse.html#title</a:t>
            </a:r>
            <a:endParaRPr kumimoji="1" lang="en-US" sz="800" dirty="0">
              <a:solidFill>
                <a:srgbClr val="FFFFFF"/>
              </a:solidFill>
            </a:endParaRPr>
          </a:p>
        </p:txBody>
      </p:sp>
      <p:pic>
        <p:nvPicPr>
          <p:cNvPr id="76803" name="Picture 2"/>
          <p:cNvPicPr>
            <a:picLocks noChangeAspect="1" noChangeArrowheads="1"/>
          </p:cNvPicPr>
          <p:nvPr/>
        </p:nvPicPr>
        <p:blipFill>
          <a:blip r:embed="rId3" cstate="print"/>
          <a:srcRect/>
          <a:stretch>
            <a:fillRect/>
          </a:stretch>
        </p:blipFill>
        <p:spPr bwMode="auto">
          <a:xfrm>
            <a:off x="668340" y="1146181"/>
            <a:ext cx="7772400" cy="4858563"/>
          </a:xfrm>
          <a:prstGeom prst="rect">
            <a:avLst/>
          </a:prstGeom>
          <a:noFill/>
          <a:ln w="9525">
            <a:noFill/>
            <a:miter lim="800000"/>
            <a:headEnd/>
            <a:tailEnd/>
          </a:ln>
        </p:spPr>
      </p:pic>
      <p:sp>
        <p:nvSpPr>
          <p:cNvPr id="76804" name="Rectangle 2"/>
          <p:cNvSpPr>
            <a:spLocks noChangeArrowheads="1"/>
          </p:cNvSpPr>
          <p:nvPr/>
        </p:nvSpPr>
        <p:spPr bwMode="auto">
          <a:xfrm>
            <a:off x="457200" y="587598"/>
            <a:ext cx="8229600" cy="411162"/>
          </a:xfrm>
          <a:prstGeom prst="rect">
            <a:avLst/>
          </a:prstGeom>
          <a:solidFill>
            <a:schemeClr val="tx1"/>
          </a:solidFill>
          <a:ln w="9525">
            <a:noFill/>
            <a:miter lim="800000"/>
            <a:headEnd/>
            <a:tailEnd/>
          </a:ln>
        </p:spPr>
        <p:txBody>
          <a:bodyPr/>
          <a:lstStyle/>
          <a:p>
            <a:pPr algn="ctr"/>
            <a:r>
              <a:rPr lang="en-US" sz="2000" dirty="0">
                <a:solidFill>
                  <a:schemeClr val="bg1"/>
                </a:solidFill>
              </a:rPr>
              <a:t>Compare . . .</a:t>
            </a:r>
            <a:endParaRPr lang="en-US" sz="2400" dirty="0">
              <a:solidFill>
                <a:schemeClr val="bg1"/>
              </a:solidFill>
            </a:endParaRPr>
          </a:p>
        </p:txBody>
      </p:sp>
    </p:spTree>
  </p:cSld>
  <p:clrMapOvr>
    <a:masterClrMapping/>
  </p:clrMapOvr>
  <p:transition/>
</p:sld>
</file>

<file path=ppt/slides/slide5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7826" name="Text Box 2"/>
          <p:cNvSpPr txBox="1">
            <a:spLocks noChangeArrowheads="1"/>
          </p:cNvSpPr>
          <p:nvPr/>
        </p:nvSpPr>
        <p:spPr bwMode="auto">
          <a:xfrm>
            <a:off x="2872741" y="6395599"/>
            <a:ext cx="3379451" cy="215444"/>
          </a:xfrm>
          <a:prstGeom prst="rect">
            <a:avLst/>
          </a:prstGeom>
          <a:noFill/>
          <a:ln w="9525">
            <a:noFill/>
            <a:miter lim="800000"/>
            <a:headEnd/>
            <a:tailEnd/>
          </a:ln>
        </p:spPr>
        <p:txBody>
          <a:bodyPr wrap="none">
            <a:spAutoFit/>
          </a:bodyPr>
          <a:lstStyle/>
          <a:p>
            <a:pPr eaLnBrk="0" hangingPunct="0"/>
            <a:r>
              <a:rPr kumimoji="1" lang="en-US" sz="800" dirty="0">
                <a:solidFill>
                  <a:srgbClr val="FFFFFF"/>
                </a:solidFill>
                <a:hlinkClick r:id="rId2"/>
              </a:rPr>
              <a:t>www.d.umn.edu/cla/faculty/troufs/anth3618/video/Fall_Maya.html#title</a:t>
            </a:r>
            <a:endParaRPr kumimoji="1" lang="en-US" sz="800" dirty="0">
              <a:solidFill>
                <a:srgbClr val="FFFFFF"/>
              </a:solidFill>
            </a:endParaRPr>
          </a:p>
        </p:txBody>
      </p:sp>
      <p:pic>
        <p:nvPicPr>
          <p:cNvPr id="77827" name="Picture 2"/>
          <p:cNvPicPr>
            <a:picLocks noChangeAspect="1" noChangeArrowheads="1"/>
          </p:cNvPicPr>
          <p:nvPr/>
        </p:nvPicPr>
        <p:blipFill>
          <a:blip r:embed="rId3" cstate="print"/>
          <a:srcRect/>
          <a:stretch>
            <a:fillRect/>
          </a:stretch>
        </p:blipFill>
        <p:spPr bwMode="auto">
          <a:xfrm>
            <a:off x="682627" y="1146400"/>
            <a:ext cx="7772400" cy="4857546"/>
          </a:xfrm>
          <a:prstGeom prst="rect">
            <a:avLst/>
          </a:prstGeom>
          <a:noFill/>
          <a:ln w="9525">
            <a:noFill/>
            <a:miter lim="800000"/>
            <a:headEnd/>
            <a:tailEnd/>
          </a:ln>
        </p:spPr>
      </p:pic>
    </p:spTree>
  </p:cSld>
  <p:clrMapOvr>
    <a:masterClrMapping/>
  </p:clrMapOvr>
  <p:transition/>
</p:sld>
</file>

<file path=ppt/slides/slide519.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solidFill>
                  <a:srgbClr val="FF0000"/>
                </a:solidFill>
              </a:rPr>
              <a:t>holism</a:t>
            </a:r>
            <a:r>
              <a:rPr lang="en-US" dirty="0">
                <a:solidFill>
                  <a:srgbClr val="FF0000"/>
                </a:solidFill>
              </a:rPr>
              <a:t> </a:t>
            </a:r>
            <a:r>
              <a:rPr lang="en-US" sz="2400" dirty="0">
                <a:solidFill>
                  <a:srgbClr val="FF0000"/>
                </a:solidFill>
              </a:rPr>
              <a:t>as a primary theoretical goal</a:t>
            </a:r>
            <a:endParaRPr lang="en-US" dirty="0">
              <a:solidFill>
                <a:srgbClr val="FF0000"/>
              </a:solidFill>
            </a:endParaRPr>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a:t>
            </a:r>
            <a:r>
              <a:rPr kumimoji="0" lang="en-US" sz="3200" b="1" i="0" u="none" strike="noStrike" kern="1200" cap="none" spc="0" normalizeH="0" baseline="0" noProof="0" dirty="0" err="1">
                <a:ln>
                  <a:noFill/>
                </a:ln>
                <a:solidFill>
                  <a:srgbClr val="000000"/>
                </a:solidFill>
                <a:effectLst/>
                <a:uLnTx/>
                <a:uFillTx/>
                <a:latin typeface="Arial" pitchFamily="34" charset="0"/>
                <a:ea typeface="+mn-ea"/>
                <a:cs typeface="+mn-cs"/>
              </a:rPr>
              <a:t>of</a:t>
            </a:r>
            <a:r>
              <a:rPr kumimoji="0" lang="en-US" sz="2400" b="1" i="0" u="none" strike="noStrike" kern="1200" cap="none" spc="0" normalizeH="0" baseline="30000" noProof="0" dirty="0" err="1">
                <a:ln>
                  <a:noFill/>
                </a:ln>
                <a:solidFill>
                  <a:srgbClr val="000000"/>
                </a:solidFill>
                <a:effectLst/>
                <a:uLnTx/>
                <a:uFillTx/>
                <a:latin typeface="Arial" pitchFamily="34" charset="0"/>
                <a:ea typeface="+mn-ea"/>
                <a:cs typeface="Arial" panose="020B0604020202020204" pitchFamily="34" charset="0"/>
              </a:rPr>
              <a:t>˄</a:t>
            </a:r>
            <a:r>
              <a:rPr kumimoji="0" lang="en-US" sz="3200" b="1" i="0" u="none" strike="noStrike" kern="1200" cap="none" spc="0" normalizeH="0" baseline="0" noProof="0" dirty="0" err="1">
                <a:ln>
                  <a:noFill/>
                </a:ln>
                <a:solidFill>
                  <a:srgbClr val="000000"/>
                </a:solidFill>
                <a:effectLst/>
                <a:uLnTx/>
                <a:uFillTx/>
                <a:latin typeface="Arial" pitchFamily="34" charset="0"/>
                <a:ea typeface="+mn-ea"/>
                <a:cs typeface="+mn-cs"/>
              </a:rPr>
              <a:t>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2" name="Rectangle 1"/>
          <p:cNvSpPr/>
          <p:nvPr/>
        </p:nvSpPr>
        <p:spPr>
          <a:xfrm rot="20797098">
            <a:off x="4635030" y="1454863"/>
            <a:ext cx="1915909" cy="769441"/>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Brush Script MT" panose="03060802040406070304" pitchFamily="66" charset="0"/>
                <a:ea typeface="+mn-ea"/>
                <a:cs typeface="+mn-cs"/>
              </a:rPr>
              <a:t>American</a:t>
            </a:r>
            <a:endParaRPr kumimoji="0" lang="en-US" sz="4400" b="0" i="0" u="none" strike="noStrike" kern="1200" cap="none" spc="0" normalizeH="0" baseline="0" noProof="0" dirty="0">
              <a:ln>
                <a:noFill/>
              </a:ln>
              <a:solidFill>
                <a:srgbClr val="000000"/>
              </a:solidFill>
              <a:effectLst/>
              <a:uLnTx/>
              <a:uFillTx/>
              <a:latin typeface="Brush Script MT" panose="03060802040406070304" pitchFamily="66" charset="0"/>
              <a:ea typeface="+mn-ea"/>
              <a:cs typeface="+mn-cs"/>
            </a:endParaRPr>
          </a:p>
        </p:txBody>
      </p:sp>
      <p:sp>
        <p:nvSpPr>
          <p:cNvPr id="6" name="Right Arrow 5"/>
          <p:cNvSpPr/>
          <p:nvPr/>
        </p:nvSpPr>
        <p:spPr bwMode="auto">
          <a:xfrm>
            <a:off x="332071" y="4725125"/>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995324359"/>
      </p:ext>
    </p:extLst>
  </p:cSld>
  <p:clrMapOvr>
    <a:masterClrMapping/>
  </p:clrMapOvr>
  <p:transition/>
</p:sld>
</file>

<file path=ppt/slides/slide520.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592394"/>
          </a:xfrm>
        </p:spPr>
        <p:txBody>
          <a:bodyPr wrap="square">
            <a:spAutoFit/>
          </a:bodyPr>
          <a:lstStyle/>
          <a:p>
            <a:pPr marL="457200" indent="-457200" eaLnBrk="1" hangingPunct="1">
              <a:buNone/>
              <a:tabLst>
                <a:tab pos="457200" algn="l"/>
              </a:tabLst>
            </a:pPr>
            <a:r>
              <a:rPr lang="en-US" sz="2400" b="1" dirty="0">
                <a:solidFill>
                  <a:schemeClr val="bg1">
                    <a:lumMod val="65000"/>
                  </a:schemeClr>
                </a:solidFill>
              </a:rPr>
              <a:t>1.	</a:t>
            </a:r>
            <a:r>
              <a:rPr lang="en-US" sz="1800" dirty="0">
                <a:solidFill>
                  <a:schemeClr val="bg1">
                    <a:lumMod val="65000"/>
                  </a:schemeClr>
                </a:solidFill>
              </a:rPr>
              <a:t>the</a:t>
            </a:r>
            <a:r>
              <a:rPr lang="en-US" sz="2400" dirty="0">
                <a:solidFill>
                  <a:schemeClr val="bg1">
                    <a:lumMod val="65000"/>
                  </a:schemeClr>
                </a:solidFill>
              </a:rPr>
              <a:t> </a:t>
            </a:r>
            <a:r>
              <a:rPr lang="en-US" sz="2400" b="1" dirty="0">
                <a:solidFill>
                  <a:schemeClr val="bg1">
                    <a:lumMod val="65000"/>
                  </a:schemeClr>
                </a:solidFill>
              </a:rPr>
              <a:t>four fields </a:t>
            </a:r>
            <a:r>
              <a:rPr lang="en-US" sz="1800" dirty="0">
                <a:solidFill>
                  <a:schemeClr val="bg1">
                    <a:lumMod val="65000"/>
                  </a:schemeClr>
                </a:solidFill>
              </a:rPr>
              <a:t>of general anthropology</a:t>
            </a:r>
            <a:endParaRPr lang="en-US" sz="2400" b="1" dirty="0">
              <a:solidFill>
                <a:schemeClr val="bg1">
                  <a:lumMod val="65000"/>
                </a:schemeClr>
              </a:solidFill>
            </a:endParaRPr>
          </a:p>
          <a:p>
            <a:pPr eaLnBrk="1" hangingPunct="1">
              <a:lnSpc>
                <a:spcPct val="0"/>
              </a:lnSpc>
              <a:buFont typeface="Wingdings" pitchFamily="2" charset="2"/>
              <a:buNone/>
              <a:tabLst>
                <a:tab pos="0" algn="l"/>
              </a:tabLst>
            </a:pPr>
            <a:endParaRPr lang="en-US" sz="2400" b="1"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culture </a:t>
            </a:r>
            <a:r>
              <a:rPr lang="en-US" sz="1600" dirty="0">
                <a:solidFill>
                  <a:schemeClr val="bg1">
                    <a:lumMod val="65000"/>
                  </a:schemeClr>
                </a:solidFill>
              </a:rPr>
              <a:t>as a primary concept</a:t>
            </a:r>
            <a:endParaRPr lang="en-US" sz="2400" dirty="0">
              <a:solidFill>
                <a:schemeClr val="bg1">
                  <a:lumMod val="65000"/>
                </a:schemeClr>
              </a:solidFill>
            </a:endParaRPr>
          </a:p>
          <a:p>
            <a:pPr marL="457200" indent="-457200" eaLnBrk="1" hangingPunct="1">
              <a:buAutoNum type="arabicPeriod" startAt="2"/>
              <a:tabLst>
                <a:tab pos="0" algn="l"/>
                <a:tab pos="457200" algn="l"/>
              </a:tabLst>
            </a:pPr>
            <a:r>
              <a:rPr lang="en-US" sz="2400" b="1" dirty="0">
                <a:solidFill>
                  <a:schemeClr val="bg1">
                    <a:lumMod val="65000"/>
                  </a:schemeClr>
                </a:solidFill>
              </a:rPr>
              <a:t>comparative method</a:t>
            </a:r>
            <a:r>
              <a:rPr lang="en-US" sz="2400" dirty="0">
                <a:solidFill>
                  <a:schemeClr val="bg1">
                    <a:lumMod val="65000"/>
                  </a:schemeClr>
                </a:solidFill>
              </a:rPr>
              <a:t> </a:t>
            </a:r>
            <a:r>
              <a:rPr lang="en-US" sz="1800" dirty="0">
                <a:solidFill>
                  <a:schemeClr val="bg1">
                    <a:lumMod val="65000"/>
                  </a:schemeClr>
                </a:solidFill>
              </a:rPr>
              <a:t>as major approach</a:t>
            </a:r>
            <a:endParaRPr lang="en-US" sz="2400" dirty="0">
              <a:solidFill>
                <a:schemeClr val="bg1">
                  <a:lumMod val="65000"/>
                </a:schemeClr>
              </a:solidFill>
            </a:endParaRPr>
          </a:p>
          <a:p>
            <a:pPr marL="457200" indent="-457200" eaLnBrk="1" hangingPunct="1">
              <a:buFontTx/>
              <a:buAutoNum type="arabicPeriod" startAt="2"/>
              <a:tabLst>
                <a:tab pos="0" algn="l"/>
              </a:tabLst>
            </a:pPr>
            <a:r>
              <a:rPr lang="en-US" sz="4000" b="1" dirty="0">
                <a:solidFill>
                  <a:srgbClr val="FF0000"/>
                </a:solidFill>
              </a:rPr>
              <a:t>holism</a:t>
            </a:r>
            <a:r>
              <a:rPr lang="en-US" sz="4000" dirty="0">
                <a:solidFill>
                  <a:srgbClr val="000000"/>
                </a:solidFill>
              </a:rPr>
              <a:t> </a:t>
            </a:r>
            <a:br>
              <a:rPr lang="en-US" sz="4000" dirty="0">
                <a:solidFill>
                  <a:srgbClr val="000000"/>
                </a:solidFill>
              </a:rPr>
            </a:br>
            <a:r>
              <a:rPr lang="en-US" b="1" dirty="0">
                <a:solidFill>
                  <a:srgbClr val="000000"/>
                </a:solidFill>
              </a:rPr>
              <a:t>or the study of "humankind" as a whole, as a primary theoretical goal</a:t>
            </a:r>
            <a:endParaRPr lang="en-US" sz="4000" b="1" dirty="0">
              <a:solidFill>
                <a:srgbClr val="000000"/>
              </a:solidFill>
            </a:endParaRPr>
          </a:p>
          <a:p>
            <a:pPr marL="457200" indent="-457200" eaLnBrk="1" hangingPunct="1">
              <a:buAutoNum type="arabicPeriod" startAt="2"/>
              <a:tabLst>
                <a:tab pos="457200" algn="l"/>
              </a:tabLst>
            </a:pPr>
            <a:r>
              <a:rPr lang="en-US" sz="2400" b="1" dirty="0">
                <a:solidFill>
                  <a:schemeClr val="bg1">
                    <a:lumMod val="65000"/>
                  </a:schemeClr>
                </a:solidFill>
              </a:rPr>
              <a:t>fieldwork</a:t>
            </a:r>
            <a:r>
              <a:rPr lang="en-US" sz="2400" dirty="0">
                <a:solidFill>
                  <a:schemeClr val="bg1">
                    <a:lumMod val="65000"/>
                  </a:schemeClr>
                </a:solidFill>
              </a:rPr>
              <a:t> </a:t>
            </a:r>
            <a:r>
              <a:rPr lang="en-US" sz="1800" dirty="0">
                <a:solidFill>
                  <a:schemeClr val="bg1">
                    <a:lumMod val="65000"/>
                  </a:schemeClr>
                </a:solidFill>
              </a:rPr>
              <a:t>as a primary research technique</a:t>
            </a:r>
            <a:endParaRPr lang="en-US" sz="2400" b="1" dirty="0">
              <a:solidFill>
                <a:schemeClr val="bg1">
                  <a:lumMod val="65000"/>
                </a:schemeClr>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09390485"/>
      </p:ext>
    </p:extLst>
  </p:cSld>
  <p:clrMapOvr>
    <a:masterClrMapping/>
  </p:clrMapOvr>
  <p:transition/>
</p:sld>
</file>

<file path=ppt/slides/slide5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171010" name="Rectangle 3"/>
          <p:cNvSpPr>
            <a:spLocks noChangeArrowheads="1"/>
          </p:cNvSpPr>
          <p:nvPr/>
        </p:nvSpPr>
        <p:spPr bwMode="auto">
          <a:xfrm>
            <a:off x="1320800" y="2412232"/>
            <a:ext cx="6502400" cy="683264"/>
          </a:xfrm>
          <a:prstGeom prst="rect">
            <a:avLst/>
          </a:prstGeom>
          <a:noFill/>
          <a:ln w="9525">
            <a:noFill/>
            <a:miter lim="800000"/>
            <a:headEnd/>
            <a:tailEnd/>
          </a:ln>
        </p:spPr>
        <p:txBody>
          <a:bodyPr anchor="ctr">
            <a:spAutoFit/>
          </a:bodyPr>
          <a:lstStyle/>
          <a:p>
            <a:pPr algn="ctr" eaLnBrk="0" hangingPunct="0">
              <a:lnSpc>
                <a:spcPct val="120000"/>
              </a:lnSpc>
            </a:pPr>
            <a:r>
              <a:rPr kumimoji="1" lang="en-US" sz="3200" b="1" dirty="0">
                <a:solidFill>
                  <a:schemeClr val="bg1">
                    <a:lumMod val="75000"/>
                  </a:schemeClr>
                </a:solidFill>
                <a:latin typeface="Verdana" pitchFamily="34" charset="0"/>
              </a:rPr>
              <a:t>American Anthropology</a:t>
            </a:r>
          </a:p>
        </p:txBody>
      </p:sp>
      <p:sp>
        <p:nvSpPr>
          <p:cNvPr id="5" name="Rectangle 3"/>
          <p:cNvSpPr>
            <a:spLocks noChangeArrowheads="1"/>
          </p:cNvSpPr>
          <p:nvPr/>
        </p:nvSpPr>
        <p:spPr bwMode="auto">
          <a:xfrm>
            <a:off x="2404534" y="3124267"/>
            <a:ext cx="5147733" cy="3243965"/>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3200" b="1" dirty="0">
                <a:solidFill>
                  <a:srgbClr val="000000"/>
                </a:solidFill>
                <a:latin typeface="Verdana" pitchFamily="34" charset="0"/>
              </a:rPr>
              <a:t>cultural / social</a:t>
            </a:r>
          </a:p>
          <a:p>
            <a:pPr indent="347663" eaLnBrk="0" hangingPunct="0">
              <a:lnSpc>
                <a:spcPct val="160000"/>
              </a:lnSpc>
              <a:buFontTx/>
              <a:buChar char="•"/>
              <a:tabLst>
                <a:tab pos="231775" algn="l"/>
              </a:tabLst>
              <a:defRPr/>
            </a:pPr>
            <a:r>
              <a:rPr kumimoji="1" lang="en-US" sz="3200" b="1" dirty="0">
                <a:solidFill>
                  <a:srgbClr val="000000"/>
                </a:solidFill>
                <a:latin typeface="Verdana" pitchFamily="34" charset="0"/>
              </a:rPr>
              <a:t>physical </a:t>
            </a:r>
            <a:r>
              <a:rPr lang="en-US" sz="2400" b="1" dirty="0"/>
              <a:t>(bio-physical) </a:t>
            </a:r>
            <a:endParaRPr kumimoji="1" lang="en-US" sz="2400" b="1" dirty="0">
              <a:solidFill>
                <a:srgbClr val="000000"/>
              </a:solidFill>
              <a:latin typeface="Verdana" pitchFamily="34" charset="0"/>
            </a:endParaRPr>
          </a:p>
          <a:p>
            <a:pPr indent="347663" eaLnBrk="0" hangingPunct="0">
              <a:lnSpc>
                <a:spcPct val="160000"/>
              </a:lnSpc>
              <a:buFontTx/>
              <a:buChar char="•"/>
              <a:tabLst>
                <a:tab pos="231775" algn="l"/>
              </a:tabLst>
              <a:defRPr/>
            </a:pPr>
            <a:r>
              <a:rPr kumimoji="1" lang="en-US" sz="3200" b="1" dirty="0">
                <a:solidFill>
                  <a:srgbClr val="000000"/>
                </a:solidFill>
                <a:latin typeface="Verdana" pitchFamily="34" charset="0"/>
              </a:rPr>
              <a:t>archaeology</a:t>
            </a:r>
          </a:p>
          <a:p>
            <a:pPr indent="347663" eaLnBrk="0" hangingPunct="0">
              <a:lnSpc>
                <a:spcPct val="160000"/>
              </a:lnSpc>
              <a:buFontTx/>
              <a:buChar char="•"/>
              <a:tabLst>
                <a:tab pos="231775" algn="l"/>
              </a:tabLst>
              <a:defRPr/>
            </a:pPr>
            <a:r>
              <a:rPr kumimoji="1" lang="en-US" sz="3200" b="1" dirty="0">
                <a:solidFill>
                  <a:srgbClr val="000000"/>
                </a:solidFill>
                <a:latin typeface="Verdana" pitchFamily="34" charset="0"/>
              </a:rPr>
              <a:t>linguistics</a:t>
            </a:r>
          </a:p>
        </p:txBody>
      </p:sp>
      <p:sp>
        <p:nvSpPr>
          <p:cNvPr id="7" name="Rectangle 6"/>
          <p:cNvSpPr>
            <a:spLocks noChangeArrowheads="1"/>
          </p:cNvSpPr>
          <p:nvPr/>
        </p:nvSpPr>
        <p:spPr bwMode="auto">
          <a:xfrm>
            <a:off x="685800" y="1414016"/>
            <a:ext cx="7772400" cy="83099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2400" dirty="0">
                <a:latin typeface="+mj-lt"/>
              </a:rPr>
              <a:t>holism tries to put all of the pieces together . . .</a:t>
            </a:r>
          </a:p>
        </p:txBody>
      </p:sp>
    </p:spTree>
  </p:cSld>
  <p:clrMapOvr>
    <a:masterClrMapping/>
  </p:clrMapOvr>
  <p:transition/>
</p:sld>
</file>

<file path=ppt/slides/slide5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168513"/>
            <a:ext cx="6908800" cy="280076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An excellent example of trying to understand things </a:t>
            </a:r>
            <a:r>
              <a:rPr kumimoji="1" lang="en-US" sz="4400" b="1" i="0" u="none" strike="noStrike" kern="1200" cap="none" spc="0" normalizeH="0" baseline="0" noProof="0" dirty="0">
                <a:ln>
                  <a:noFill/>
                </a:ln>
                <a:solidFill>
                  <a:srgbClr val="FF0000"/>
                </a:solidFill>
                <a:effectLst/>
                <a:uLnTx/>
                <a:uFillTx/>
                <a:latin typeface="Arial" charset="0"/>
                <a:ea typeface="+mn-ea"/>
                <a:cs typeface="+mn-cs"/>
              </a:rPr>
              <a:t>holistically</a:t>
            </a:r>
            <a:r>
              <a:rPr kumimoji="1" lang="en-US" sz="4400" b="1" i="0" u="none" strike="noStrike" kern="1200" cap="none" spc="0" normalizeH="0" baseline="0" noProof="0" dirty="0">
                <a:ln>
                  <a:noFill/>
                </a:ln>
                <a:solidFill>
                  <a:srgbClr val="FFFFFF"/>
                </a:solidFill>
                <a:effectLst/>
                <a:uLnTx/>
                <a:uFillTx/>
                <a:latin typeface="Arial" charset="0"/>
                <a:ea typeface="+mn-ea"/>
                <a:cs typeface="+mn-cs"/>
              </a:rPr>
              <a:t> comes from Finland</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751318246"/>
      </p:ext>
    </p:extLst>
  </p:cSld>
  <p:clrMapOvr>
    <a:masterClrMapping/>
  </p:clrMapOvr>
  <p:transition/>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389" y="264063"/>
            <a:ext cx="8229600" cy="63492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 Box 2"/>
          <p:cNvSpPr txBox="1">
            <a:spLocks noChangeArrowheads="1"/>
          </p:cNvSpPr>
          <p:nvPr/>
        </p:nvSpPr>
        <p:spPr bwMode="auto">
          <a:xfrm>
            <a:off x="1522940" y="6555253"/>
            <a:ext cx="6054863" cy="215444"/>
          </a:xfrm>
          <a:prstGeom prst="rect">
            <a:avLst/>
          </a:prstGeom>
          <a:noFill/>
          <a:ln w="9525">
            <a:noFill/>
            <a:miter lim="800000"/>
            <a:headEnd/>
            <a:tailEnd/>
          </a:ln>
        </p:spPr>
        <p:txBody>
          <a:bodyPr wrap="none">
            <a:spAutoFit/>
          </a:bodyPr>
          <a:lstStyle/>
          <a:p>
            <a:pPr eaLnBrk="0" hangingPunct="0"/>
            <a:r>
              <a:rPr kumimoji="1" lang="en-US" sz="800" dirty="0">
                <a:solidFill>
                  <a:srgbClr val="FFFFFF"/>
                </a:solidFill>
                <a:hlinkClick r:id="rId3"/>
              </a:rPr>
              <a:t>https://brightside.me/wonder-curiosities/finland-will-become-the-first-country-in-the-world-to-get-rid-of-all-school-subjects-259910/</a:t>
            </a:r>
            <a:endParaRPr kumimoji="1" lang="en-US" sz="800" dirty="0">
              <a:solidFill>
                <a:srgbClr val="FFFFFF"/>
              </a:solidFill>
            </a:endParaRPr>
          </a:p>
        </p:txBody>
      </p:sp>
      <p:sp>
        <p:nvSpPr>
          <p:cNvPr id="2" name="Rectangle 1"/>
          <p:cNvSpPr/>
          <p:nvPr/>
        </p:nvSpPr>
        <p:spPr>
          <a:xfrm>
            <a:off x="928027" y="809215"/>
            <a:ext cx="3223959" cy="1051570"/>
          </a:xfrm>
          <a:prstGeom prst="rect">
            <a:avLst/>
          </a:prstGeom>
        </p:spPr>
        <p:txBody>
          <a:bodyPr wrap="none">
            <a:spAutoFit/>
          </a:bodyPr>
          <a:lstStyle/>
          <a:p>
            <a:pPr algn="ctr" eaLnBrk="0" hangingPunct="0">
              <a:spcAft>
                <a:spcPts val="500"/>
              </a:spcAft>
            </a:pPr>
            <a:r>
              <a:rPr kumimoji="1" lang="en-US" b="1" dirty="0">
                <a:solidFill>
                  <a:srgbClr val="FFFFFF"/>
                </a:solidFill>
                <a:latin typeface="Arial" charset="0"/>
              </a:rPr>
              <a:t>Finland is switching their</a:t>
            </a:r>
          </a:p>
          <a:p>
            <a:pPr algn="ctr" eaLnBrk="0" hangingPunct="0">
              <a:spcAft>
                <a:spcPts val="500"/>
              </a:spcAft>
            </a:pPr>
            <a:r>
              <a:rPr kumimoji="1" lang="en-US" b="1" dirty="0">
                <a:solidFill>
                  <a:srgbClr val="FFFFFF"/>
                </a:solidFill>
                <a:latin typeface="Arial" charset="0"/>
              </a:rPr>
              <a:t>entire school curriculum to </a:t>
            </a:r>
          </a:p>
          <a:p>
            <a:pPr algn="ctr" eaLnBrk="0" hangingPunct="0">
              <a:spcAft>
                <a:spcPts val="500"/>
              </a:spcAft>
            </a:pPr>
            <a:r>
              <a:rPr kumimoji="1" lang="en-US" b="1" dirty="0">
                <a:solidFill>
                  <a:srgbClr val="FFFFFF"/>
                </a:solidFill>
                <a:latin typeface="Arial" charset="0"/>
              </a:rPr>
              <a:t>holistic studies . . .</a:t>
            </a:r>
          </a:p>
        </p:txBody>
      </p:sp>
    </p:spTree>
    <p:extLst>
      <p:ext uri="{BB962C8B-B14F-4D97-AF65-F5344CB8AC3E}">
        <p14:creationId xmlns:p14="http://schemas.microsoft.com/office/powerpoint/2010/main" val="2210747623"/>
      </p:ext>
    </p:extLst>
  </p:cSld>
  <p:clrMapOvr>
    <a:masterClrMapping/>
  </p:clrMapOvr>
  <p:transition/>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1522940" y="6555253"/>
            <a:ext cx="6054863" cy="215444"/>
          </a:xfrm>
          <a:prstGeom prst="rect">
            <a:avLst/>
          </a:prstGeom>
          <a:noFill/>
          <a:ln w="9525">
            <a:noFill/>
            <a:miter lim="800000"/>
            <a:headEnd/>
            <a:tailEnd/>
          </a:ln>
        </p:spPr>
        <p:txBody>
          <a:bodyPr wrap="none">
            <a:spAutoFit/>
          </a:bodyPr>
          <a:lstStyle/>
          <a:p>
            <a:pPr eaLnBrk="0" hangingPunct="0"/>
            <a:r>
              <a:rPr kumimoji="1" lang="en-US" sz="800" dirty="0">
                <a:solidFill>
                  <a:srgbClr val="FFFFFF"/>
                </a:solidFill>
                <a:hlinkClick r:id="rId2"/>
              </a:rPr>
              <a:t>https://brightside.me/wonder-curiosities/finland-will-become-the-first-country-in-the-world-to-get-rid-of-all-school-subjects-259910/</a:t>
            </a:r>
            <a:endParaRPr kumimoji="1" lang="en-US" sz="800" dirty="0">
              <a:solidFill>
                <a:srgbClr val="FFFFFF"/>
              </a:solidFill>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609034"/>
            <a:ext cx="8382000" cy="4772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reeform 1"/>
          <p:cNvSpPr/>
          <p:nvPr/>
        </p:nvSpPr>
        <p:spPr bwMode="auto">
          <a:xfrm>
            <a:off x="87089" y="4238178"/>
            <a:ext cx="8810171" cy="2162629"/>
          </a:xfrm>
          <a:custGeom>
            <a:avLst/>
            <a:gdLst>
              <a:gd name="connsiteX0" fmla="*/ 4296228 w 8810171"/>
              <a:gd name="connsiteY0" fmla="*/ 2046514 h 2162629"/>
              <a:gd name="connsiteX1" fmla="*/ 4136571 w 8810171"/>
              <a:gd name="connsiteY1" fmla="*/ 2090057 h 2162629"/>
              <a:gd name="connsiteX2" fmla="*/ 4093028 w 8810171"/>
              <a:gd name="connsiteY2" fmla="*/ 2104571 h 2162629"/>
              <a:gd name="connsiteX3" fmla="*/ 4049485 w 8810171"/>
              <a:gd name="connsiteY3" fmla="*/ 2119086 h 2162629"/>
              <a:gd name="connsiteX4" fmla="*/ 3802743 w 8810171"/>
              <a:gd name="connsiteY4" fmla="*/ 2148114 h 2162629"/>
              <a:gd name="connsiteX5" fmla="*/ 3352800 w 8810171"/>
              <a:gd name="connsiteY5" fmla="*/ 2162629 h 2162629"/>
              <a:gd name="connsiteX6" fmla="*/ 2656114 w 8810171"/>
              <a:gd name="connsiteY6" fmla="*/ 2148114 h 2162629"/>
              <a:gd name="connsiteX7" fmla="*/ 2380343 w 8810171"/>
              <a:gd name="connsiteY7" fmla="*/ 2119086 h 2162629"/>
              <a:gd name="connsiteX8" fmla="*/ 1973943 w 8810171"/>
              <a:gd name="connsiteY8" fmla="*/ 2104571 h 2162629"/>
              <a:gd name="connsiteX9" fmla="*/ 1930400 w 8810171"/>
              <a:gd name="connsiteY9" fmla="*/ 2090057 h 2162629"/>
              <a:gd name="connsiteX10" fmla="*/ 1727200 w 8810171"/>
              <a:gd name="connsiteY10" fmla="*/ 2061029 h 2162629"/>
              <a:gd name="connsiteX11" fmla="*/ 1683657 w 8810171"/>
              <a:gd name="connsiteY11" fmla="*/ 2046514 h 2162629"/>
              <a:gd name="connsiteX12" fmla="*/ 1059543 w 8810171"/>
              <a:gd name="connsiteY12" fmla="*/ 2046514 h 2162629"/>
              <a:gd name="connsiteX13" fmla="*/ 377371 w 8810171"/>
              <a:gd name="connsiteY13" fmla="*/ 2046514 h 2162629"/>
              <a:gd name="connsiteX14" fmla="*/ 333828 w 8810171"/>
              <a:gd name="connsiteY14" fmla="*/ 2032000 h 2162629"/>
              <a:gd name="connsiteX15" fmla="*/ 261257 w 8810171"/>
              <a:gd name="connsiteY15" fmla="*/ 1959429 h 2162629"/>
              <a:gd name="connsiteX16" fmla="*/ 188685 w 8810171"/>
              <a:gd name="connsiteY16" fmla="*/ 1872343 h 2162629"/>
              <a:gd name="connsiteX17" fmla="*/ 145143 w 8810171"/>
              <a:gd name="connsiteY17" fmla="*/ 1741714 h 2162629"/>
              <a:gd name="connsiteX18" fmla="*/ 130628 w 8810171"/>
              <a:gd name="connsiteY18" fmla="*/ 1698171 h 2162629"/>
              <a:gd name="connsiteX19" fmla="*/ 101600 w 8810171"/>
              <a:gd name="connsiteY19" fmla="*/ 1654629 h 2162629"/>
              <a:gd name="connsiteX20" fmla="*/ 72571 w 8810171"/>
              <a:gd name="connsiteY20" fmla="*/ 1567543 h 2162629"/>
              <a:gd name="connsiteX21" fmla="*/ 58057 w 8810171"/>
              <a:gd name="connsiteY21" fmla="*/ 1524000 h 2162629"/>
              <a:gd name="connsiteX22" fmla="*/ 43543 w 8810171"/>
              <a:gd name="connsiteY22" fmla="*/ 1465943 h 2162629"/>
              <a:gd name="connsiteX23" fmla="*/ 14514 w 8810171"/>
              <a:gd name="connsiteY23" fmla="*/ 1306286 h 2162629"/>
              <a:gd name="connsiteX24" fmla="*/ 0 w 8810171"/>
              <a:gd name="connsiteY24" fmla="*/ 1190171 h 2162629"/>
              <a:gd name="connsiteX25" fmla="*/ 29028 w 8810171"/>
              <a:gd name="connsiteY25" fmla="*/ 725714 h 2162629"/>
              <a:gd name="connsiteX26" fmla="*/ 43543 w 8810171"/>
              <a:gd name="connsiteY26" fmla="*/ 667657 h 2162629"/>
              <a:gd name="connsiteX27" fmla="*/ 72571 w 8810171"/>
              <a:gd name="connsiteY27" fmla="*/ 551543 h 2162629"/>
              <a:gd name="connsiteX28" fmla="*/ 116114 w 8810171"/>
              <a:gd name="connsiteY28" fmla="*/ 522514 h 2162629"/>
              <a:gd name="connsiteX29" fmla="*/ 203200 w 8810171"/>
              <a:gd name="connsiteY29" fmla="*/ 464457 h 2162629"/>
              <a:gd name="connsiteX30" fmla="*/ 290285 w 8810171"/>
              <a:gd name="connsiteY30" fmla="*/ 406400 h 2162629"/>
              <a:gd name="connsiteX31" fmla="*/ 449943 w 8810171"/>
              <a:gd name="connsiteY31" fmla="*/ 362857 h 2162629"/>
              <a:gd name="connsiteX32" fmla="*/ 493485 w 8810171"/>
              <a:gd name="connsiteY32" fmla="*/ 348343 h 2162629"/>
              <a:gd name="connsiteX33" fmla="*/ 566057 w 8810171"/>
              <a:gd name="connsiteY33" fmla="*/ 333829 h 2162629"/>
              <a:gd name="connsiteX34" fmla="*/ 609600 w 8810171"/>
              <a:gd name="connsiteY34" fmla="*/ 319314 h 2162629"/>
              <a:gd name="connsiteX35" fmla="*/ 769257 w 8810171"/>
              <a:gd name="connsiteY35" fmla="*/ 304800 h 2162629"/>
              <a:gd name="connsiteX36" fmla="*/ 870857 w 8810171"/>
              <a:gd name="connsiteY36" fmla="*/ 275771 h 2162629"/>
              <a:gd name="connsiteX37" fmla="*/ 1016000 w 8810171"/>
              <a:gd name="connsiteY37" fmla="*/ 261257 h 2162629"/>
              <a:gd name="connsiteX38" fmla="*/ 1132114 w 8810171"/>
              <a:gd name="connsiteY38" fmla="*/ 246743 h 2162629"/>
              <a:gd name="connsiteX39" fmla="*/ 1277257 w 8810171"/>
              <a:gd name="connsiteY39" fmla="*/ 217714 h 2162629"/>
              <a:gd name="connsiteX40" fmla="*/ 2960914 w 8810171"/>
              <a:gd name="connsiteY40" fmla="*/ 203200 h 2162629"/>
              <a:gd name="connsiteX41" fmla="*/ 3251200 w 8810171"/>
              <a:gd name="connsiteY41" fmla="*/ 174171 h 2162629"/>
              <a:gd name="connsiteX42" fmla="*/ 3294743 w 8810171"/>
              <a:gd name="connsiteY42" fmla="*/ 159657 h 2162629"/>
              <a:gd name="connsiteX43" fmla="*/ 3468914 w 8810171"/>
              <a:gd name="connsiteY43" fmla="*/ 130629 h 2162629"/>
              <a:gd name="connsiteX44" fmla="*/ 3643085 w 8810171"/>
              <a:gd name="connsiteY44" fmla="*/ 116114 h 2162629"/>
              <a:gd name="connsiteX45" fmla="*/ 3918857 w 8810171"/>
              <a:gd name="connsiteY45" fmla="*/ 101600 h 2162629"/>
              <a:gd name="connsiteX46" fmla="*/ 4064000 w 8810171"/>
              <a:gd name="connsiteY46" fmla="*/ 87086 h 2162629"/>
              <a:gd name="connsiteX47" fmla="*/ 4310743 w 8810171"/>
              <a:gd name="connsiteY47" fmla="*/ 43543 h 2162629"/>
              <a:gd name="connsiteX48" fmla="*/ 4368800 w 8810171"/>
              <a:gd name="connsiteY48" fmla="*/ 29029 h 2162629"/>
              <a:gd name="connsiteX49" fmla="*/ 4615543 w 8810171"/>
              <a:gd name="connsiteY49" fmla="*/ 0 h 2162629"/>
              <a:gd name="connsiteX50" fmla="*/ 5225143 w 8810171"/>
              <a:gd name="connsiteY50" fmla="*/ 14514 h 2162629"/>
              <a:gd name="connsiteX51" fmla="*/ 5994400 w 8810171"/>
              <a:gd name="connsiteY51" fmla="*/ 29029 h 2162629"/>
              <a:gd name="connsiteX52" fmla="*/ 6066971 w 8810171"/>
              <a:gd name="connsiteY52" fmla="*/ 43543 h 2162629"/>
              <a:gd name="connsiteX53" fmla="*/ 6183085 w 8810171"/>
              <a:gd name="connsiteY53" fmla="*/ 58057 h 2162629"/>
              <a:gd name="connsiteX54" fmla="*/ 6226628 w 8810171"/>
              <a:gd name="connsiteY54" fmla="*/ 72571 h 2162629"/>
              <a:gd name="connsiteX55" fmla="*/ 6400800 w 8810171"/>
              <a:gd name="connsiteY55" fmla="*/ 101600 h 2162629"/>
              <a:gd name="connsiteX56" fmla="*/ 6531428 w 8810171"/>
              <a:gd name="connsiteY56" fmla="*/ 130629 h 2162629"/>
              <a:gd name="connsiteX57" fmla="*/ 6604000 w 8810171"/>
              <a:gd name="connsiteY57" fmla="*/ 145143 h 2162629"/>
              <a:gd name="connsiteX58" fmla="*/ 6662057 w 8810171"/>
              <a:gd name="connsiteY58" fmla="*/ 159657 h 2162629"/>
              <a:gd name="connsiteX59" fmla="*/ 6792685 w 8810171"/>
              <a:gd name="connsiteY59" fmla="*/ 174171 h 2162629"/>
              <a:gd name="connsiteX60" fmla="*/ 6908800 w 8810171"/>
              <a:gd name="connsiteY60" fmla="*/ 203200 h 2162629"/>
              <a:gd name="connsiteX61" fmla="*/ 7082971 w 8810171"/>
              <a:gd name="connsiteY61" fmla="*/ 232229 h 2162629"/>
              <a:gd name="connsiteX62" fmla="*/ 7199085 w 8810171"/>
              <a:gd name="connsiteY62" fmla="*/ 246743 h 2162629"/>
              <a:gd name="connsiteX63" fmla="*/ 7358743 w 8810171"/>
              <a:gd name="connsiteY63" fmla="*/ 275771 h 2162629"/>
              <a:gd name="connsiteX64" fmla="*/ 7692571 w 8810171"/>
              <a:gd name="connsiteY64" fmla="*/ 304800 h 2162629"/>
              <a:gd name="connsiteX65" fmla="*/ 7924800 w 8810171"/>
              <a:gd name="connsiteY65" fmla="*/ 348343 h 2162629"/>
              <a:gd name="connsiteX66" fmla="*/ 8084457 w 8810171"/>
              <a:gd name="connsiteY66" fmla="*/ 377371 h 2162629"/>
              <a:gd name="connsiteX67" fmla="*/ 8244114 w 8810171"/>
              <a:gd name="connsiteY67" fmla="*/ 391886 h 2162629"/>
              <a:gd name="connsiteX68" fmla="*/ 8316685 w 8810171"/>
              <a:gd name="connsiteY68" fmla="*/ 406400 h 2162629"/>
              <a:gd name="connsiteX69" fmla="*/ 8360228 w 8810171"/>
              <a:gd name="connsiteY69" fmla="*/ 420914 h 2162629"/>
              <a:gd name="connsiteX70" fmla="*/ 8548914 w 8810171"/>
              <a:gd name="connsiteY70" fmla="*/ 449943 h 2162629"/>
              <a:gd name="connsiteX71" fmla="*/ 8650514 w 8810171"/>
              <a:gd name="connsiteY71" fmla="*/ 522514 h 2162629"/>
              <a:gd name="connsiteX72" fmla="*/ 8723085 w 8810171"/>
              <a:gd name="connsiteY72" fmla="*/ 609600 h 2162629"/>
              <a:gd name="connsiteX73" fmla="*/ 8737600 w 8810171"/>
              <a:gd name="connsiteY73" fmla="*/ 653143 h 2162629"/>
              <a:gd name="connsiteX74" fmla="*/ 8766628 w 8810171"/>
              <a:gd name="connsiteY74" fmla="*/ 696686 h 2162629"/>
              <a:gd name="connsiteX75" fmla="*/ 8795657 w 8810171"/>
              <a:gd name="connsiteY75" fmla="*/ 783771 h 2162629"/>
              <a:gd name="connsiteX76" fmla="*/ 8810171 w 8810171"/>
              <a:gd name="connsiteY76" fmla="*/ 827314 h 2162629"/>
              <a:gd name="connsiteX77" fmla="*/ 8795657 w 8810171"/>
              <a:gd name="connsiteY77" fmla="*/ 1306286 h 2162629"/>
              <a:gd name="connsiteX78" fmla="*/ 8781143 w 8810171"/>
              <a:gd name="connsiteY78" fmla="*/ 1393371 h 2162629"/>
              <a:gd name="connsiteX79" fmla="*/ 8752114 w 8810171"/>
              <a:gd name="connsiteY79" fmla="*/ 1436914 h 2162629"/>
              <a:gd name="connsiteX80" fmla="*/ 8708571 w 8810171"/>
              <a:gd name="connsiteY80" fmla="*/ 1524000 h 2162629"/>
              <a:gd name="connsiteX81" fmla="*/ 8665028 w 8810171"/>
              <a:gd name="connsiteY81" fmla="*/ 1567543 h 2162629"/>
              <a:gd name="connsiteX82" fmla="*/ 8592457 w 8810171"/>
              <a:gd name="connsiteY82" fmla="*/ 1654629 h 2162629"/>
              <a:gd name="connsiteX83" fmla="*/ 8577943 w 8810171"/>
              <a:gd name="connsiteY83" fmla="*/ 1698171 h 2162629"/>
              <a:gd name="connsiteX84" fmla="*/ 8505371 w 8810171"/>
              <a:gd name="connsiteY84" fmla="*/ 1785257 h 2162629"/>
              <a:gd name="connsiteX85" fmla="*/ 8461828 w 8810171"/>
              <a:gd name="connsiteY85" fmla="*/ 1799771 h 2162629"/>
              <a:gd name="connsiteX86" fmla="*/ 8418285 w 8810171"/>
              <a:gd name="connsiteY86" fmla="*/ 1828800 h 2162629"/>
              <a:gd name="connsiteX87" fmla="*/ 8360228 w 8810171"/>
              <a:gd name="connsiteY87" fmla="*/ 1872343 h 2162629"/>
              <a:gd name="connsiteX88" fmla="*/ 8302171 w 8810171"/>
              <a:gd name="connsiteY88" fmla="*/ 1886857 h 2162629"/>
              <a:gd name="connsiteX89" fmla="*/ 8258628 w 8810171"/>
              <a:gd name="connsiteY89" fmla="*/ 1901371 h 2162629"/>
              <a:gd name="connsiteX90" fmla="*/ 8128000 w 8810171"/>
              <a:gd name="connsiteY90" fmla="*/ 1973943 h 2162629"/>
              <a:gd name="connsiteX91" fmla="*/ 8084457 w 8810171"/>
              <a:gd name="connsiteY91" fmla="*/ 2002971 h 2162629"/>
              <a:gd name="connsiteX92" fmla="*/ 8026400 w 8810171"/>
              <a:gd name="connsiteY92" fmla="*/ 2017486 h 2162629"/>
              <a:gd name="connsiteX93" fmla="*/ 7852228 w 8810171"/>
              <a:gd name="connsiteY93" fmla="*/ 2046514 h 2162629"/>
              <a:gd name="connsiteX94" fmla="*/ 7474857 w 8810171"/>
              <a:gd name="connsiteY94" fmla="*/ 2061029 h 2162629"/>
              <a:gd name="connsiteX95" fmla="*/ 7242628 w 8810171"/>
              <a:gd name="connsiteY95" fmla="*/ 2090057 h 2162629"/>
              <a:gd name="connsiteX96" fmla="*/ 7082971 w 8810171"/>
              <a:gd name="connsiteY96" fmla="*/ 2119086 h 2162629"/>
              <a:gd name="connsiteX97" fmla="*/ 6792685 w 8810171"/>
              <a:gd name="connsiteY97" fmla="*/ 2133600 h 2162629"/>
              <a:gd name="connsiteX98" fmla="*/ 5733143 w 8810171"/>
              <a:gd name="connsiteY98" fmla="*/ 2119086 h 2162629"/>
              <a:gd name="connsiteX99" fmla="*/ 5675085 w 8810171"/>
              <a:gd name="connsiteY99" fmla="*/ 2104571 h 2162629"/>
              <a:gd name="connsiteX100" fmla="*/ 5283200 w 8810171"/>
              <a:gd name="connsiteY100" fmla="*/ 2119086 h 2162629"/>
              <a:gd name="connsiteX101" fmla="*/ 4470400 w 8810171"/>
              <a:gd name="connsiteY101" fmla="*/ 2104571 h 2162629"/>
              <a:gd name="connsiteX102" fmla="*/ 4426857 w 8810171"/>
              <a:gd name="connsiteY102" fmla="*/ 2090057 h 2162629"/>
              <a:gd name="connsiteX103" fmla="*/ 4339771 w 8810171"/>
              <a:gd name="connsiteY103" fmla="*/ 2046514 h 2162629"/>
              <a:gd name="connsiteX104" fmla="*/ 4238171 w 8810171"/>
              <a:gd name="connsiteY104" fmla="*/ 2075543 h 21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8810171" h="2162629">
                <a:moveTo>
                  <a:pt x="4296228" y="2046514"/>
                </a:moveTo>
                <a:cubicBezTo>
                  <a:pt x="4193652" y="2067030"/>
                  <a:pt x="4247061" y="2053228"/>
                  <a:pt x="4136571" y="2090057"/>
                </a:cubicBezTo>
                <a:lnTo>
                  <a:pt x="4093028" y="2104571"/>
                </a:lnTo>
                <a:cubicBezTo>
                  <a:pt x="4078514" y="2109409"/>
                  <a:pt x="4064631" y="2116922"/>
                  <a:pt x="4049485" y="2119086"/>
                </a:cubicBezTo>
                <a:cubicBezTo>
                  <a:pt x="3968391" y="2130671"/>
                  <a:pt x="3884371" y="2144132"/>
                  <a:pt x="3802743" y="2148114"/>
                </a:cubicBezTo>
                <a:cubicBezTo>
                  <a:pt x="3652862" y="2155425"/>
                  <a:pt x="3502781" y="2157791"/>
                  <a:pt x="3352800" y="2162629"/>
                </a:cubicBezTo>
                <a:lnTo>
                  <a:pt x="2656114" y="2148114"/>
                </a:lnTo>
                <a:cubicBezTo>
                  <a:pt x="2520187" y="2143427"/>
                  <a:pt x="2511713" y="2126187"/>
                  <a:pt x="2380343" y="2119086"/>
                </a:cubicBezTo>
                <a:cubicBezTo>
                  <a:pt x="2244988" y="2111769"/>
                  <a:pt x="2109410" y="2109409"/>
                  <a:pt x="1973943" y="2104571"/>
                </a:cubicBezTo>
                <a:cubicBezTo>
                  <a:pt x="1959429" y="2099733"/>
                  <a:pt x="1945335" y="2093376"/>
                  <a:pt x="1930400" y="2090057"/>
                </a:cubicBezTo>
                <a:cubicBezTo>
                  <a:pt x="1876589" y="2078099"/>
                  <a:pt x="1777417" y="2067306"/>
                  <a:pt x="1727200" y="2061029"/>
                </a:cubicBezTo>
                <a:cubicBezTo>
                  <a:pt x="1712686" y="2056191"/>
                  <a:pt x="1698803" y="2048678"/>
                  <a:pt x="1683657" y="2046514"/>
                </a:cubicBezTo>
                <a:cubicBezTo>
                  <a:pt x="1463410" y="2015050"/>
                  <a:pt x="1305909" y="2038815"/>
                  <a:pt x="1059543" y="2046514"/>
                </a:cubicBezTo>
                <a:cubicBezTo>
                  <a:pt x="778645" y="2086644"/>
                  <a:pt x="922312" y="2071860"/>
                  <a:pt x="377371" y="2046514"/>
                </a:cubicBezTo>
                <a:cubicBezTo>
                  <a:pt x="362088" y="2045803"/>
                  <a:pt x="348342" y="2036838"/>
                  <a:pt x="333828" y="2032000"/>
                </a:cubicBezTo>
                <a:cubicBezTo>
                  <a:pt x="253999" y="1978780"/>
                  <a:pt x="321733" y="2032000"/>
                  <a:pt x="261257" y="1959429"/>
                </a:cubicBezTo>
                <a:cubicBezTo>
                  <a:pt x="168126" y="1847672"/>
                  <a:pt x="260759" y="1980453"/>
                  <a:pt x="188685" y="1872343"/>
                </a:cubicBezTo>
                <a:lnTo>
                  <a:pt x="145143" y="1741714"/>
                </a:lnTo>
                <a:cubicBezTo>
                  <a:pt x="140305" y="1727200"/>
                  <a:pt x="139115" y="1710901"/>
                  <a:pt x="130628" y="1698171"/>
                </a:cubicBezTo>
                <a:cubicBezTo>
                  <a:pt x="120952" y="1683657"/>
                  <a:pt x="108685" y="1670569"/>
                  <a:pt x="101600" y="1654629"/>
                </a:cubicBezTo>
                <a:cubicBezTo>
                  <a:pt x="89173" y="1626667"/>
                  <a:pt x="82247" y="1596572"/>
                  <a:pt x="72571" y="1567543"/>
                </a:cubicBezTo>
                <a:cubicBezTo>
                  <a:pt x="67733" y="1553029"/>
                  <a:pt x="61768" y="1538843"/>
                  <a:pt x="58057" y="1524000"/>
                </a:cubicBezTo>
                <a:cubicBezTo>
                  <a:pt x="53219" y="1504648"/>
                  <a:pt x="47870" y="1485416"/>
                  <a:pt x="43543" y="1465943"/>
                </a:cubicBezTo>
                <a:cubicBezTo>
                  <a:pt x="33539" y="1420924"/>
                  <a:pt x="20818" y="1350413"/>
                  <a:pt x="14514" y="1306286"/>
                </a:cubicBezTo>
                <a:cubicBezTo>
                  <a:pt x="8998" y="1267672"/>
                  <a:pt x="4838" y="1228876"/>
                  <a:pt x="0" y="1190171"/>
                </a:cubicBezTo>
                <a:cubicBezTo>
                  <a:pt x="6087" y="1050156"/>
                  <a:pt x="6277" y="873591"/>
                  <a:pt x="29028" y="725714"/>
                </a:cubicBezTo>
                <a:cubicBezTo>
                  <a:pt x="32061" y="705998"/>
                  <a:pt x="39216" y="687130"/>
                  <a:pt x="43543" y="667657"/>
                </a:cubicBezTo>
                <a:cubicBezTo>
                  <a:pt x="44377" y="663904"/>
                  <a:pt x="60601" y="566506"/>
                  <a:pt x="72571" y="551543"/>
                </a:cubicBezTo>
                <a:cubicBezTo>
                  <a:pt x="83468" y="537921"/>
                  <a:pt x="102713" y="533681"/>
                  <a:pt x="116114" y="522514"/>
                </a:cubicBezTo>
                <a:cubicBezTo>
                  <a:pt x="270728" y="393669"/>
                  <a:pt x="65460" y="540979"/>
                  <a:pt x="203200" y="464457"/>
                </a:cubicBezTo>
                <a:cubicBezTo>
                  <a:pt x="233697" y="447514"/>
                  <a:pt x="257188" y="417433"/>
                  <a:pt x="290285" y="406400"/>
                </a:cubicBezTo>
                <a:cubicBezTo>
                  <a:pt x="477107" y="344125"/>
                  <a:pt x="285825" y="403886"/>
                  <a:pt x="449943" y="362857"/>
                </a:cubicBezTo>
                <a:cubicBezTo>
                  <a:pt x="464785" y="359146"/>
                  <a:pt x="478643" y="352054"/>
                  <a:pt x="493485" y="348343"/>
                </a:cubicBezTo>
                <a:cubicBezTo>
                  <a:pt x="517418" y="342360"/>
                  <a:pt x="542124" y="339812"/>
                  <a:pt x="566057" y="333829"/>
                </a:cubicBezTo>
                <a:cubicBezTo>
                  <a:pt x="580900" y="330118"/>
                  <a:pt x="594454" y="321478"/>
                  <a:pt x="609600" y="319314"/>
                </a:cubicBezTo>
                <a:cubicBezTo>
                  <a:pt x="662501" y="311757"/>
                  <a:pt x="716038" y="309638"/>
                  <a:pt x="769257" y="304800"/>
                </a:cubicBezTo>
                <a:cubicBezTo>
                  <a:pt x="800269" y="294463"/>
                  <a:pt x="838970" y="280326"/>
                  <a:pt x="870857" y="275771"/>
                </a:cubicBezTo>
                <a:cubicBezTo>
                  <a:pt x="918991" y="268895"/>
                  <a:pt x="967675" y="266626"/>
                  <a:pt x="1016000" y="261257"/>
                </a:cubicBezTo>
                <a:cubicBezTo>
                  <a:pt x="1054767" y="256950"/>
                  <a:pt x="1093409" y="251581"/>
                  <a:pt x="1132114" y="246743"/>
                </a:cubicBezTo>
                <a:cubicBezTo>
                  <a:pt x="1187265" y="228360"/>
                  <a:pt x="1207128" y="218854"/>
                  <a:pt x="1277257" y="217714"/>
                </a:cubicBezTo>
                <a:lnTo>
                  <a:pt x="2960914" y="203200"/>
                </a:lnTo>
                <a:cubicBezTo>
                  <a:pt x="3145902" y="166203"/>
                  <a:pt x="2887705" y="214560"/>
                  <a:pt x="3251200" y="174171"/>
                </a:cubicBezTo>
                <a:cubicBezTo>
                  <a:pt x="3266406" y="172481"/>
                  <a:pt x="3279741" y="162657"/>
                  <a:pt x="3294743" y="159657"/>
                </a:cubicBezTo>
                <a:cubicBezTo>
                  <a:pt x="3352458" y="148114"/>
                  <a:pt x="3410260" y="135517"/>
                  <a:pt x="3468914" y="130629"/>
                </a:cubicBezTo>
                <a:lnTo>
                  <a:pt x="3643085" y="116114"/>
                </a:lnTo>
                <a:cubicBezTo>
                  <a:pt x="3734945" y="110187"/>
                  <a:pt x="3827024" y="107933"/>
                  <a:pt x="3918857" y="101600"/>
                </a:cubicBezTo>
                <a:cubicBezTo>
                  <a:pt x="3967364" y="98255"/>
                  <a:pt x="4015619" y="91924"/>
                  <a:pt x="4064000" y="87086"/>
                </a:cubicBezTo>
                <a:cubicBezTo>
                  <a:pt x="4222617" y="47431"/>
                  <a:pt x="4140462" y="62463"/>
                  <a:pt x="4310743" y="43543"/>
                </a:cubicBezTo>
                <a:cubicBezTo>
                  <a:pt x="4330095" y="38705"/>
                  <a:pt x="4349124" y="32308"/>
                  <a:pt x="4368800" y="29029"/>
                </a:cubicBezTo>
                <a:cubicBezTo>
                  <a:pt x="4408719" y="22376"/>
                  <a:pt x="4580556" y="3887"/>
                  <a:pt x="4615543" y="0"/>
                </a:cubicBezTo>
                <a:lnTo>
                  <a:pt x="5225143" y="14514"/>
                </a:lnTo>
                <a:lnTo>
                  <a:pt x="5994400" y="29029"/>
                </a:lnTo>
                <a:cubicBezTo>
                  <a:pt x="6019055" y="29879"/>
                  <a:pt x="6042588" y="39792"/>
                  <a:pt x="6066971" y="43543"/>
                </a:cubicBezTo>
                <a:cubicBezTo>
                  <a:pt x="6105523" y="49474"/>
                  <a:pt x="6144380" y="53219"/>
                  <a:pt x="6183085" y="58057"/>
                </a:cubicBezTo>
                <a:cubicBezTo>
                  <a:pt x="6197599" y="62895"/>
                  <a:pt x="6211785" y="68860"/>
                  <a:pt x="6226628" y="72571"/>
                </a:cubicBezTo>
                <a:cubicBezTo>
                  <a:pt x="6295050" y="89677"/>
                  <a:pt x="6327053" y="89309"/>
                  <a:pt x="6400800" y="101600"/>
                </a:cubicBezTo>
                <a:cubicBezTo>
                  <a:pt x="6488370" y="116195"/>
                  <a:pt x="6453127" y="113229"/>
                  <a:pt x="6531428" y="130629"/>
                </a:cubicBezTo>
                <a:cubicBezTo>
                  <a:pt x="6555510" y="135981"/>
                  <a:pt x="6579918" y="139792"/>
                  <a:pt x="6604000" y="145143"/>
                </a:cubicBezTo>
                <a:cubicBezTo>
                  <a:pt x="6623473" y="149470"/>
                  <a:pt x="6642341" y="156624"/>
                  <a:pt x="6662057" y="159657"/>
                </a:cubicBezTo>
                <a:cubicBezTo>
                  <a:pt x="6705358" y="166319"/>
                  <a:pt x="6749142" y="169333"/>
                  <a:pt x="6792685" y="174171"/>
                </a:cubicBezTo>
                <a:cubicBezTo>
                  <a:pt x="6831390" y="183847"/>
                  <a:pt x="6869447" y="196641"/>
                  <a:pt x="6908800" y="203200"/>
                </a:cubicBezTo>
                <a:cubicBezTo>
                  <a:pt x="6966857" y="212876"/>
                  <a:pt x="7024568" y="224929"/>
                  <a:pt x="7082971" y="232229"/>
                </a:cubicBezTo>
                <a:cubicBezTo>
                  <a:pt x="7121676" y="237067"/>
                  <a:pt x="7160533" y="240812"/>
                  <a:pt x="7199085" y="246743"/>
                </a:cubicBezTo>
                <a:cubicBezTo>
                  <a:pt x="7266560" y="257124"/>
                  <a:pt x="7287828" y="269017"/>
                  <a:pt x="7358743" y="275771"/>
                </a:cubicBezTo>
                <a:cubicBezTo>
                  <a:pt x="7513212" y="290483"/>
                  <a:pt x="7559076" y="282551"/>
                  <a:pt x="7692571" y="304800"/>
                </a:cubicBezTo>
                <a:cubicBezTo>
                  <a:pt x="7770258" y="317748"/>
                  <a:pt x="7847358" y="334002"/>
                  <a:pt x="7924800" y="348343"/>
                </a:cubicBezTo>
                <a:cubicBezTo>
                  <a:pt x="7977987" y="358192"/>
                  <a:pt x="8030588" y="372474"/>
                  <a:pt x="8084457" y="377371"/>
                </a:cubicBezTo>
                <a:lnTo>
                  <a:pt x="8244114" y="391886"/>
                </a:lnTo>
                <a:cubicBezTo>
                  <a:pt x="8268304" y="396724"/>
                  <a:pt x="8292752" y="400417"/>
                  <a:pt x="8316685" y="406400"/>
                </a:cubicBezTo>
                <a:cubicBezTo>
                  <a:pt x="8331528" y="410111"/>
                  <a:pt x="8345293" y="417595"/>
                  <a:pt x="8360228" y="420914"/>
                </a:cubicBezTo>
                <a:cubicBezTo>
                  <a:pt x="8396491" y="428972"/>
                  <a:pt x="8516489" y="445311"/>
                  <a:pt x="8548914" y="449943"/>
                </a:cubicBezTo>
                <a:cubicBezTo>
                  <a:pt x="8662128" y="563157"/>
                  <a:pt x="8516785" y="426994"/>
                  <a:pt x="8650514" y="522514"/>
                </a:cubicBezTo>
                <a:cubicBezTo>
                  <a:pt x="8675482" y="540348"/>
                  <a:pt x="8708939" y="581308"/>
                  <a:pt x="8723085" y="609600"/>
                </a:cubicBezTo>
                <a:cubicBezTo>
                  <a:pt x="8729927" y="623284"/>
                  <a:pt x="8730758" y="639459"/>
                  <a:pt x="8737600" y="653143"/>
                </a:cubicBezTo>
                <a:cubicBezTo>
                  <a:pt x="8745401" y="668745"/>
                  <a:pt x="8759543" y="680746"/>
                  <a:pt x="8766628" y="696686"/>
                </a:cubicBezTo>
                <a:cubicBezTo>
                  <a:pt x="8779055" y="724647"/>
                  <a:pt x="8785981" y="754743"/>
                  <a:pt x="8795657" y="783771"/>
                </a:cubicBezTo>
                <a:lnTo>
                  <a:pt x="8810171" y="827314"/>
                </a:lnTo>
                <a:cubicBezTo>
                  <a:pt x="8805333" y="986971"/>
                  <a:pt x="8803837" y="1146765"/>
                  <a:pt x="8795657" y="1306286"/>
                </a:cubicBezTo>
                <a:cubicBezTo>
                  <a:pt x="8794150" y="1335676"/>
                  <a:pt x="8790449" y="1365452"/>
                  <a:pt x="8781143" y="1393371"/>
                </a:cubicBezTo>
                <a:cubicBezTo>
                  <a:pt x="8775627" y="1409920"/>
                  <a:pt x="8761790" y="1422400"/>
                  <a:pt x="8752114" y="1436914"/>
                </a:cubicBezTo>
                <a:cubicBezTo>
                  <a:pt x="8737567" y="1480555"/>
                  <a:pt x="8739835" y="1486484"/>
                  <a:pt x="8708571" y="1524000"/>
                </a:cubicBezTo>
                <a:cubicBezTo>
                  <a:pt x="8695430" y="1539769"/>
                  <a:pt x="8678169" y="1551774"/>
                  <a:pt x="8665028" y="1567543"/>
                </a:cubicBezTo>
                <a:cubicBezTo>
                  <a:pt x="8563992" y="1688787"/>
                  <a:pt x="8719669" y="1527417"/>
                  <a:pt x="8592457" y="1654629"/>
                </a:cubicBezTo>
                <a:cubicBezTo>
                  <a:pt x="8587619" y="1669143"/>
                  <a:pt x="8584785" y="1684487"/>
                  <a:pt x="8577943" y="1698171"/>
                </a:cubicBezTo>
                <a:cubicBezTo>
                  <a:pt x="8564556" y="1724945"/>
                  <a:pt x="8529445" y="1769207"/>
                  <a:pt x="8505371" y="1785257"/>
                </a:cubicBezTo>
                <a:cubicBezTo>
                  <a:pt x="8492641" y="1793744"/>
                  <a:pt x="8476342" y="1794933"/>
                  <a:pt x="8461828" y="1799771"/>
                </a:cubicBezTo>
                <a:cubicBezTo>
                  <a:pt x="8447314" y="1809447"/>
                  <a:pt x="8432480" y="1818661"/>
                  <a:pt x="8418285" y="1828800"/>
                </a:cubicBezTo>
                <a:cubicBezTo>
                  <a:pt x="8398600" y="1842860"/>
                  <a:pt x="8381865" y="1861525"/>
                  <a:pt x="8360228" y="1872343"/>
                </a:cubicBezTo>
                <a:cubicBezTo>
                  <a:pt x="8342386" y="1881264"/>
                  <a:pt x="8321351" y="1881377"/>
                  <a:pt x="8302171" y="1886857"/>
                </a:cubicBezTo>
                <a:cubicBezTo>
                  <a:pt x="8287460" y="1891060"/>
                  <a:pt x="8273142" y="1896533"/>
                  <a:pt x="8258628" y="1901371"/>
                </a:cubicBezTo>
                <a:cubicBezTo>
                  <a:pt x="7984078" y="2084409"/>
                  <a:pt x="8281267" y="1897311"/>
                  <a:pt x="8128000" y="1973943"/>
                </a:cubicBezTo>
                <a:cubicBezTo>
                  <a:pt x="8112398" y="1981744"/>
                  <a:pt x="8100490" y="1996099"/>
                  <a:pt x="8084457" y="2002971"/>
                </a:cubicBezTo>
                <a:cubicBezTo>
                  <a:pt x="8066122" y="2010829"/>
                  <a:pt x="8045580" y="2012006"/>
                  <a:pt x="8026400" y="2017486"/>
                </a:cubicBezTo>
                <a:cubicBezTo>
                  <a:pt x="7935592" y="2043431"/>
                  <a:pt x="8014391" y="2037247"/>
                  <a:pt x="7852228" y="2046514"/>
                </a:cubicBezTo>
                <a:cubicBezTo>
                  <a:pt x="7726550" y="2053696"/>
                  <a:pt x="7600647" y="2056191"/>
                  <a:pt x="7474857" y="2061029"/>
                </a:cubicBezTo>
                <a:cubicBezTo>
                  <a:pt x="7374806" y="2071034"/>
                  <a:pt x="7332659" y="2072051"/>
                  <a:pt x="7242628" y="2090057"/>
                </a:cubicBezTo>
                <a:cubicBezTo>
                  <a:pt x="7153804" y="2107821"/>
                  <a:pt x="7200164" y="2110405"/>
                  <a:pt x="7082971" y="2119086"/>
                </a:cubicBezTo>
                <a:cubicBezTo>
                  <a:pt x="6986353" y="2126243"/>
                  <a:pt x="6889447" y="2128762"/>
                  <a:pt x="6792685" y="2133600"/>
                </a:cubicBezTo>
                <a:lnTo>
                  <a:pt x="5733143" y="2119086"/>
                </a:lnTo>
                <a:cubicBezTo>
                  <a:pt x="5713201" y="2118568"/>
                  <a:pt x="5695033" y="2104571"/>
                  <a:pt x="5675085" y="2104571"/>
                </a:cubicBezTo>
                <a:cubicBezTo>
                  <a:pt x="5544367" y="2104571"/>
                  <a:pt x="5413828" y="2114248"/>
                  <a:pt x="5283200" y="2119086"/>
                </a:cubicBezTo>
                <a:lnTo>
                  <a:pt x="4470400" y="2104571"/>
                </a:lnTo>
                <a:cubicBezTo>
                  <a:pt x="4455109" y="2104053"/>
                  <a:pt x="4440541" y="2096899"/>
                  <a:pt x="4426857" y="2090057"/>
                </a:cubicBezTo>
                <a:cubicBezTo>
                  <a:pt x="4314303" y="2033781"/>
                  <a:pt x="4449225" y="2083000"/>
                  <a:pt x="4339771" y="2046514"/>
                </a:cubicBezTo>
                <a:cubicBezTo>
                  <a:pt x="4256592" y="2063151"/>
                  <a:pt x="4289265" y="2049997"/>
                  <a:pt x="4238171" y="2075543"/>
                </a:cubicBezTo>
              </a:path>
            </a:pathLst>
          </a:custGeom>
          <a:noFill/>
          <a:ln w="76200" cap="flat" cmpd="sng" algn="ctr">
            <a:solidFill>
              <a:srgbClr val="8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0" i="0"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2160973497"/>
      </p:ext>
    </p:extLst>
  </p:cSld>
  <p:clrMapOvr>
    <a:masterClrMapping/>
  </p:clrMapOvr>
  <p:transition/>
</p:sld>
</file>

<file path=ppt/slides/slide52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501446" y="1584179"/>
            <a:ext cx="8150942" cy="453970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In Anthropology</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800" b="1" i="0" u="none" strike="noStrike" kern="1200" cap="none" spc="0" normalizeH="0" baseline="0" noProof="0" dirty="0">
                <a:ln>
                  <a:noFill/>
                </a:ln>
                <a:solidFill>
                  <a:srgbClr val="FF0000"/>
                </a:solidFill>
                <a:effectLst/>
                <a:uLnTx/>
                <a:uFillTx/>
                <a:latin typeface="Arial" charset="0"/>
                <a:ea typeface="+mn-ea"/>
                <a:cs typeface="+mn-cs"/>
              </a:rPr>
              <a:t>HOLISM</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involves all four levels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and all</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of the physical and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cultural (or behavioral)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components combined . . .</a:t>
            </a:r>
          </a:p>
        </p:txBody>
      </p:sp>
    </p:spTree>
    <p:extLst>
      <p:ext uri="{BB962C8B-B14F-4D97-AF65-F5344CB8AC3E}">
        <p14:creationId xmlns:p14="http://schemas.microsoft.com/office/powerpoint/2010/main" val="1638653533"/>
      </p:ext>
    </p:extLst>
  </p:cSld>
  <p:clrMapOvr>
    <a:masterClrMapping/>
  </p:clrMapOvr>
  <p:transition/>
</p:sld>
</file>

<file path=ppt/slides/slide52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3553374"/>
            <a:ext cx="6908800" cy="92333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A simple example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553100643"/>
      </p:ext>
    </p:extLst>
  </p:cSld>
  <p:clrMapOvr>
    <a:masterClrMapping/>
  </p:clrMapOvr>
  <p:transition/>
</p:sld>
</file>

<file path=ppt/slides/slide527.xml><?xml version="1.0" encoding="utf-8"?>
<p:sld xmlns:a="http://schemas.openxmlformats.org/drawingml/2006/main" xmlns:r="http://schemas.openxmlformats.org/officeDocument/2006/relationships" xmlns:p="http://schemas.openxmlformats.org/presentationml/2006/main">
  <p:cSld>
    <p:bg>
      <p:bgPr>
        <a:solidFill>
          <a:srgbClr val="0C0600"/>
        </a:solidFill>
        <a:effectLst/>
      </p:bgPr>
    </p:bg>
    <p:spTree>
      <p:nvGrpSpPr>
        <p:cNvPr id="1" name=""/>
        <p:cNvGrpSpPr/>
        <p:nvPr/>
      </p:nvGrpSpPr>
      <p:grpSpPr>
        <a:xfrm>
          <a:off x="0" y="0"/>
          <a:ext cx="0" cy="0"/>
          <a:chOff x="0" y="0"/>
          <a:chExt cx="0" cy="0"/>
        </a:xfrm>
      </p:grpSpPr>
      <p:sp>
        <p:nvSpPr>
          <p:cNvPr id="412674"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http://blog.nature.org/science/2015/01/05/winter-bird-feeding-good-or-bad-for-birds/</a:t>
            </a:r>
            <a:endParaRPr kumimoji="1" lang="en-US" sz="800" dirty="0">
              <a:solidFill>
                <a:srgbClr val="99CC00"/>
              </a:solidFill>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079" y="614366"/>
            <a:ext cx="7943850" cy="5629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1855008"/>
      </p:ext>
    </p:extLst>
  </p:cSld>
  <p:clrMapOvr>
    <a:masterClrMapping/>
  </p:clrMapOvr>
  <p:transition/>
</p:sld>
</file>

<file path=ppt/slides/slide52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solidFill>
                <a:latin typeface="Verdana" pitchFamily="34" charset="0"/>
              </a:rPr>
              <a:t>Is it good to feed the winter birds?</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algn="ctr" eaLnBrk="0" hangingPunct="0">
              <a:lnSpc>
                <a:spcPct val="120000"/>
              </a:lnSpc>
            </a:pPr>
            <a:r>
              <a:rPr kumimoji="1" lang="en-US" sz="4000" b="1" dirty="0">
                <a:solidFill>
                  <a:srgbClr val="0C0600"/>
                </a:solidFill>
                <a:latin typeface="Verdana" pitchFamily="34" charset="0"/>
              </a:rPr>
              <a:t>Yes . . .</a:t>
            </a:r>
          </a:p>
          <a:p>
            <a:pPr algn="ctr" eaLnBrk="0" hangingPunct="0">
              <a:lnSpc>
                <a:spcPct val="120000"/>
              </a:lnSpc>
            </a:pPr>
            <a:endParaRPr kumimoji="1" lang="en-US" sz="4000" b="1" dirty="0">
              <a:solidFill>
                <a:srgbClr val="0C0600"/>
              </a:solidFill>
              <a:latin typeface="Verdana" pitchFamily="34" charset="0"/>
            </a:endParaRPr>
          </a:p>
          <a:p>
            <a:pPr algn="ctr" eaLnBrk="0" hangingPunct="0">
              <a:lnSpc>
                <a:spcPct val="120000"/>
              </a:lnSpc>
            </a:pPr>
            <a:r>
              <a:rPr kumimoji="1" lang="en-US" sz="4000" b="1" dirty="0">
                <a:solidFill>
                  <a:srgbClr val="0C0600"/>
                </a:solidFill>
                <a:latin typeface="Verdana" pitchFamily="34" charset="0"/>
              </a:rPr>
              <a:t>for the reasons one might suspect . . .</a:t>
            </a:r>
          </a:p>
        </p:txBody>
      </p:sp>
      <p:sp>
        <p:nvSpPr>
          <p:cNvPr id="9"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http://blog.nature.org/science/2015/01/05/winter-bird-feeding-good-or-bad-for-birds/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4049881195"/>
      </p:ext>
    </p:extLst>
  </p:cSld>
  <p:clrMapOvr>
    <a:masterClrMapping/>
  </p:clrMapOvr>
  <p:transition/>
</p:sld>
</file>

<file path=ppt/slides/slide52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br>
              <a:rPr kumimoji="1" lang="en-US" sz="2800" b="1" dirty="0">
                <a:solidFill>
                  <a:srgbClr val="FFFFFF">
                    <a:lumMod val="65000"/>
                  </a:srgbClr>
                </a:solidFill>
                <a:latin typeface="Verdana" pitchFamily="34" charset="0"/>
              </a:rPr>
            </a:br>
            <a:endParaRPr kumimoji="1" lang="en-US" sz="2800" b="1" dirty="0">
              <a:solidFill>
                <a:srgbClr val="FFFFFF">
                  <a:lumMod val="65000"/>
                </a:srgbClr>
              </a:solidFill>
              <a:latin typeface="Verdana" pitchFamily="34" charset="0"/>
            </a:endParaRPr>
          </a:p>
          <a:p>
            <a:pPr algn="ctr" eaLnBrk="0" hangingPunct="0">
              <a:lnSpc>
                <a:spcPct val="120000"/>
              </a:lnSpc>
            </a:pPr>
            <a:r>
              <a:rPr kumimoji="1" lang="en-US" sz="4000" b="1" dirty="0">
                <a:solidFill>
                  <a:srgbClr val="0C0600"/>
                </a:solidFill>
                <a:latin typeface="Verdana" pitchFamily="34" charset="0"/>
              </a:rPr>
              <a:t>Yes . . .</a:t>
            </a:r>
          </a:p>
          <a:p>
            <a:pPr algn="ctr" eaLnBrk="0" hangingPunct="0">
              <a:lnSpc>
                <a:spcPct val="120000"/>
              </a:lnSpc>
            </a:pPr>
            <a:endParaRPr kumimoji="1" lang="en-US" sz="4000" b="1" dirty="0">
              <a:solidFill>
                <a:srgbClr val="0C0600"/>
              </a:solidFill>
              <a:latin typeface="Verdana" pitchFamily="34" charset="0"/>
            </a:endParaRPr>
          </a:p>
          <a:p>
            <a:pPr algn="ctr" eaLnBrk="0" hangingPunct="0">
              <a:lnSpc>
                <a:spcPct val="120000"/>
              </a:lnSpc>
            </a:pPr>
            <a:r>
              <a:rPr kumimoji="1" lang="en-US" sz="4000" b="1" dirty="0">
                <a:solidFill>
                  <a:srgbClr val="0C0600"/>
                </a:solidFill>
                <a:latin typeface="Verdana" pitchFamily="34" charset="0"/>
              </a:rPr>
              <a:t>for the reasons one might suspect . . .</a:t>
            </a:r>
          </a:p>
        </p:txBody>
      </p:sp>
      <p:sp>
        <p:nvSpPr>
          <p:cNvPr id="9"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http://blog.nature.org/science/2015/01/05/winter-bird-feeding-good-or-bad-for-birds/</a:t>
            </a:r>
            <a:endParaRPr kumimoji="1" lang="en-US" sz="800" dirty="0">
              <a:solidFill>
                <a:srgbClr val="99CC00"/>
              </a:solidFill>
              <a:latin typeface="Arial" charset="0"/>
            </a:endParaRPr>
          </a:p>
        </p:txBody>
      </p:sp>
      <p:sp>
        <p:nvSpPr>
          <p:cNvPr id="5" name="Rectangle 3"/>
          <p:cNvSpPr>
            <a:spLocks noChangeArrowheads="1"/>
          </p:cNvSpPr>
          <p:nvPr/>
        </p:nvSpPr>
        <p:spPr bwMode="auto">
          <a:xfrm>
            <a:off x="1098550" y="3553374"/>
            <a:ext cx="6908800" cy="923330"/>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3600" b="1" dirty="0">
                <a:solidFill>
                  <a:srgbClr val="FFFFFF"/>
                </a:solidFill>
                <a:latin typeface="Arial" charset="0"/>
              </a:rPr>
              <a:t>A simple answer . . .</a:t>
            </a:r>
            <a:endParaRPr kumimoji="1" lang="en-US" sz="4400" b="1" dirty="0">
              <a:solidFill>
                <a:srgbClr val="FFFFFF"/>
              </a:solidFill>
              <a:latin typeface="Arial" charset="0"/>
            </a:endParaRPr>
          </a:p>
        </p:txBody>
      </p:sp>
    </p:spTree>
    <p:extLst>
      <p:ext uri="{BB962C8B-B14F-4D97-AF65-F5344CB8AC3E}">
        <p14:creationId xmlns:p14="http://schemas.microsoft.com/office/powerpoint/2010/main" val="2693044141"/>
      </p:ext>
    </p:extLst>
  </p:cSld>
  <p:clrMapOvr>
    <a:masterClrMapping/>
  </p:clrMapOvr>
  <p:transition/>
</p:sld>
</file>

<file path=ppt/slides/slide53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23950"/>
            <a:ext cx="7721600" cy="36576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br>
              <a:rPr kumimoji="1" lang="en-US" sz="2800" b="1" dirty="0">
                <a:solidFill>
                  <a:srgbClr val="FFFFFF">
                    <a:lumMod val="65000"/>
                  </a:srgbClr>
                </a:solidFill>
                <a:latin typeface="Verdana" pitchFamily="34" charset="0"/>
              </a:rPr>
            </a:br>
            <a:endParaRPr kumimoji="1" lang="en-US" sz="2800" b="1" dirty="0">
              <a:solidFill>
                <a:srgbClr val="FFFFFF">
                  <a:lumMod val="65000"/>
                </a:srgbClr>
              </a:solidFill>
              <a:latin typeface="Verdana" pitchFamily="34" charset="0"/>
            </a:endParaRPr>
          </a:p>
          <a:p>
            <a:pPr algn="ctr" eaLnBrk="0" hangingPunct="0">
              <a:lnSpc>
                <a:spcPct val="120000"/>
              </a:lnSpc>
            </a:pPr>
            <a:r>
              <a:rPr kumimoji="1" lang="en-US" sz="4000" b="1" dirty="0">
                <a:solidFill>
                  <a:srgbClr val="FFFFFF"/>
                </a:solidFill>
                <a:latin typeface="Verdana" pitchFamily="34" charset="0"/>
              </a:rPr>
              <a:t>Yes . . .</a:t>
            </a:r>
          </a:p>
          <a:p>
            <a:pPr algn="ctr" eaLnBrk="0" hangingPunct="0">
              <a:lnSpc>
                <a:spcPct val="120000"/>
              </a:lnSpc>
            </a:pPr>
            <a:endParaRPr kumimoji="1" lang="en-US" sz="4000" b="1" dirty="0">
              <a:solidFill>
                <a:srgbClr val="FFFFFF"/>
              </a:solidFill>
              <a:latin typeface="Verdana" pitchFamily="34" charset="0"/>
            </a:endParaRPr>
          </a:p>
          <a:p>
            <a:pPr algn="ctr" eaLnBrk="0" hangingPunct="0">
              <a:lnSpc>
                <a:spcPct val="120000"/>
              </a:lnSpc>
            </a:pPr>
            <a:r>
              <a:rPr kumimoji="1" lang="en-US" sz="3200" b="1" dirty="0">
                <a:solidFill>
                  <a:srgbClr val="FFFFFF"/>
                </a:solidFill>
                <a:latin typeface="Verdana" pitchFamily="34" charset="0"/>
              </a:rPr>
              <a:t>for the reasons one might suspect . . .</a:t>
            </a:r>
          </a:p>
        </p:txBody>
      </p:sp>
      <p:sp>
        <p:nvSpPr>
          <p:cNvPr id="9"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http://blog.nature.org/science/2015/01/05/winter-bird-feeding-good-or-bad-for-birds/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90507712"/>
      </p:ext>
    </p:extLst>
  </p:cSld>
  <p:clrMapOvr>
    <a:masterClrMapping/>
  </p:clrMapOvr>
  <p:transition/>
</p:sld>
</file>

<file path=ppt/slides/slide53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13316" y="2358639"/>
            <a:ext cx="7668684" cy="3933384"/>
          </a:xfrm>
          <a:prstGeom prst="rect">
            <a:avLst/>
          </a:prstGeom>
          <a:noFill/>
          <a:ln w="9525">
            <a:noFill/>
            <a:miter lim="800000"/>
            <a:headEnd/>
            <a:tailEnd/>
          </a:ln>
        </p:spPr>
        <p:txBody>
          <a:bodyPr wrap="square" anchor="ctr">
            <a:spAutoFit/>
          </a:bodyPr>
          <a:lstStyle/>
          <a:p>
            <a:pPr marL="228600" indent="-228600" eaLnBrk="0" hangingPunct="0">
              <a:lnSpc>
                <a:spcPct val="160000"/>
              </a:lnSpc>
              <a:buFontTx/>
              <a:buChar char="•"/>
              <a:tabLst>
                <a:tab pos="231775" algn="l"/>
              </a:tabLst>
              <a:defRPr/>
            </a:pPr>
            <a:r>
              <a:rPr kumimoji="1" lang="en-US" sz="1200" b="1" dirty="0">
                <a:solidFill>
                  <a:srgbClr val="FFFFFF"/>
                </a:solidFill>
                <a:latin typeface="Verdana" pitchFamily="34" charset="0"/>
              </a:rPr>
              <a:t>More than 40 percent of U.S. households feed their backyard birds, and in the United Kingdom, the rate is as high as 75 percent.</a:t>
            </a:r>
            <a:br>
              <a:rPr kumimoji="1" lang="en-US" sz="1200" b="1" dirty="0">
                <a:solidFill>
                  <a:srgbClr val="FFFFFF"/>
                </a:solidFill>
                <a:latin typeface="Verdana" pitchFamily="34" charset="0"/>
              </a:rPr>
            </a:br>
            <a:endParaRPr kumimoji="1" lang="en-US" sz="1200" b="1" dirty="0">
              <a:solidFill>
                <a:srgbClr val="FFFFFF"/>
              </a:solidFill>
              <a:latin typeface="Verdana" pitchFamily="34" charset="0"/>
            </a:endParaRPr>
          </a:p>
          <a:p>
            <a:pPr marL="228600" indent="-228600" eaLnBrk="0" hangingPunct="0">
              <a:lnSpc>
                <a:spcPct val="160000"/>
              </a:lnSpc>
              <a:buFontTx/>
              <a:buChar char="•"/>
              <a:tabLst>
                <a:tab pos="231775" algn="l"/>
              </a:tabLst>
              <a:defRPr/>
            </a:pPr>
            <a:r>
              <a:rPr kumimoji="1" lang="en-US" sz="1200" b="1" dirty="0">
                <a:solidFill>
                  <a:srgbClr val="FFFFFF"/>
                </a:solidFill>
                <a:latin typeface="Verdana" pitchFamily="34" charset="0"/>
              </a:rPr>
              <a:t>A study conducted during winter in Wisconsin showed that black-capped chickadees with access to bird seed had a much higher overwinter survival rate (69 percent) as compared to those without access to human-provided seed (37 percent survival</a:t>
            </a:r>
            <a:br>
              <a:rPr kumimoji="1" lang="en-US" sz="1200" b="1" dirty="0">
                <a:solidFill>
                  <a:srgbClr val="FFFFFF"/>
                </a:solidFill>
                <a:latin typeface="Verdana" pitchFamily="34" charset="0"/>
              </a:rPr>
            </a:br>
            <a:endParaRPr kumimoji="1" lang="en-US" sz="1200" b="1" dirty="0">
              <a:solidFill>
                <a:srgbClr val="FFFFFF"/>
              </a:solidFill>
              <a:latin typeface="Verdana" pitchFamily="34" charset="0"/>
            </a:endParaRPr>
          </a:p>
          <a:p>
            <a:pPr marL="228600" indent="-228600" eaLnBrk="0" hangingPunct="0">
              <a:lnSpc>
                <a:spcPct val="160000"/>
              </a:lnSpc>
              <a:buFontTx/>
              <a:buChar char="•"/>
              <a:tabLst>
                <a:tab pos="231775" algn="l"/>
              </a:tabLst>
              <a:defRPr/>
            </a:pPr>
            <a:r>
              <a:rPr kumimoji="1" lang="en-US" sz="1200" b="1" dirty="0">
                <a:solidFill>
                  <a:srgbClr val="FFFFFF"/>
                </a:solidFill>
                <a:latin typeface="Verdana" pitchFamily="34" charset="0"/>
              </a:rPr>
              <a:t>Furthermore, some studies have shown that birds making it through the winter in better physical condition see those benefits carry over into the nesting season</a:t>
            </a:r>
            <a:br>
              <a:rPr kumimoji="1" lang="en-US" sz="1200" b="1" dirty="0">
                <a:solidFill>
                  <a:srgbClr val="FFFFFF"/>
                </a:solidFill>
                <a:latin typeface="Verdana" pitchFamily="34" charset="0"/>
              </a:rPr>
            </a:br>
            <a:endParaRPr kumimoji="1" lang="en-US" sz="1200" b="1" dirty="0">
              <a:solidFill>
                <a:srgbClr val="FFFFFF"/>
              </a:solidFill>
              <a:latin typeface="Verdana" pitchFamily="34" charset="0"/>
            </a:endParaRPr>
          </a:p>
          <a:p>
            <a:pPr marL="228600" indent="-228600" eaLnBrk="0" hangingPunct="0">
              <a:lnSpc>
                <a:spcPct val="160000"/>
              </a:lnSpc>
              <a:buFontTx/>
              <a:buChar char="•"/>
              <a:tabLst>
                <a:tab pos="231775" algn="l"/>
              </a:tabLst>
              <a:defRPr/>
            </a:pPr>
            <a:r>
              <a:rPr kumimoji="1" lang="en-US" sz="1200" b="1" dirty="0">
                <a:solidFill>
                  <a:srgbClr val="FFFFFF"/>
                </a:solidFill>
                <a:latin typeface="Verdana" pitchFamily="34" charset="0"/>
              </a:rPr>
              <a:t>Bird feeding produces significantly earlier egg laying dates, larger clutches of eggs, higher chick weights and higher overall breeding success across a wide range of bird species</a:t>
            </a:r>
          </a:p>
        </p:txBody>
      </p:sp>
      <p:sp>
        <p:nvSpPr>
          <p:cNvPr id="7"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p>
        </p:txBody>
      </p:sp>
      <p:sp>
        <p:nvSpPr>
          <p:cNvPr id="6"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http://blog.nature.org/science/2015/01/05/winter-bird-feeding-good-or-bad-for-birds/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894921282"/>
      </p:ext>
    </p:extLst>
  </p:cSld>
  <p:clrMapOvr>
    <a:masterClrMapping/>
  </p:clrMapOvr>
  <p:transition/>
</p:sld>
</file>

<file path=ppt/slides/slide53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Is it good to feed the winter birds?</a:t>
            </a:r>
            <a:b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br>
            <a:endPar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Yes . . .</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for the reasons one might suspect . . .</a:t>
            </a:r>
          </a:p>
        </p:txBody>
      </p:sp>
      <p:sp>
        <p:nvSpPr>
          <p:cNvPr id="9"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http://blog.nature.org/science/2015/01/05/winter-bird-feeding-good-or-bad-for-birds/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5" name="Rectangle 3"/>
          <p:cNvSpPr>
            <a:spLocks noChangeArrowheads="1"/>
          </p:cNvSpPr>
          <p:nvPr/>
        </p:nvSpPr>
        <p:spPr bwMode="auto">
          <a:xfrm>
            <a:off x="1133667" y="1978830"/>
            <a:ext cx="6908800" cy="92333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BUT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 name="Rectangle 3"/>
          <p:cNvSpPr>
            <a:spLocks noChangeArrowheads="1"/>
          </p:cNvSpPr>
          <p:nvPr/>
        </p:nvSpPr>
        <p:spPr bwMode="auto">
          <a:xfrm>
            <a:off x="1120468" y="2696049"/>
            <a:ext cx="6908800" cy="335989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000000"/>
                </a:solidFill>
                <a:effectLst/>
                <a:uLnTx/>
                <a:uFillTx/>
                <a:latin typeface="Arial" charset="0"/>
                <a:ea typeface="+mn-ea"/>
                <a:cs typeface="+mn-cs"/>
              </a:rPr>
              <a:t>let’s look at the question from the anthropological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9600" b="1" i="0" u="none" strike="noStrike" kern="1200" cap="none" spc="0" normalizeH="0" baseline="0" noProof="0" dirty="0">
                <a:ln>
                  <a:noFill/>
                </a:ln>
                <a:solidFill>
                  <a:srgbClr val="000000"/>
                </a:solidFill>
                <a:effectLst/>
                <a:uLnTx/>
                <a:uFillTx/>
                <a:latin typeface="Arial" charset="0"/>
                <a:ea typeface="+mn-ea"/>
                <a:cs typeface="+mn-cs"/>
              </a:rPr>
              <a:t>holistic</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000000"/>
                </a:solidFill>
                <a:effectLst/>
                <a:uLnTx/>
                <a:uFillTx/>
                <a:latin typeface="Arial" charset="0"/>
                <a:ea typeface="+mn-ea"/>
                <a:cs typeface="+mn-cs"/>
              </a:rPr>
              <a:t>point of view . . .</a:t>
            </a:r>
            <a:endParaRPr kumimoji="1" lang="en-US" sz="44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324487806"/>
      </p:ext>
    </p:extLst>
  </p:cSld>
  <p:clrMapOvr>
    <a:masterClrMapping/>
  </p:clrMapOvr>
  <p:transition/>
</p:sld>
</file>

<file path=ppt/slides/slide53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13316" y="1834559"/>
            <a:ext cx="7668684" cy="4524315"/>
          </a:xfrm>
          <a:prstGeom prst="rect">
            <a:avLst/>
          </a:prstGeom>
          <a:noFill/>
          <a:ln w="9525">
            <a:noFill/>
            <a:miter lim="800000"/>
            <a:headEnd/>
            <a:tailEnd/>
          </a:ln>
        </p:spPr>
        <p:txBody>
          <a:bodyPr wrap="square" anchor="ctr">
            <a:spAutoFit/>
          </a:bodyPr>
          <a:lstStyle/>
          <a:p>
            <a:pPr marL="228600" indent="-228600" eaLnBrk="0" hangingPunct="0">
              <a:buFontTx/>
              <a:buChar char="•"/>
              <a:tabLst>
                <a:tab pos="231775" algn="l"/>
              </a:tabLst>
              <a:defRPr/>
            </a:pPr>
            <a:r>
              <a:rPr kumimoji="1" lang="en-US" sz="2400" b="1" dirty="0">
                <a:solidFill>
                  <a:srgbClr val="FFFFFF"/>
                </a:solidFill>
                <a:latin typeface="Verdana" pitchFamily="34" charset="0"/>
              </a:rPr>
              <a:t>feeding can promote the survival and reproduction of the not-quite-fittest</a:t>
            </a:r>
            <a:br>
              <a:rPr kumimoji="1" lang="en-US" sz="2400" b="1" dirty="0">
                <a:solidFill>
                  <a:srgbClr val="FFFFFF"/>
                </a:solidFill>
                <a:latin typeface="Verdana" pitchFamily="34" charset="0"/>
              </a:rPr>
            </a:br>
            <a:endParaRPr kumimoji="1" lang="en-US" sz="2400" b="1" dirty="0">
              <a:solidFill>
                <a:srgbClr val="FFFFFF"/>
              </a:solidFill>
              <a:latin typeface="Verdana" pitchFamily="34" charset="0"/>
            </a:endParaRPr>
          </a:p>
          <a:p>
            <a:pPr marL="228600" indent="-228600" eaLnBrk="0" hangingPunct="0">
              <a:buFontTx/>
              <a:buChar char="•"/>
              <a:tabLst>
                <a:tab pos="231775" algn="l"/>
              </a:tabLst>
              <a:defRPr/>
            </a:pPr>
            <a:r>
              <a:rPr kumimoji="1" lang="en-US" sz="2400" b="1" dirty="0">
                <a:solidFill>
                  <a:srgbClr val="FFFFFF"/>
                </a:solidFill>
                <a:latin typeface="Verdana" pitchFamily="34" charset="0"/>
              </a:rPr>
              <a:t>one research group found that birds fed during winter subsequently laid a smaller number of eggs that had lower hatching success and ultimately fledged fewer young than birds that weren’t fed at all</a:t>
            </a:r>
            <a:br>
              <a:rPr kumimoji="1" lang="en-US" sz="2400" b="1" dirty="0">
                <a:solidFill>
                  <a:srgbClr val="FFFFFF"/>
                </a:solidFill>
                <a:latin typeface="Verdana" pitchFamily="34" charset="0"/>
              </a:rPr>
            </a:br>
            <a:endParaRPr kumimoji="1" lang="en-US" sz="2400" b="1" dirty="0">
              <a:solidFill>
                <a:srgbClr val="FFFFFF"/>
              </a:solidFill>
              <a:latin typeface="Verdana" pitchFamily="34" charset="0"/>
            </a:endParaRPr>
          </a:p>
          <a:p>
            <a:pPr marL="228600" indent="-228600" eaLnBrk="0" hangingPunct="0">
              <a:buFontTx/>
              <a:buChar char="•"/>
              <a:tabLst>
                <a:tab pos="231775" algn="l"/>
              </a:tabLst>
              <a:defRPr/>
            </a:pPr>
            <a:r>
              <a:rPr kumimoji="1" lang="en-US" sz="2400" b="1" dirty="0">
                <a:solidFill>
                  <a:srgbClr val="FFFFFF"/>
                </a:solidFill>
                <a:latin typeface="Verdana" pitchFamily="34" charset="0"/>
              </a:rPr>
              <a:t>the offspring that did fledge weighed less and had a lower survival rate than the young of unfed birds</a:t>
            </a:r>
            <a:endParaRPr kumimoji="1" lang="en-US" b="1" dirty="0">
              <a:solidFill>
                <a:srgbClr val="FFFFFF"/>
              </a:solidFill>
              <a:latin typeface="Verdana" pitchFamily="34" charset="0"/>
            </a:endParaRPr>
          </a:p>
        </p:txBody>
      </p:sp>
      <p:sp>
        <p:nvSpPr>
          <p:cNvPr id="7"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p>
        </p:txBody>
      </p:sp>
      <p:sp>
        <p:nvSpPr>
          <p:cNvPr id="6"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http://blog.nature.org/science/2015/01/05/winter-bird-feeding-good-or-bad-for-birds/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2597789115"/>
      </p:ext>
    </p:extLst>
  </p:cSld>
  <p:clrMapOvr>
    <a:masterClrMapping/>
  </p:clrMapOvr>
  <p:transition/>
</p:sld>
</file>

<file path=ppt/slides/slide53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Is it good to feed the winter birds?</a:t>
            </a:r>
            <a:b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br>
            <a:endPar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Yes . . .</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for the reasons one might suspect . . .</a:t>
            </a:r>
          </a:p>
        </p:txBody>
      </p:sp>
      <p:sp>
        <p:nvSpPr>
          <p:cNvPr id="9"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http://blog.nature.org/science/2015/01/05/winter-bird-feeding-good-or-bad-for-birds/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5" name="Rectangle 3"/>
          <p:cNvSpPr>
            <a:spLocks noChangeArrowheads="1"/>
          </p:cNvSpPr>
          <p:nvPr/>
        </p:nvSpPr>
        <p:spPr bwMode="auto">
          <a:xfrm>
            <a:off x="1133667" y="2030158"/>
            <a:ext cx="6908800" cy="82067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lumMod val="65000"/>
                  </a:srgbClr>
                </a:solidFill>
                <a:effectLst/>
                <a:uLnTx/>
                <a:uFillTx/>
                <a:latin typeface="Arial" charset="0"/>
                <a:ea typeface="+mn-ea"/>
                <a:cs typeface="+mn-cs"/>
              </a:rPr>
              <a:t>BUT . . .</a:t>
            </a:r>
            <a:endParaRPr kumimoji="1" lang="en-US" sz="4400" b="1" i="0" u="none" strike="noStrike" kern="1200" cap="none" spc="0" normalizeH="0" baseline="0" noProof="0" dirty="0">
              <a:ln>
                <a:noFill/>
              </a:ln>
              <a:solidFill>
                <a:srgbClr val="FFFFFF">
                  <a:lumMod val="65000"/>
                </a:srgbClr>
              </a:solidFill>
              <a:effectLst/>
              <a:uLnTx/>
              <a:uFillTx/>
              <a:latin typeface="Arial" charset="0"/>
              <a:ea typeface="+mn-ea"/>
              <a:cs typeface="+mn-cs"/>
            </a:endParaRPr>
          </a:p>
        </p:txBody>
      </p:sp>
      <p:sp>
        <p:nvSpPr>
          <p:cNvPr id="6" name="Rectangle 3"/>
          <p:cNvSpPr>
            <a:spLocks noChangeArrowheads="1"/>
          </p:cNvSpPr>
          <p:nvPr/>
        </p:nvSpPr>
        <p:spPr bwMode="auto">
          <a:xfrm>
            <a:off x="1120468" y="2696049"/>
            <a:ext cx="6908800" cy="335989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let’s look at the question from the anthropological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9600" b="1" i="0" u="none" strike="noStrike" kern="1200" cap="none" spc="0" normalizeH="0" baseline="0" noProof="0" dirty="0">
                <a:ln>
                  <a:noFill/>
                </a:ln>
                <a:solidFill>
                  <a:srgbClr val="FF0000"/>
                </a:solidFill>
                <a:effectLst/>
                <a:uLnTx/>
                <a:uFillTx/>
                <a:latin typeface="Arial" charset="0"/>
                <a:ea typeface="+mn-ea"/>
                <a:cs typeface="+mn-cs"/>
              </a:rPr>
              <a:t>holistic</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point of view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313500619"/>
      </p:ext>
    </p:extLst>
  </p:cSld>
  <p:clrMapOvr>
    <a:masterClrMapping/>
  </p:clrMapOvr>
  <p:transition/>
</p:sld>
</file>

<file path=ppt/slides/slide53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Is it good to feed the winter birds?</a:t>
            </a:r>
            <a:b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br>
            <a:endPar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Yes . . .</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for the one might suspect . . .</a:t>
            </a:r>
          </a:p>
        </p:txBody>
      </p:sp>
      <p:sp>
        <p:nvSpPr>
          <p:cNvPr id="9"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http://blog.nature.org/science/2015/01/05/winter-bird-feeding-good-or-bad-for-birds/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5" name="Rectangle 3"/>
          <p:cNvSpPr>
            <a:spLocks noChangeArrowheads="1"/>
          </p:cNvSpPr>
          <p:nvPr/>
        </p:nvSpPr>
        <p:spPr bwMode="auto">
          <a:xfrm>
            <a:off x="1098550" y="3137877"/>
            <a:ext cx="6908800" cy="175432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A </a:t>
            </a:r>
            <a:r>
              <a:rPr kumimoji="1" lang="en-US" sz="3600" b="1" i="0" u="none" strike="noStrike" kern="1200" cap="none" spc="0" normalizeH="0" baseline="0" noProof="0" dirty="0">
                <a:ln>
                  <a:noFill/>
                </a:ln>
                <a:solidFill>
                  <a:srgbClr val="FF0000"/>
                </a:solidFill>
                <a:effectLst/>
                <a:uLnTx/>
                <a:uFillTx/>
                <a:latin typeface="Arial" charset="0"/>
                <a:ea typeface="+mn-ea"/>
                <a:cs typeface="+mn-cs"/>
              </a:rPr>
              <a:t>holistic</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view would also consider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064342876"/>
      </p:ext>
    </p:extLst>
  </p:cSld>
  <p:clrMapOvr>
    <a:masterClrMapping/>
  </p:clrMapOvr>
  <p:transition/>
</p:sld>
</file>

<file path=ppt/slides/slide53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13316" y="2035352"/>
            <a:ext cx="7668684" cy="3970318"/>
          </a:xfrm>
          <a:prstGeom prst="rect">
            <a:avLst/>
          </a:prstGeom>
          <a:noFill/>
          <a:ln w="9525">
            <a:noFill/>
            <a:miter lim="800000"/>
            <a:headEnd/>
            <a:tailEnd/>
          </a:ln>
        </p:spPr>
        <p:txBody>
          <a:bodyPr wrap="square" anchor="ctr">
            <a:spAutoFit/>
          </a:bodyPr>
          <a:lstStyle/>
          <a:p>
            <a:pPr marL="228600" indent="-228600" eaLnBrk="0" hangingPunct="0">
              <a:buFontTx/>
              <a:buChar char="•"/>
              <a:tabLst>
                <a:tab pos="231775" algn="l"/>
              </a:tabLst>
              <a:defRPr/>
            </a:pPr>
            <a:r>
              <a:rPr kumimoji="1" lang="en-US" sz="2800" b="1" dirty="0">
                <a:solidFill>
                  <a:srgbClr val="FFFFFF"/>
                </a:solidFill>
                <a:latin typeface="Verdana" pitchFamily="34" charset="0"/>
              </a:rPr>
              <a:t>both species [in two U.K. studies], when they had access to bird food, laid fewer eggs, had lower hatching success, and ultimately had fewer chicks fledged</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228600" indent="-228600" eaLnBrk="0" hangingPunct="0">
              <a:buFontTx/>
              <a:buChar char="•"/>
              <a:tabLst>
                <a:tab pos="231775" algn="l"/>
              </a:tabLst>
              <a:defRPr/>
            </a:pPr>
            <a:r>
              <a:rPr kumimoji="1" lang="en-US" sz="2800" b="1" dirty="0">
                <a:solidFill>
                  <a:srgbClr val="FFFFFF"/>
                </a:solidFill>
                <a:latin typeface="Verdana" pitchFamily="34" charset="0"/>
              </a:rPr>
              <a:t>feeding an irresistible diet that was unbalanced – too high in fat to produce high-quality eggs</a:t>
            </a:r>
          </a:p>
        </p:txBody>
      </p:sp>
      <p:sp>
        <p:nvSpPr>
          <p:cNvPr id="7"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p>
        </p:txBody>
      </p:sp>
      <p:sp>
        <p:nvSpPr>
          <p:cNvPr id="6"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http://blog.nature.org/science/2015/01/05/winter-bird-feeding-good-or-bad-for-birds/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2990371084"/>
      </p:ext>
    </p:extLst>
  </p:cSld>
  <p:clrMapOvr>
    <a:masterClrMapping/>
  </p:clrMapOvr>
  <p:transition/>
</p:sld>
</file>

<file path=ppt/slides/slide53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13316" y="1997252"/>
            <a:ext cx="7668684" cy="3970318"/>
          </a:xfrm>
          <a:prstGeom prst="rect">
            <a:avLst/>
          </a:prstGeom>
          <a:noFill/>
          <a:ln w="9525">
            <a:noFill/>
            <a:miter lim="800000"/>
            <a:headEnd/>
            <a:tailEnd/>
          </a:ln>
        </p:spPr>
        <p:txBody>
          <a:bodyPr wrap="square" anchor="ctr">
            <a:spAutoFit/>
          </a:bodyPr>
          <a:lstStyle/>
          <a:p>
            <a:pPr marL="228600" indent="-228600" eaLnBrk="0" hangingPunct="0">
              <a:buFontTx/>
              <a:buChar char="•"/>
              <a:tabLst>
                <a:tab pos="231775" algn="l"/>
              </a:tabLst>
              <a:defRPr/>
            </a:pPr>
            <a:r>
              <a:rPr kumimoji="1" lang="en-US" sz="2800" b="1" dirty="0">
                <a:solidFill>
                  <a:srgbClr val="FFFFFF"/>
                </a:solidFill>
                <a:latin typeface="Verdana" pitchFamily="34" charset="0"/>
              </a:rPr>
              <a:t>bird feeding allowed individuals with a lower reproductive capacity which ordinarily would not survive the winter the chance to nest</a:t>
            </a:r>
          </a:p>
          <a:p>
            <a:pPr marL="228600" indent="-228600" eaLnBrk="0" hangingPunct="0">
              <a:buFontTx/>
              <a:buChar char="•"/>
              <a:tabLst>
                <a:tab pos="231775" algn="l"/>
              </a:tabLst>
              <a:defRPr/>
            </a:pPr>
            <a:endParaRPr kumimoji="1" lang="en-US" sz="2800" b="1" dirty="0">
              <a:solidFill>
                <a:srgbClr val="FFFFFF"/>
              </a:solidFill>
              <a:latin typeface="Verdana" pitchFamily="34" charset="0"/>
            </a:endParaRPr>
          </a:p>
          <a:p>
            <a:pPr marL="228600" indent="-228600" eaLnBrk="0" hangingPunct="0">
              <a:buFontTx/>
              <a:buChar char="•"/>
              <a:tabLst>
                <a:tab pos="231775" algn="l"/>
              </a:tabLst>
              <a:defRPr/>
            </a:pPr>
            <a:r>
              <a:rPr kumimoji="1" lang="en-US" sz="2800" b="1" dirty="0">
                <a:solidFill>
                  <a:srgbClr val="FFFFFF"/>
                </a:solidFill>
                <a:latin typeface="Verdana" pitchFamily="34" charset="0"/>
              </a:rPr>
              <a:t>the feeders may be in poor quality nesting habitat – leading the birds to choose these suboptimal sites as nesting areas in the spring</a:t>
            </a:r>
          </a:p>
        </p:txBody>
      </p:sp>
      <p:sp>
        <p:nvSpPr>
          <p:cNvPr id="7"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p>
        </p:txBody>
      </p:sp>
      <p:sp>
        <p:nvSpPr>
          <p:cNvPr id="6"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http://blog.nature.org/science/2015/01/05/winter-bird-feeding-good-or-bad-for-birds/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2713480769"/>
      </p:ext>
    </p:extLst>
  </p:cSld>
  <p:clrMapOvr>
    <a:masterClrMapping/>
  </p:clrMapOvr>
  <p:transition/>
</p:sld>
</file>

<file path=ppt/slides/slide53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32366" y="2293304"/>
            <a:ext cx="7668684" cy="3416320"/>
          </a:xfrm>
          <a:prstGeom prst="rect">
            <a:avLst/>
          </a:prstGeom>
          <a:noFill/>
          <a:ln w="9525">
            <a:noFill/>
            <a:miter lim="800000"/>
            <a:headEnd/>
            <a:tailEnd/>
          </a:ln>
        </p:spPr>
        <p:txBody>
          <a:bodyPr wrap="squar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So from the </a:t>
            </a: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holistic</a:t>
            </a: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 view, one must look at things like the impacts of bird feeding not only on the survival </a:t>
            </a:r>
          </a:p>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1" u="none" strike="noStrike" kern="1200" cap="none" spc="0" normalizeH="0" baseline="0" noProof="0" dirty="0">
                <a:ln>
                  <a:noFill/>
                </a:ln>
                <a:solidFill>
                  <a:srgbClr val="FFFFFF"/>
                </a:solidFill>
                <a:effectLst/>
                <a:uLnTx/>
                <a:uFillTx/>
                <a:latin typeface="Verdana" pitchFamily="34" charset="0"/>
                <a:ea typeface="+mn-ea"/>
                <a:cs typeface="+mn-cs"/>
              </a:rPr>
              <a:t>of the birds fed</a:t>
            </a: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 </a:t>
            </a:r>
          </a:p>
          <a:p>
            <a:pPr marL="0" marR="0" lvl="0" indent="0" algn="l"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but also on things like . . . </a:t>
            </a:r>
          </a:p>
        </p:txBody>
      </p:sp>
      <p:sp>
        <p:nvSpPr>
          <p:cNvPr id="6"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http://blog.nature.org/science/2015/01/05/winter-bird-feeding-good-or-bad-for-birds/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9"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Is it good to feed the winter birds?</a:t>
            </a:r>
          </a:p>
        </p:txBody>
      </p:sp>
    </p:spTree>
    <p:extLst>
      <p:ext uri="{BB962C8B-B14F-4D97-AF65-F5344CB8AC3E}">
        <p14:creationId xmlns:p14="http://schemas.microsoft.com/office/powerpoint/2010/main" val="2214518711"/>
      </p:ext>
    </p:extLst>
  </p:cSld>
  <p:clrMapOvr>
    <a:masterClrMapping/>
  </p:clrMapOvr>
  <p:transition/>
</p:sld>
</file>

<file path=ppt/slides/slide53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32366" y="1107681"/>
            <a:ext cx="7668684" cy="5139869"/>
          </a:xfrm>
          <a:prstGeom prst="rect">
            <a:avLst/>
          </a:prstGeom>
          <a:noFill/>
          <a:ln w="9525">
            <a:noFill/>
            <a:miter lim="800000"/>
            <a:headEnd/>
            <a:tailEnd/>
          </a:ln>
        </p:spPr>
        <p:txBody>
          <a:bodyPr wrap="square" anchor="ctr">
            <a:spAutoFit/>
          </a:bodyPr>
          <a:lstStyle/>
          <a:p>
            <a:pPr lvl="1" eaLnBrk="0" hangingPunct="0">
              <a:tabLst>
                <a:tab pos="231775" algn="l"/>
              </a:tabLst>
              <a:defRPr/>
            </a:pPr>
            <a:r>
              <a:rPr kumimoji="1" lang="en-US" sz="2000" b="1" dirty="0">
                <a:solidFill>
                  <a:srgbClr val="FFFFFF">
                    <a:lumMod val="65000"/>
                  </a:srgbClr>
                </a:solidFill>
                <a:latin typeface="Verdana" pitchFamily="34" charset="0"/>
              </a:rPr>
              <a:t> </a:t>
            </a: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overall reproductive success</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other factors such as disease transmission</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species range expansion</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population trajectories</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and the long-range evolutionary effects on the species</a:t>
            </a:r>
          </a:p>
        </p:txBody>
      </p:sp>
      <p:sp>
        <p:nvSpPr>
          <p:cNvPr id="7" name="Rectangle 3"/>
          <p:cNvSpPr>
            <a:spLocks noChangeArrowheads="1"/>
          </p:cNvSpPr>
          <p:nvPr/>
        </p:nvSpPr>
        <p:spPr bwMode="auto">
          <a:xfrm>
            <a:off x="694267" y="361950"/>
            <a:ext cx="7721600" cy="8001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p>
        </p:txBody>
      </p:sp>
      <p:sp>
        <p:nvSpPr>
          <p:cNvPr id="6"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http://blog.nature.org/science/2015/01/05/winter-bird-feeding-good-or-bad-for-birds/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1218428421"/>
      </p:ext>
    </p:extLst>
  </p:cSld>
  <p:clrMapOvr>
    <a:masterClrMapping/>
  </p:clrMapOvr>
  <p:transition/>
</p:sld>
</file>

<file path=ppt/slides/slide54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838450"/>
            <a:ext cx="7721600" cy="20955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3600" b="1" dirty="0">
                <a:solidFill>
                  <a:srgbClr val="FFFFFF"/>
                </a:solidFill>
                <a:latin typeface="Verdana" pitchFamily="34" charset="0"/>
              </a:rPr>
              <a:t>another simple, but important, example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http://www.bbc.com/news/health-40118539</a:t>
            </a:r>
            <a:endParaRPr kumimoji="1" lang="en-US" sz="800" dirty="0">
              <a:solidFill>
                <a:srgbClr val="99CC00"/>
              </a:solidFill>
              <a:latin typeface="Arial" charset="0"/>
            </a:endParaRPr>
          </a:p>
        </p:txBody>
      </p:sp>
    </p:spTree>
    <p:extLst>
      <p:ext uri="{BB962C8B-B14F-4D97-AF65-F5344CB8AC3E}">
        <p14:creationId xmlns:p14="http://schemas.microsoft.com/office/powerpoint/2010/main" val="654446581"/>
      </p:ext>
    </p:extLst>
  </p:cSld>
  <p:clrMapOvr>
    <a:masterClrMapping/>
  </p:clrMapOvr>
  <p:transition/>
</p:sld>
</file>

<file path=ppt/slides/slide5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1176180"/>
            <a:ext cx="7721600" cy="4723174"/>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With COVID-19 handwashing has become a focused feature of life and most now recognize that it is of tremendous importance for both the individual and for society in general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117563800"/>
      </p:ext>
    </p:extLst>
  </p:cSld>
  <p:clrMapOvr>
    <a:masterClrMapping/>
  </p:clrMapOvr>
  <p:transition/>
</p:sld>
</file>

<file path=ppt/slides/slide5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0640" y="163624"/>
            <a:ext cx="9052560" cy="6347877"/>
          </a:xfrm>
          <a:prstGeom prst="rect">
            <a:avLst/>
          </a:prstGeom>
        </p:spPr>
      </p:pic>
      <p:sp>
        <p:nvSpPr>
          <p:cNvPr id="8" name="Text Box 2"/>
          <p:cNvSpPr txBox="1">
            <a:spLocks noChangeArrowheads="1"/>
          </p:cNvSpPr>
          <p:nvPr/>
        </p:nvSpPr>
        <p:spPr bwMode="auto">
          <a:xfrm>
            <a:off x="2984182" y="6565461"/>
            <a:ext cx="3103735"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3"/>
              </a:rPr>
              <a:t>https://www.cdc.gov/handwashing/when-how-handwashing.html</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996703065"/>
      </p:ext>
    </p:extLst>
  </p:cSld>
  <p:clrMapOvr>
    <a:masterClrMapping/>
  </p:clrMapOvr>
  <p:transition/>
</p:sld>
</file>

<file path=ppt/slides/slide54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1176180"/>
            <a:ext cx="7721600" cy="4723174"/>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Question:</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Does it make any difference if you wash your hands with cold water or warm water?</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3626278874"/>
      </p:ext>
    </p:extLst>
  </p:cSld>
  <p:clrMapOvr>
    <a:masterClrMapping/>
  </p:clrMapOvr>
  <p:transition/>
</p:sld>
</file>

<file path=ppt/slides/slide54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969702"/>
            <a:ext cx="7721600" cy="5018143"/>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Scientists: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Anthropologists: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Verdana" pitchFamily="34" charset="0"/>
                <a:ea typeface="+mn-ea"/>
                <a:cs typeface="+mn-cs"/>
              </a:rPr>
              <a:t>(REM: Anthropologists look at things holistically)</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2156148578"/>
      </p:ext>
    </p:extLst>
  </p:cSld>
  <p:clrMapOvr>
    <a:masterClrMapping/>
  </p:clrMapOvr>
  <p:transition/>
</p:sld>
</file>

<file path=ppt/slides/slide54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969702"/>
            <a:ext cx="7721600" cy="5018143"/>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Scientists: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No</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Anthropologists: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000000"/>
                </a:solidFill>
                <a:effectLst/>
                <a:uLnTx/>
                <a:uFillTx/>
                <a:latin typeface="Verdana" pitchFamily="34" charset="0"/>
                <a:ea typeface="+mn-ea"/>
                <a:cs typeface="+mn-cs"/>
              </a:rPr>
              <a:t>Yes</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Verdana" pitchFamily="34" charset="0"/>
                <a:ea typeface="+mn-ea"/>
                <a:cs typeface="+mn-cs"/>
              </a:rPr>
              <a:t>(REM: Anthropologists look at things holistically)</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468658195"/>
      </p:ext>
    </p:extLst>
  </p:cSld>
  <p:clrMapOvr>
    <a:masterClrMapping/>
  </p:clrMapOvr>
  <p:transition/>
</p:sld>
</file>

<file path=ppt/slides/slide54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969702"/>
            <a:ext cx="7721600" cy="5018143"/>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Scientists: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No</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Anthropologists: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Yes</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Verdana" pitchFamily="34" charset="0"/>
                <a:ea typeface="+mn-ea"/>
                <a:cs typeface="+mn-cs"/>
              </a:rPr>
              <a:t>(REM: Anthropologists look at things holistically)</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561795543"/>
      </p:ext>
    </p:extLst>
  </p:cSld>
  <p:clrMapOvr>
    <a:masterClrMapping/>
  </p:clrMapOvr>
  <p:transition/>
</p:sld>
</file>

<file path=ppt/slides/slide54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313" y="290512"/>
            <a:ext cx="706531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6950" y="1028700"/>
            <a:ext cx="1270000" cy="609600"/>
          </a:xfrm>
          <a:prstGeom prst="rect">
            <a:avLst/>
          </a:prstGeom>
        </p:spPr>
      </p:pic>
      <p:sp>
        <p:nvSpPr>
          <p:cNvPr id="9"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4"/>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10245" name="Picture 5" descr="http://jfoodprotection.org/na101/home/literatum/publisher/pinnacle/journals/content/food/2017/0362028x-80.6/0362028x-80.6/20170530/0362028x-80.6.cov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0" y="4689036"/>
            <a:ext cx="1428750" cy="191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9097092"/>
      </p:ext>
    </p:extLst>
  </p:cSld>
  <p:clrMapOvr>
    <a:masterClrMapping/>
  </p:clrMapOvr>
  <p:transition/>
</p:sld>
</file>

<file path=ppt/slides/slide54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313" y="290512"/>
            <a:ext cx="706531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6950" y="1028700"/>
            <a:ext cx="1270000" cy="609600"/>
          </a:xfrm>
          <a:prstGeom prst="rect">
            <a:avLst/>
          </a:prstGeom>
        </p:spPr>
      </p:pic>
      <p:sp>
        <p:nvSpPr>
          <p:cNvPr id="9"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4"/>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0" y="4689036"/>
            <a:ext cx="1428750" cy="19145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90550" y="2112614"/>
            <a:ext cx="8153400" cy="2431435"/>
          </a:xfrm>
          <a:prstGeom prst="rect">
            <a:avLst/>
          </a:prstGeom>
          <a:solidFill>
            <a:srgbClr val="FFFFFF">
              <a:alpha val="54000"/>
            </a:srgbClr>
          </a:solidFill>
          <a:ln w="76200">
            <a:solidFill>
              <a:srgbClr val="C00000"/>
            </a:solidFill>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US scientists say they have poured cold water on the theory that washing hands with hot water kills more germs than unheated water.</a:t>
            </a:r>
          </a:p>
        </p:txBody>
      </p:sp>
    </p:spTree>
    <p:extLst>
      <p:ext uri="{BB962C8B-B14F-4D97-AF65-F5344CB8AC3E}">
        <p14:creationId xmlns:p14="http://schemas.microsoft.com/office/powerpoint/2010/main" val="1103832267"/>
      </p:ext>
    </p:extLst>
  </p:cSld>
  <p:clrMapOvr>
    <a:masterClrMapping/>
  </p:clrMapOvr>
  <p:transition/>
</p:sld>
</file>

<file path=ppt/slides/slide54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1490662" y="6546411"/>
            <a:ext cx="6109365"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rPr>
              <a:t>http://jfoodprotection.org/doi/pdf/10.4315/0362-028X.JFP-16-370</a:t>
            </a: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http://jfoodprotection.org/doi/pdf/10.4315/0362-028X.JFP-16-370</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3" name="Rectangle 2"/>
          <p:cNvSpPr/>
          <p:nvPr/>
        </p:nvSpPr>
        <p:spPr>
          <a:xfrm>
            <a:off x="1200150" y="5646298"/>
            <a:ext cx="5753100" cy="646331"/>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000000"/>
                </a:solidFill>
                <a:effectLst/>
                <a:uLnTx/>
                <a:uFillTx/>
                <a:latin typeface="Arial" pitchFamily="34" charset="0"/>
                <a:ea typeface="+mn-ea"/>
                <a:cs typeface="+mn-cs"/>
              </a:rPr>
              <a:t>Journal of Food Protection</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Volume 80, Issue 6 (June 2017),  pp. 1022-1031.</a:t>
            </a: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50" y="4221804"/>
            <a:ext cx="1663700" cy="222935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33450" y="1306351"/>
            <a:ext cx="7315200" cy="2985433"/>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itchFamily="34" charset="0"/>
                <a:ea typeface="+mn-ea"/>
                <a:cs typeface="+mn-cs"/>
              </a:rPr>
              <a:t>Article:</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itchFamily="34" charset="0"/>
                <a:ea typeface="+mn-ea"/>
                <a:cs typeface="+mn-cs"/>
              </a:rPr>
              <a:t>“Quantifying the Effects of Water Temperature, Soap Volume, Lather Time, and Antimicrobial Soap as Variables in the Removal of Escherichia coli ATCC 11229 from Hands”</a:t>
            </a:r>
            <a:endPar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7" name="Rectangle 6"/>
          <p:cNvSpPr/>
          <p:nvPr/>
        </p:nvSpPr>
        <p:spPr>
          <a:xfrm>
            <a:off x="1162050" y="4543336"/>
            <a:ext cx="5657850" cy="92333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Dane A. Jensen, David R.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Macinga</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David J. Shumaker, Roberto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Bellino</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James W.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Arbogast</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and Donald W.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Schaffner</a:t>
            </a: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4169502625"/>
      </p:ext>
    </p:extLst>
  </p:cSld>
  <p:clrMapOvr>
    <a:masterClrMapping/>
  </p:clrMapOvr>
  <p:transition/>
</p:sld>
</file>

<file path=ppt/slides/slide55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02311"/>
            <a:ext cx="7721600" cy="5262979"/>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an anthropologist would look at the problem of water temperature </a:t>
            </a:r>
            <a:r>
              <a:rPr kumimoji="1" lang="en-US" sz="4000" b="1" i="1" u="none" strike="noStrike" kern="1200" cap="none" spc="0" normalizeH="0" baseline="0" noProof="0" dirty="0">
                <a:ln>
                  <a:noFill/>
                </a:ln>
                <a:solidFill>
                  <a:srgbClr val="FF0000"/>
                </a:solidFill>
                <a:effectLst/>
                <a:uLnTx/>
                <a:uFillTx/>
                <a:latin typeface="Verdana" pitchFamily="34" charset="0"/>
                <a:ea typeface="+mn-ea"/>
                <a:cs typeface="+mn-cs"/>
              </a:rPr>
              <a:t>holistically</a:t>
            </a: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and conclude that the water temperature DOES make a difference .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1538174876"/>
      </p:ext>
    </p:extLst>
  </p:cSld>
  <p:clrMapOvr>
    <a:masterClrMapping/>
  </p:clrMapOvr>
  <p:transition/>
</p:sld>
</file>

<file path=ppt/slides/slide55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50044"/>
            <a:ext cx="7721600" cy="4967514"/>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because </a:t>
            </a:r>
            <a:r>
              <a:rPr kumimoji="1" lang="en-US" sz="4000" b="1" i="1" u="none" strike="noStrike" kern="1200" cap="none" spc="0" normalizeH="0" baseline="0" noProof="0" dirty="0">
                <a:ln>
                  <a:noFill/>
                </a:ln>
                <a:solidFill>
                  <a:srgbClr val="FFFFFF"/>
                </a:solidFill>
                <a:effectLst/>
                <a:uLnTx/>
                <a:uFillTx/>
                <a:latin typeface="Verdana" pitchFamily="34" charset="0"/>
                <a:ea typeface="+mn-ea"/>
                <a:cs typeface="+mn-cs"/>
              </a:rPr>
              <a:t>length of time</a:t>
            </a: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of washing hands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(like </a:t>
            </a:r>
            <a:r>
              <a:rPr kumimoji="1" lang="en-US" sz="3200" b="1" i="1" u="none" strike="noStrike" kern="1200" cap="none" spc="0" normalizeH="0" baseline="0" noProof="0" dirty="0">
                <a:ln>
                  <a:noFill/>
                </a:ln>
                <a:solidFill>
                  <a:srgbClr val="FFFFFF"/>
                </a:solidFill>
                <a:effectLst/>
                <a:uLnTx/>
                <a:uFillTx/>
                <a:latin typeface="Verdana" pitchFamily="34" charset="0"/>
                <a:ea typeface="+mn-ea"/>
                <a:cs typeface="+mn-cs"/>
              </a:rPr>
              <a:t>length of time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brushing one’s teeth)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is a key variable to overall effectiveness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495013944"/>
      </p:ext>
    </p:extLst>
  </p:cSld>
  <p:clrMapOvr>
    <a:masterClrMapping/>
  </p:clrMapOvr>
  <p:transition/>
</p:sld>
</file>

<file path=ppt/slides/slide55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210307"/>
            <a:ext cx="7721600" cy="3046988"/>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 . in other words, HUMAN BEHAVIOR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is a most-important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key variable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3388358937"/>
      </p:ext>
    </p:extLst>
  </p:cSld>
  <p:clrMapOvr>
    <a:masterClrMapping/>
  </p:clrMapOvr>
  <p:transition/>
</p:sld>
</file>

<file path=ppt/slides/slide55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210307"/>
            <a:ext cx="7721600" cy="3046988"/>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 . and people tend to wash their hands </a:t>
            </a:r>
            <a:r>
              <a:rPr kumimoji="1" lang="en-US" sz="4000" b="1" i="1" u="none" strike="noStrike" kern="1200" cap="none" spc="0" normalizeH="0" baseline="0" noProof="0" dirty="0">
                <a:ln>
                  <a:noFill/>
                </a:ln>
                <a:solidFill>
                  <a:srgbClr val="FFFFFF"/>
                </a:solidFill>
                <a:effectLst/>
                <a:uLnTx/>
                <a:uFillTx/>
                <a:latin typeface="Verdana" pitchFamily="34" charset="0"/>
                <a:ea typeface="+mn-ea"/>
                <a:cs typeface="+mn-cs"/>
              </a:rPr>
              <a:t>longer</a:t>
            </a: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if the water temperature is comfortably warm</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1647001788"/>
      </p:ext>
    </p:extLst>
  </p:cSld>
  <p:clrMapOvr>
    <a:masterClrMapping/>
  </p:clrMapOvr>
  <p:transition/>
</p:sld>
</file>

<file path=ppt/slides/slide55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02312"/>
            <a:ext cx="7721600" cy="5262979"/>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even the scientists focusing on water temperature in the experiments note more or less in passing that human behavior is an important issue .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963735902"/>
      </p:ext>
    </p:extLst>
  </p:cSld>
  <p:clrMapOvr>
    <a:masterClrMapping/>
  </p:clrMapOvr>
  <p:transition/>
</p:sld>
</file>

<file path=ppt/slides/slide55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1490662" y="6565461"/>
            <a:ext cx="6154249"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rPr>
              <a:t>http://jfoodprotection.org/doi/abs/10.4315/0362-028X.JFP-16-370</a:t>
            </a: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http://jfoodprotection.org/doi/abs/10.4315/0362-028X.JFP-16-370</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3" name="Rectangle 2"/>
          <p:cNvSpPr/>
          <p:nvPr/>
        </p:nvSpPr>
        <p:spPr>
          <a:xfrm>
            <a:off x="1104900" y="5874898"/>
            <a:ext cx="5753100" cy="646331"/>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000000"/>
                </a:solidFill>
                <a:effectLst/>
                <a:uLnTx/>
                <a:uFillTx/>
                <a:latin typeface="Arial" pitchFamily="34" charset="0"/>
                <a:ea typeface="+mn-ea"/>
                <a:cs typeface="+mn-cs"/>
              </a:rPr>
              <a:t>Journal of Food Protection</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Volume 80, Issue 6 (June 2017),  pp. 1022-1031.</a:t>
            </a: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4343724"/>
            <a:ext cx="1473200" cy="197408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81050" y="658651"/>
            <a:ext cx="7600950" cy="427809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“A large part of the variability in the data was associated </a:t>
            </a: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with the behaviors of the volunteers</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 Understanding what behaviors and human factors most influence hand washing may help researchers find techniques to optimize the effectiveness of hand washing.”</a:t>
            </a:r>
          </a:p>
        </p:txBody>
      </p:sp>
      <p:sp>
        <p:nvSpPr>
          <p:cNvPr id="7" name="Rectangle 6"/>
          <p:cNvSpPr/>
          <p:nvPr/>
        </p:nvSpPr>
        <p:spPr>
          <a:xfrm>
            <a:off x="1143000" y="4924336"/>
            <a:ext cx="5657850" cy="92333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Dane A. Jensen, David R.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Macinga</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David J. Shumaker, Roberto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Bellino</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James W.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Arbogast</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and Donald W.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Schaffner</a:t>
            </a:r>
            <a:endPar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267900372"/>
      </p:ext>
    </p:extLst>
  </p:cSld>
  <p:clrMapOvr>
    <a:masterClrMapping/>
  </p:clrMapOvr>
  <p:transition/>
</p:sld>
</file>

<file path=ppt/slides/slide55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313" y="290512"/>
            <a:ext cx="706531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6950" y="1028700"/>
            <a:ext cx="1270000" cy="609600"/>
          </a:xfrm>
          <a:prstGeom prst="rect">
            <a:avLst/>
          </a:prstGeom>
        </p:spPr>
      </p:pic>
      <p:sp>
        <p:nvSpPr>
          <p:cNvPr id="9"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4"/>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10245" name="Picture 5" descr="http://jfoodprotection.org/na101/home/literatum/publisher/pinnacle/journals/content/food/2017/0362028x-80.6/0362028x-80.6/20170530/0362028x-80.6.cov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0" y="4689036"/>
            <a:ext cx="1428750" cy="191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0526209"/>
      </p:ext>
    </p:extLst>
  </p:cSld>
  <p:clrMapOvr>
    <a:masterClrMapping/>
  </p:clrMapOvr>
  <p:transition/>
</p:sld>
</file>

<file path=ppt/slides/slide55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313" y="290512"/>
            <a:ext cx="706531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6950" y="1028700"/>
            <a:ext cx="1270000" cy="609600"/>
          </a:xfrm>
          <a:prstGeom prst="rect">
            <a:avLst/>
          </a:prstGeom>
        </p:spPr>
      </p:pic>
      <p:sp>
        <p:nvSpPr>
          <p:cNvPr id="9"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4"/>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0" y="4689036"/>
            <a:ext cx="1428750" cy="19145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90550" y="2112614"/>
            <a:ext cx="8153400" cy="2431435"/>
          </a:xfrm>
          <a:prstGeom prst="rect">
            <a:avLst/>
          </a:prstGeom>
          <a:solidFill>
            <a:srgbClr val="FFFFFF">
              <a:alpha val="54000"/>
            </a:srgbClr>
          </a:solidFill>
          <a:ln w="76200">
            <a:solidFill>
              <a:srgbClr val="C00000"/>
            </a:solidFill>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US scientists say they have poured cold water on the theory that washing hands with hot water kills more germs than unheated water.</a:t>
            </a:r>
          </a:p>
        </p:txBody>
      </p:sp>
    </p:spTree>
    <p:extLst>
      <p:ext uri="{BB962C8B-B14F-4D97-AF65-F5344CB8AC3E}">
        <p14:creationId xmlns:p14="http://schemas.microsoft.com/office/powerpoint/2010/main" val="3362751557"/>
      </p:ext>
    </p:extLst>
  </p:cSld>
  <p:clrMapOvr>
    <a:masterClrMapping/>
  </p:clrMapOvr>
  <p:transition/>
</p:sld>
</file>

<file path=ppt/slides/slide55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1490662" y="6546411"/>
            <a:ext cx="6109365"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rPr>
              <a:t>http://jfoodprotection.org/doi/pdf/10.4315/0362-028X.JFP-16-370</a:t>
            </a: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http://jfoodprotection.org/doi/pdf/10.4315/0362-028X.JFP-16-370</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3" name="Rectangle 2"/>
          <p:cNvSpPr/>
          <p:nvPr/>
        </p:nvSpPr>
        <p:spPr>
          <a:xfrm>
            <a:off x="1200150" y="5646298"/>
            <a:ext cx="5753100" cy="646331"/>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000000"/>
                </a:solidFill>
                <a:effectLst/>
                <a:uLnTx/>
                <a:uFillTx/>
                <a:latin typeface="Arial" pitchFamily="34" charset="0"/>
                <a:ea typeface="+mn-ea"/>
                <a:cs typeface="+mn-cs"/>
              </a:rPr>
              <a:t>Journal of Food Protection</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Volume 80, Issue 6 (June 2017),  pp. 1022-1031.</a:t>
            </a: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50" y="4221804"/>
            <a:ext cx="1663700" cy="222935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33450" y="1306351"/>
            <a:ext cx="7315200" cy="2985433"/>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itchFamily="34" charset="0"/>
                <a:ea typeface="+mn-ea"/>
                <a:cs typeface="+mn-cs"/>
              </a:rPr>
              <a:t>Article:</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itchFamily="34" charset="0"/>
                <a:ea typeface="+mn-ea"/>
                <a:cs typeface="+mn-cs"/>
              </a:rPr>
              <a:t>“Quantifying the Effects of Water Temperature, Soap Volume, Lather Time, and Antimicrobial Soap as Variables in the Removal of Escherichia coli ATCC 11229 from Hands”</a:t>
            </a:r>
            <a:endPar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7" name="Rectangle 6"/>
          <p:cNvSpPr/>
          <p:nvPr/>
        </p:nvSpPr>
        <p:spPr>
          <a:xfrm>
            <a:off x="1162050" y="4543336"/>
            <a:ext cx="5657850" cy="92333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Dane A. Jensen, David R.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Macinga</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David J. Shumaker, Roberto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Bellino</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James W.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Arbogast</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and Donald W.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Schaffner</a:t>
            </a: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43413351"/>
      </p:ext>
    </p:extLst>
  </p:cSld>
  <p:clrMapOvr>
    <a:masterClrMapping/>
  </p:clrMapOvr>
  <p:transition/>
</p:sld>
</file>

<file path=ppt/slides/slide55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02311"/>
            <a:ext cx="7721600" cy="5262979"/>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an anthropologist would look at the problem of water temperature </a:t>
            </a:r>
            <a:r>
              <a:rPr kumimoji="1" lang="en-US" sz="4000" b="1" i="1" u="none" strike="noStrike" kern="1200" cap="none" spc="0" normalizeH="0" baseline="0" noProof="0" dirty="0">
                <a:ln>
                  <a:noFill/>
                </a:ln>
                <a:solidFill>
                  <a:srgbClr val="FFFFFF"/>
                </a:solidFill>
                <a:effectLst/>
                <a:uLnTx/>
                <a:uFillTx/>
                <a:latin typeface="Verdana" pitchFamily="34" charset="0"/>
                <a:ea typeface="+mn-ea"/>
                <a:cs typeface="+mn-cs"/>
              </a:rPr>
              <a:t>holistically</a:t>
            </a: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and conclude that the water temperature DOES make a difference .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4033485249"/>
      </p:ext>
    </p:extLst>
  </p:cSld>
  <p:clrMapOvr>
    <a:masterClrMapping/>
  </p:clrMapOvr>
  <p:transition/>
</p:sld>
</file>

<file path=ppt/slides/slide56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50044"/>
            <a:ext cx="7721600" cy="4967514"/>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because </a:t>
            </a:r>
            <a:r>
              <a:rPr kumimoji="1" lang="en-US" sz="4000" b="1" i="1" u="none" strike="noStrike" kern="1200" cap="none" spc="0" normalizeH="0" baseline="0" noProof="0" dirty="0">
                <a:ln>
                  <a:noFill/>
                </a:ln>
                <a:solidFill>
                  <a:srgbClr val="FFFFFF"/>
                </a:solidFill>
                <a:effectLst/>
                <a:uLnTx/>
                <a:uFillTx/>
                <a:latin typeface="Verdana" pitchFamily="34" charset="0"/>
                <a:ea typeface="+mn-ea"/>
                <a:cs typeface="+mn-cs"/>
              </a:rPr>
              <a:t>length of time</a:t>
            </a: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of washing hands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(like </a:t>
            </a:r>
            <a:r>
              <a:rPr kumimoji="1" lang="en-US" sz="3200" b="1" i="1" u="none" strike="noStrike" kern="1200" cap="none" spc="0" normalizeH="0" baseline="0" noProof="0" dirty="0">
                <a:ln>
                  <a:noFill/>
                </a:ln>
                <a:solidFill>
                  <a:srgbClr val="FFFFFF"/>
                </a:solidFill>
                <a:effectLst/>
                <a:uLnTx/>
                <a:uFillTx/>
                <a:latin typeface="Verdana" pitchFamily="34" charset="0"/>
                <a:ea typeface="+mn-ea"/>
                <a:cs typeface="+mn-cs"/>
              </a:rPr>
              <a:t>length of time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brushing one’s teeth)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is a key variable to overall effectiveness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1612146973"/>
      </p:ext>
    </p:extLst>
  </p:cSld>
  <p:clrMapOvr>
    <a:masterClrMapping/>
  </p:clrMapOvr>
  <p:transition/>
</p:sld>
</file>

<file path=ppt/slides/slide56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210307"/>
            <a:ext cx="7721600" cy="3046988"/>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 . in other words, HUMAN BEHAVIOR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is a most-important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key variable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1697791956"/>
      </p:ext>
    </p:extLst>
  </p:cSld>
  <p:clrMapOvr>
    <a:masterClrMapping/>
  </p:clrMapOvr>
  <p:transition/>
</p:sld>
</file>

<file path=ppt/slides/slide56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210307"/>
            <a:ext cx="7721600" cy="3046988"/>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 . and people tend to wash their hands </a:t>
            </a:r>
            <a:r>
              <a:rPr kumimoji="1" lang="en-US" sz="4000" b="1" i="1" u="none" strike="noStrike" kern="1200" cap="none" spc="0" normalizeH="0" baseline="0" noProof="0" dirty="0">
                <a:ln>
                  <a:noFill/>
                </a:ln>
                <a:solidFill>
                  <a:srgbClr val="FFFFFF"/>
                </a:solidFill>
                <a:effectLst/>
                <a:uLnTx/>
                <a:uFillTx/>
                <a:latin typeface="Verdana" pitchFamily="34" charset="0"/>
                <a:ea typeface="+mn-ea"/>
                <a:cs typeface="+mn-cs"/>
              </a:rPr>
              <a:t>longer</a:t>
            </a: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if the water temperature is comfortably warm</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1065057472"/>
      </p:ext>
    </p:extLst>
  </p:cSld>
  <p:clrMapOvr>
    <a:masterClrMapping/>
  </p:clrMapOvr>
  <p:transition/>
</p:sld>
</file>

<file path=ppt/slides/slide56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02312"/>
            <a:ext cx="7721600" cy="5262979"/>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even the scientists focusing on water temperature in the experiments note more or less in passing that human behavior is an important issue .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3430207739"/>
      </p:ext>
    </p:extLst>
  </p:cSld>
  <p:clrMapOvr>
    <a:masterClrMapping/>
  </p:clrMapOvr>
  <p:transition/>
</p:sld>
</file>

<file path=ppt/slides/slide56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1490662" y="6565461"/>
            <a:ext cx="6154249"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rPr>
              <a:t>http://jfoodprotection.org/doi/abs/10.4315/0362-028X.JFP-16-370</a:t>
            </a: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http://jfoodprotection.org/doi/abs/10.4315/0362-028X.JFP-16-370</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3" name="Rectangle 2"/>
          <p:cNvSpPr/>
          <p:nvPr/>
        </p:nvSpPr>
        <p:spPr>
          <a:xfrm>
            <a:off x="1104900" y="5874898"/>
            <a:ext cx="5753100" cy="646331"/>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000000"/>
                </a:solidFill>
                <a:effectLst/>
                <a:uLnTx/>
                <a:uFillTx/>
                <a:latin typeface="Arial" pitchFamily="34" charset="0"/>
                <a:ea typeface="+mn-ea"/>
                <a:cs typeface="+mn-cs"/>
              </a:rPr>
              <a:t>Journal of Food Protection</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Volume 80, Issue 6 (June 2017),  pp. 1022-1031.</a:t>
            </a: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4343724"/>
            <a:ext cx="1473200" cy="197408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81050" y="658651"/>
            <a:ext cx="7600950" cy="427809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“A large part of the variability in the data was associated </a:t>
            </a: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with the behaviors of the volunteers</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 Understanding what behaviors and human factors most influence hand washing may help researchers find techniques to optimize the effectiveness of hand washing.”</a:t>
            </a:r>
          </a:p>
        </p:txBody>
      </p:sp>
      <p:sp>
        <p:nvSpPr>
          <p:cNvPr id="7" name="Rectangle 6"/>
          <p:cNvSpPr/>
          <p:nvPr/>
        </p:nvSpPr>
        <p:spPr>
          <a:xfrm>
            <a:off x="1143000" y="4924336"/>
            <a:ext cx="5657850" cy="92333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Dane A. Jensen, David R.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Macinga</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David J. Shumaker, Roberto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Bellino</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James W.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Arbogast</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and Donald W.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Schaffner</a:t>
            </a:r>
            <a:endPar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08892272"/>
      </p:ext>
    </p:extLst>
  </p:cSld>
  <p:clrMapOvr>
    <a:masterClrMapping/>
  </p:clrMapOvr>
  <p:transition/>
</p:sld>
</file>

<file path=ppt/slides/slide56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41510" y="3469512"/>
            <a:ext cx="7668684" cy="646331"/>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One more example . . . </a:t>
            </a:r>
          </a:p>
        </p:txBody>
      </p:sp>
    </p:spTree>
    <p:extLst>
      <p:ext uri="{BB962C8B-B14F-4D97-AF65-F5344CB8AC3E}">
        <p14:creationId xmlns:p14="http://schemas.microsoft.com/office/powerpoint/2010/main" val="4082108115"/>
      </p:ext>
    </p:extLst>
  </p:cSld>
  <p:clrMapOvr>
    <a:masterClrMapping/>
  </p:clrMapOvr>
  <p:transition/>
</p:sld>
</file>

<file path=ppt/slides/slide56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2" name="Picture 1"/>
          <p:cNvPicPr>
            <a:picLocks noChangeAspect="1"/>
          </p:cNvPicPr>
          <p:nvPr/>
        </p:nvPicPr>
        <p:blipFill>
          <a:blip r:embed="rId2"/>
          <a:stretch>
            <a:fillRect/>
          </a:stretch>
        </p:blipFill>
        <p:spPr>
          <a:xfrm>
            <a:off x="3852" y="81847"/>
            <a:ext cx="9144000" cy="6776153"/>
          </a:xfrm>
          <a:prstGeom prst="rect">
            <a:avLst/>
          </a:prstGeom>
          <a:solidFill>
            <a:schemeClr val="bg1"/>
          </a:solidFill>
        </p:spPr>
      </p:pic>
    </p:spTree>
    <p:extLst>
      <p:ext uri="{BB962C8B-B14F-4D97-AF65-F5344CB8AC3E}">
        <p14:creationId xmlns:p14="http://schemas.microsoft.com/office/powerpoint/2010/main" val="337793074"/>
      </p:ext>
    </p:extLst>
  </p:cSld>
  <p:clrMapOvr>
    <a:masterClrMapping/>
  </p:clrMapOvr>
  <p:transition/>
</p:sld>
</file>

<file path=ppt/slides/slide56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2" name="Picture 1"/>
          <p:cNvPicPr>
            <a:picLocks noChangeAspect="1"/>
          </p:cNvPicPr>
          <p:nvPr/>
        </p:nvPicPr>
        <p:blipFill>
          <a:blip r:embed="rId2"/>
          <a:stretch>
            <a:fillRect/>
          </a:stretch>
        </p:blipFill>
        <p:spPr>
          <a:xfrm>
            <a:off x="3852" y="81847"/>
            <a:ext cx="9144000" cy="6776153"/>
          </a:xfrm>
          <a:prstGeom prst="rect">
            <a:avLst/>
          </a:prstGeom>
          <a:solidFill>
            <a:schemeClr val="bg1"/>
          </a:solidFill>
        </p:spPr>
      </p:pic>
      <p:sp>
        <p:nvSpPr>
          <p:cNvPr id="5" name="Rectangle 3"/>
          <p:cNvSpPr>
            <a:spLocks noChangeArrowheads="1"/>
          </p:cNvSpPr>
          <p:nvPr/>
        </p:nvSpPr>
        <p:spPr bwMode="auto">
          <a:xfrm>
            <a:off x="3852" y="3054286"/>
            <a:ext cx="9140148" cy="3063711"/>
          </a:xfrm>
          <a:prstGeom prst="rect">
            <a:avLst/>
          </a:prstGeom>
          <a:solidFill>
            <a:schemeClr val="bg1"/>
          </a:solidFill>
          <a:ln w="9525">
            <a:noFill/>
            <a:miter lim="800000"/>
            <a:headEnd/>
            <a:tailEnd/>
          </a:ln>
        </p:spPr>
        <p:txBody>
          <a:bodyPr wrap="square" anchor="ctr">
            <a:noAutofit/>
          </a:bodyPr>
          <a:lstStyle/>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6000" b="1" i="0" u="none" strike="noStrike" kern="1200" cap="none" spc="0" normalizeH="0" baseline="0" noProof="0" dirty="0">
                <a:ln>
                  <a:noFill/>
                </a:ln>
                <a:solidFill>
                  <a:srgbClr val="FF0000"/>
                </a:solidFill>
                <a:effectLst/>
                <a:uLnTx/>
                <a:uFillTx/>
                <a:latin typeface="Verdana" pitchFamily="34" charset="0"/>
                <a:ea typeface="+mn-ea"/>
                <a:cs typeface="+mn-cs"/>
              </a:rPr>
              <a:t>No</a:t>
            </a:r>
            <a:r>
              <a:rPr kumimoji="1" lang="en-US" sz="60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1" lang="en-US" sz="6000" b="1" i="0" u="none" strike="noStrike" kern="1200" cap="none" spc="0" normalizeH="0" baseline="0" noProof="0" dirty="0">
                <a:ln>
                  <a:noFill/>
                </a:ln>
                <a:solidFill>
                  <a:srgbClr val="FF0000"/>
                </a:solidFill>
                <a:effectLst/>
                <a:uLnTx/>
                <a:uFillTx/>
                <a:latin typeface="Verdana" pitchFamily="34" charset="0"/>
                <a:ea typeface="+mn-ea"/>
                <a:cs typeface="+mn-cs"/>
              </a:rPr>
              <a:t>. . .</a:t>
            </a:r>
          </a:p>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Wearing helmets may actually </a:t>
            </a:r>
            <a:r>
              <a:rPr kumimoji="1" lang="en-US" sz="2800" b="1" i="1" u="none" strike="noStrike" kern="1200" cap="none" spc="0" normalizeH="0" baseline="0" noProof="0" dirty="0">
                <a:ln>
                  <a:noFill/>
                </a:ln>
                <a:solidFill>
                  <a:srgbClr val="000000"/>
                </a:solidFill>
                <a:effectLst/>
                <a:uLnTx/>
                <a:uFillTx/>
                <a:latin typeface="Verdana" pitchFamily="34" charset="0"/>
                <a:ea typeface="+mn-ea"/>
                <a:cs typeface="+mn-cs"/>
              </a:rPr>
              <a:t>result in</a:t>
            </a: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1" lang="en-US" sz="2800" b="1" i="1" u="none" strike="noStrike" kern="1200" cap="none" spc="0" normalizeH="0" baseline="0" noProof="0" dirty="0">
                <a:ln>
                  <a:noFill/>
                </a:ln>
                <a:solidFill>
                  <a:srgbClr val="000000"/>
                </a:solidFill>
                <a:effectLst/>
                <a:uLnTx/>
                <a:uFillTx/>
                <a:latin typeface="Verdana" pitchFamily="34" charset="0"/>
                <a:ea typeface="+mn-ea"/>
                <a:cs typeface="+mn-cs"/>
              </a:rPr>
              <a:t>more</a:t>
            </a: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 concussions because players assume that helmets help prevent concussions and thus take less care to prevent them . . . </a:t>
            </a:r>
          </a:p>
        </p:txBody>
      </p:sp>
    </p:spTree>
    <p:extLst>
      <p:ext uri="{BB962C8B-B14F-4D97-AF65-F5344CB8AC3E}">
        <p14:creationId xmlns:p14="http://schemas.microsoft.com/office/powerpoint/2010/main" val="713484029"/>
      </p:ext>
    </p:extLst>
  </p:cSld>
  <p:clrMapOvr>
    <a:masterClrMapping/>
  </p:clrMapOvr>
  <p:transition/>
</p:sld>
</file>

<file path=ppt/slides/slide56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2" name="Picture 1"/>
          <p:cNvPicPr>
            <a:picLocks noChangeAspect="1"/>
          </p:cNvPicPr>
          <p:nvPr/>
        </p:nvPicPr>
        <p:blipFill>
          <a:blip r:embed="rId2"/>
          <a:stretch>
            <a:fillRect/>
          </a:stretch>
        </p:blipFill>
        <p:spPr>
          <a:xfrm>
            <a:off x="3852" y="81847"/>
            <a:ext cx="9144000" cy="6776153"/>
          </a:xfrm>
          <a:prstGeom prst="rect">
            <a:avLst/>
          </a:prstGeom>
          <a:solidFill>
            <a:schemeClr val="bg1"/>
          </a:solidFill>
        </p:spPr>
      </p:pic>
      <p:sp>
        <p:nvSpPr>
          <p:cNvPr id="5" name="Rectangle 3"/>
          <p:cNvSpPr>
            <a:spLocks noChangeArrowheads="1"/>
          </p:cNvSpPr>
          <p:nvPr/>
        </p:nvSpPr>
        <p:spPr bwMode="auto">
          <a:xfrm>
            <a:off x="0" y="3047900"/>
            <a:ext cx="9144000" cy="3228975"/>
          </a:xfrm>
          <a:prstGeom prst="rect">
            <a:avLst/>
          </a:prstGeom>
          <a:solidFill>
            <a:schemeClr val="bg1"/>
          </a:solidFill>
          <a:ln w="9525">
            <a:noFill/>
            <a:miter lim="800000"/>
            <a:headEnd/>
            <a:tailEnd/>
          </a:ln>
        </p:spPr>
        <p:txBody>
          <a:bodyPr wrap="square" anchor="ctr">
            <a:noAutofit/>
          </a:bodyPr>
          <a:lstStyle/>
          <a:p>
            <a:pPr marL="685800" indent="-685800" algn="ctr" eaLnBrk="0" hangingPunct="0">
              <a:tabLst>
                <a:tab pos="231775" algn="l"/>
                <a:tab pos="8743950" algn="l"/>
              </a:tabLst>
              <a:defRPr/>
            </a:pPr>
            <a:r>
              <a:rPr kumimoji="1" lang="en-US" sz="2400" b="1" dirty="0">
                <a:latin typeface="Verdana" pitchFamily="34" charset="0"/>
              </a:rPr>
              <a:t>Concussions are caused by acceleration or deceleration of the brain </a:t>
            </a:r>
            <a:r>
              <a:rPr kumimoji="1" lang="en-US" sz="2400" b="1" i="1" dirty="0">
                <a:latin typeface="Verdana" pitchFamily="34" charset="0"/>
              </a:rPr>
              <a:t>inside </a:t>
            </a:r>
            <a:r>
              <a:rPr kumimoji="1" lang="en-US" sz="2400" b="1" dirty="0">
                <a:latin typeface="Verdana" pitchFamily="34" charset="0"/>
              </a:rPr>
              <a:t>the skull . . .</a:t>
            </a:r>
          </a:p>
          <a:p>
            <a:pPr marL="685800" indent="-685800" algn="ctr" eaLnBrk="0" hangingPunct="0">
              <a:tabLst>
                <a:tab pos="231775" algn="l"/>
                <a:tab pos="8743950" algn="l"/>
              </a:tabLst>
              <a:defRPr/>
            </a:pPr>
            <a:endParaRPr kumimoji="1" lang="en-US" sz="1400" b="1" dirty="0">
              <a:latin typeface="Verdana" pitchFamily="34" charset="0"/>
            </a:endParaRPr>
          </a:p>
          <a:p>
            <a:pPr marL="685800" indent="-685800" algn="ctr" eaLnBrk="0" hangingPunct="0">
              <a:tabLst>
                <a:tab pos="231775" algn="l"/>
                <a:tab pos="8743950" algn="l"/>
              </a:tabLst>
              <a:defRPr/>
            </a:pPr>
            <a:r>
              <a:rPr kumimoji="1" lang="en-US" sz="2400" b="1" dirty="0">
                <a:latin typeface="Verdana" pitchFamily="34" charset="0"/>
              </a:rPr>
              <a:t>Helmets on the </a:t>
            </a:r>
            <a:r>
              <a:rPr kumimoji="1" lang="en-US" sz="2400" b="1" i="1" dirty="0">
                <a:latin typeface="Verdana" pitchFamily="34" charset="0"/>
              </a:rPr>
              <a:t>outside</a:t>
            </a:r>
            <a:r>
              <a:rPr kumimoji="1" lang="en-US" sz="2400" b="1" dirty="0">
                <a:latin typeface="Verdana" pitchFamily="34" charset="0"/>
              </a:rPr>
              <a:t> of the skull do not mitigate that . . . and athletes think they can hit harder with the helmet on, and that can only </a:t>
            </a:r>
            <a:r>
              <a:rPr kumimoji="1" lang="en-US" sz="2400" b="1" i="1" dirty="0">
                <a:latin typeface="Verdana" pitchFamily="34" charset="0"/>
              </a:rPr>
              <a:t>increase</a:t>
            </a:r>
            <a:r>
              <a:rPr kumimoji="1" lang="en-US" sz="2400" b="1" dirty="0">
                <a:latin typeface="Verdana" pitchFamily="34" charset="0"/>
              </a:rPr>
              <a:t> the chances of a concussion . . . </a:t>
            </a:r>
          </a:p>
        </p:txBody>
      </p:sp>
    </p:spTree>
    <p:extLst>
      <p:ext uri="{BB962C8B-B14F-4D97-AF65-F5344CB8AC3E}">
        <p14:creationId xmlns:p14="http://schemas.microsoft.com/office/powerpoint/2010/main" val="684929374"/>
      </p:ext>
    </p:extLst>
  </p:cSld>
  <p:clrMapOvr>
    <a:masterClrMapping/>
  </p:clrMapOvr>
  <p:transition/>
</p:sld>
</file>

<file path=ppt/slides/slide56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2" name="Picture 1"/>
          <p:cNvPicPr>
            <a:picLocks noChangeAspect="1"/>
          </p:cNvPicPr>
          <p:nvPr/>
        </p:nvPicPr>
        <p:blipFill>
          <a:blip r:embed="rId2"/>
          <a:stretch>
            <a:fillRect/>
          </a:stretch>
        </p:blipFill>
        <p:spPr>
          <a:xfrm>
            <a:off x="3852" y="81847"/>
            <a:ext cx="9144000" cy="6776153"/>
          </a:xfrm>
          <a:prstGeom prst="rect">
            <a:avLst/>
          </a:prstGeom>
          <a:solidFill>
            <a:schemeClr val="bg1"/>
          </a:solidFill>
        </p:spPr>
      </p:pic>
      <p:sp>
        <p:nvSpPr>
          <p:cNvPr id="5" name="Rectangle 3"/>
          <p:cNvSpPr>
            <a:spLocks noChangeArrowheads="1"/>
          </p:cNvSpPr>
          <p:nvPr/>
        </p:nvSpPr>
        <p:spPr bwMode="auto">
          <a:xfrm>
            <a:off x="0" y="3047900"/>
            <a:ext cx="9144000" cy="3228975"/>
          </a:xfrm>
          <a:prstGeom prst="rect">
            <a:avLst/>
          </a:prstGeom>
          <a:solidFill>
            <a:schemeClr val="bg1"/>
          </a:solidFill>
          <a:ln w="9525">
            <a:noFill/>
            <a:miter lim="800000"/>
            <a:headEnd/>
            <a:tailEnd/>
          </a:ln>
        </p:spPr>
        <p:txBody>
          <a:bodyPr wrap="square" anchor="ctr">
            <a:noAutofit/>
          </a:bodyPr>
          <a:lstStyle/>
          <a:p>
            <a:pPr marL="685800" indent="-685800" algn="ctr" eaLnBrk="0" hangingPunct="0">
              <a:tabLst>
                <a:tab pos="231775" algn="l"/>
                <a:tab pos="8743950" algn="l"/>
              </a:tabLst>
              <a:defRPr/>
            </a:pPr>
            <a:r>
              <a:rPr kumimoji="1" lang="en-US" sz="2800" b="1" dirty="0">
                <a:latin typeface="Verdana" pitchFamily="34" charset="0"/>
              </a:rPr>
              <a:t>It is more likely that if athletes were to</a:t>
            </a:r>
            <a:br>
              <a:rPr kumimoji="1" lang="en-US" sz="2800" b="1" dirty="0">
                <a:latin typeface="Verdana" pitchFamily="34" charset="0"/>
              </a:rPr>
            </a:br>
            <a:r>
              <a:rPr kumimoji="1" lang="en-US" sz="2800" b="1" dirty="0">
                <a:latin typeface="Verdana" pitchFamily="34" charset="0"/>
              </a:rPr>
              <a:t>wear </a:t>
            </a:r>
            <a:r>
              <a:rPr kumimoji="1" lang="en-US" sz="2800" b="1" i="1" dirty="0">
                <a:latin typeface="Verdana" pitchFamily="34" charset="0"/>
              </a:rPr>
              <a:t>no helmets </a:t>
            </a:r>
            <a:r>
              <a:rPr kumimoji="1" lang="en-US" sz="2800" b="1" dirty="0">
                <a:latin typeface="Verdana" pitchFamily="34" charset="0"/>
              </a:rPr>
              <a:t>that the actual number of concussions would be reduced . . .</a:t>
            </a:r>
          </a:p>
        </p:txBody>
      </p:sp>
    </p:spTree>
    <p:extLst>
      <p:ext uri="{BB962C8B-B14F-4D97-AF65-F5344CB8AC3E}">
        <p14:creationId xmlns:p14="http://schemas.microsoft.com/office/powerpoint/2010/main" val="3092590278"/>
      </p:ext>
    </p:extLst>
  </p:cSld>
  <p:clrMapOvr>
    <a:masterClrMapping/>
  </p:clrMapOvr>
  <p:transition/>
</p:sld>
</file>

<file path=ppt/slides/slide57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3" name="Picture 2"/>
          <p:cNvPicPr>
            <a:picLocks noChangeAspect="1"/>
          </p:cNvPicPr>
          <p:nvPr/>
        </p:nvPicPr>
        <p:blipFill>
          <a:blip r:embed="rId2"/>
          <a:stretch>
            <a:fillRect/>
          </a:stretch>
        </p:blipFill>
        <p:spPr>
          <a:xfrm>
            <a:off x="1249082" y="360950"/>
            <a:ext cx="6670231" cy="6400800"/>
          </a:xfrm>
          <a:prstGeom prst="rect">
            <a:avLst/>
          </a:prstGeom>
        </p:spPr>
      </p:pic>
      <p:sp>
        <p:nvSpPr>
          <p:cNvPr id="6" name="Rectangle 3"/>
          <p:cNvSpPr>
            <a:spLocks noChangeArrowheads="1"/>
          </p:cNvSpPr>
          <p:nvPr/>
        </p:nvSpPr>
        <p:spPr bwMode="auto">
          <a:xfrm>
            <a:off x="0" y="5226518"/>
            <a:ext cx="9144000" cy="1570127"/>
          </a:xfrm>
          <a:prstGeom prst="rect">
            <a:avLst/>
          </a:prstGeom>
          <a:solidFill>
            <a:schemeClr val="bg1"/>
          </a:solidFill>
          <a:ln w="9525">
            <a:noFill/>
            <a:miter lim="800000"/>
            <a:headEnd/>
            <a:tailEnd/>
          </a:ln>
        </p:spPr>
        <p:txBody>
          <a:bodyPr wrap="square" anchor="ctr">
            <a:noAutofit/>
          </a:bodyPr>
          <a:lstStyle/>
          <a:p>
            <a:pPr algn="ctr" eaLnBrk="0" hangingPunct="0">
              <a:tabLst>
                <a:tab pos="231775" algn="l"/>
                <a:tab pos="8743950" algn="l"/>
              </a:tabLst>
              <a:defRPr/>
            </a:pPr>
            <a:r>
              <a:rPr kumimoji="1" lang="en-US" sz="2800" b="1" dirty="0">
                <a:latin typeface="Verdana" pitchFamily="34" charset="0"/>
              </a:rPr>
              <a:t>But </a:t>
            </a:r>
            <a:r>
              <a:rPr lang="en-US" sz="2800" b="1" dirty="0"/>
              <a:t>wear a bike helmet to protect your head. </a:t>
            </a:r>
            <a:br>
              <a:rPr lang="en-US" sz="2800" b="1" dirty="0"/>
            </a:br>
            <a:r>
              <a:rPr lang="en-US" sz="2800" b="1" dirty="0"/>
              <a:t>Wearing a bike helmet reduces the risk of serious head injury (to your skull) by about 70 percent.</a:t>
            </a:r>
            <a:endParaRPr kumimoji="1" lang="en-US" sz="2800" b="1" dirty="0">
              <a:latin typeface="Verdana" pitchFamily="34" charset="0"/>
            </a:endParaRPr>
          </a:p>
        </p:txBody>
      </p:sp>
    </p:spTree>
    <p:extLst>
      <p:ext uri="{BB962C8B-B14F-4D97-AF65-F5344CB8AC3E}">
        <p14:creationId xmlns:p14="http://schemas.microsoft.com/office/powerpoint/2010/main" val="2459746652"/>
      </p:ext>
    </p:extLst>
  </p:cSld>
  <p:clrMapOvr>
    <a:masterClrMapping/>
  </p:clrMapOvr>
  <p:transition/>
</p:sld>
</file>

<file path=ppt/slides/slide57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32366" y="2331406"/>
            <a:ext cx="7668684" cy="3416320"/>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with humans, </a:t>
            </a:r>
            <a:b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b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in anthropology, </a:t>
            </a:r>
            <a:b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br>
            <a:r>
              <a:rPr kumimoji="1" lang="en-US" sz="3600" b="1" i="1" u="none" strike="noStrike" kern="1200" cap="none" spc="0" normalizeH="0" baseline="0" noProof="0" dirty="0">
                <a:ln>
                  <a:noFill/>
                </a:ln>
                <a:solidFill>
                  <a:srgbClr val="FF0000"/>
                </a:solidFill>
                <a:effectLst/>
                <a:uLnTx/>
                <a:uFillTx/>
                <a:latin typeface="Verdana" pitchFamily="34" charset="0"/>
                <a:ea typeface="+mn-ea"/>
                <a:cs typeface="+mn-cs"/>
              </a:rPr>
              <a:t>holism</a:t>
            </a: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 looks at an item including the many </a:t>
            </a:r>
            <a:r>
              <a:rPr kumimoji="1" lang="en-US" sz="3600" b="1" i="0" u="none" strike="noStrike" kern="1200" cap="none" spc="0" normalizeH="0" baseline="0" noProof="0" dirty="0" err="1">
                <a:ln>
                  <a:noFill/>
                </a:ln>
                <a:solidFill>
                  <a:srgbClr val="FFFFFF"/>
                </a:solidFill>
                <a:effectLst/>
                <a:uLnTx/>
                <a:uFillTx/>
                <a:latin typeface="Verdana" pitchFamily="34" charset="0"/>
                <a:ea typeface="+mn-ea"/>
                <a:cs typeface="+mn-cs"/>
              </a:rPr>
              <a:t>subdisciplines</a:t>
            </a: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 in the areas of . . . </a:t>
            </a:r>
          </a:p>
        </p:txBody>
      </p:sp>
    </p:spTree>
    <p:extLst>
      <p:ext uri="{BB962C8B-B14F-4D97-AF65-F5344CB8AC3E}">
        <p14:creationId xmlns:p14="http://schemas.microsoft.com/office/powerpoint/2010/main" val="3404568512"/>
      </p:ext>
    </p:extLst>
  </p:cSld>
  <p:clrMapOvr>
    <a:masterClrMapping/>
  </p:clrMapOvr>
  <p:transition/>
</p:sld>
</file>

<file path=ppt/slides/slide57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2404534" y="2743253"/>
            <a:ext cx="5147733" cy="3243965"/>
          </a:xfrm>
          <a:prstGeom prst="rect">
            <a:avLst/>
          </a:prstGeom>
          <a:noFill/>
          <a:ln w="9525">
            <a:noFill/>
            <a:miter lim="800000"/>
            <a:headEnd/>
            <a:tailEnd/>
          </a:ln>
        </p:spPr>
        <p:txBody>
          <a:bodyPr wrap="square" anchor="ctr">
            <a:spAutoFit/>
          </a:bodyPr>
          <a:lstStyle/>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cultural / social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physical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archaeology</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linguistics</a:t>
            </a:r>
          </a:p>
        </p:txBody>
      </p:sp>
      <p:sp>
        <p:nvSpPr>
          <p:cNvPr id="7" name="Rectangle 3"/>
          <p:cNvSpPr>
            <a:spLocks noChangeArrowheads="1"/>
          </p:cNvSpPr>
          <p:nvPr/>
        </p:nvSpPr>
        <p:spPr bwMode="auto">
          <a:xfrm>
            <a:off x="694267" y="1143000"/>
            <a:ext cx="7721600" cy="1865126"/>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Anthropology of Food</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and its . . .</a:t>
            </a:r>
            <a:endParaRPr kumimoji="1" lang="en-US" sz="12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endParaRPr>
          </a:p>
        </p:txBody>
      </p:sp>
      <p:sp>
        <p:nvSpPr>
          <p:cNvPr id="6" name="Rectangle 5"/>
          <p:cNvSpPr>
            <a:spLocks noChangeArrowheads="1"/>
          </p:cNvSpPr>
          <p:nvPr/>
        </p:nvSpPr>
        <p:spPr bwMode="auto">
          <a:xfrm>
            <a:off x="685800" y="594868"/>
            <a:ext cx="7772400" cy="83099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Arial"/>
                <a:ea typeface="+mn-ea"/>
                <a:cs typeface="+mn-cs"/>
              </a:rPr>
              <a:t>Holism</a:t>
            </a:r>
            <a:r>
              <a:rPr kumimoji="0" lang="en-US" sz="2400" b="1" i="0" u="none" strike="noStrike" kern="1200" cap="none" spc="0" normalizeH="0" baseline="0" noProof="0" dirty="0">
                <a:ln>
                  <a:noFill/>
                </a:ln>
                <a:solidFill>
                  <a:srgbClr val="000000"/>
                </a:solidFill>
                <a:effectLst/>
                <a:uLnTx/>
                <a:uFillTx/>
                <a:latin typeface="Arial"/>
                <a:ea typeface="+mn-ea"/>
                <a:cs typeface="+mn-cs"/>
              </a:rPr>
              <a:t> </a:t>
            </a:r>
            <a:r>
              <a:rPr kumimoji="0" lang="en-US" sz="2400" b="0" i="0" u="none" strike="noStrike" kern="1200" cap="none" spc="0" normalizeH="0" baseline="0" noProof="0" dirty="0">
                <a:ln>
                  <a:noFill/>
                </a:ln>
                <a:solidFill>
                  <a:srgbClr val="000000"/>
                </a:solidFill>
                <a:effectLst/>
                <a:uLnTx/>
                <a:uFillTx/>
                <a:latin typeface="Arial"/>
                <a:ea typeface="+mn-ea"/>
                <a:cs typeface="+mn-cs"/>
              </a:rPr>
              <a:t>tries to put all of the pieces together . . .</a:t>
            </a:r>
          </a:p>
        </p:txBody>
      </p:sp>
      <p:sp>
        <p:nvSpPr>
          <p:cNvPr id="8" name="Rectangle 7"/>
          <p:cNvSpPr/>
          <p:nvPr/>
        </p:nvSpPr>
        <p:spPr>
          <a:xfrm>
            <a:off x="4688001" y="3777742"/>
            <a:ext cx="2268570" cy="461665"/>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pitchFamily="34" charset="0"/>
                <a:ea typeface="+mn-ea"/>
                <a:cs typeface="+mn-cs"/>
              </a:rPr>
              <a:t>(bio-physical) </a:t>
            </a:r>
            <a:endParaRPr kumimoji="0" lang="en-US" sz="2400" b="0"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461171791"/>
      </p:ext>
    </p:extLst>
  </p:cSld>
  <p:clrMapOvr>
    <a:masterClrMapping/>
  </p:clrMapOvr>
  <p:transition/>
</p:sld>
</file>

<file path=ppt/slides/slide57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597985"/>
            <a:ext cx="6908800" cy="2834109"/>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let’s have a look at that on the </a:t>
            </a:r>
          </a:p>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“Anthropology and . . . Its Parts” chart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3041651158"/>
      </p:ext>
    </p:extLst>
  </p:cSld>
  <p:clrMapOvr>
    <a:masterClrMapping/>
  </p:clrMapOvr>
  <p:transition/>
</p:sld>
</file>

<file path=ppt/slides/slide5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3" name="Rectangle 2"/>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3503002672"/>
      </p:ext>
    </p:extLst>
  </p:cSld>
  <p:clrMapOvr>
    <a:masterClrMapping/>
  </p:clrMapOvr>
  <p:transition/>
</p:sld>
</file>

<file path=ppt/slides/slide57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1811870"/>
            <a:ext cx="6908800" cy="440633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NOTE: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usually anthropologists read charts from the bottom up</a:t>
            </a:r>
          </a:p>
          <a:p>
            <a:pPr marL="0" marR="0" lvl="0" indent="0" algn="ctr" defTabSz="914400" rtl="0" eaLnBrk="0" fontAlgn="base" latinLnBrk="0" hangingPunct="0">
              <a:lnSpc>
                <a:spcPct val="100000"/>
              </a:lnSpc>
              <a:spcBef>
                <a:spcPct val="0"/>
              </a:spcBef>
              <a:spcAft>
                <a:spcPts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that has to do with the fact that  in archaeology the oldest layers are at the bottom of a site and the newer ones are on top</a:t>
            </a:r>
            <a:endParaRPr kumimoji="1" lang="en-US" sz="40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4129417028"/>
      </p:ext>
    </p:extLst>
  </p:cSld>
  <p:clrMapOvr>
    <a:masterClrMapping/>
  </p:clrMapOvr>
  <p:transition/>
</p:sld>
</file>

<file path=ppt/slides/slide57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171010" name="Rectangle 3"/>
          <p:cNvSpPr>
            <a:spLocks noChangeArrowheads="1"/>
          </p:cNvSpPr>
          <p:nvPr/>
        </p:nvSpPr>
        <p:spPr bwMode="auto">
          <a:xfrm>
            <a:off x="1320800" y="1695973"/>
            <a:ext cx="6502400" cy="1163395"/>
          </a:xfrm>
          <a:prstGeom prst="rect">
            <a:avLst/>
          </a:prstGeom>
          <a:noFill/>
          <a:ln w="9525">
            <a:noFill/>
            <a:miter lim="800000"/>
            <a:headEnd/>
            <a:tailEnd/>
          </a:ln>
        </p:spPr>
        <p:txBody>
          <a:bodyPr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Food</a:t>
            </a:r>
            <a:b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br>
            <a:r>
              <a:rPr kumimoji="1" lang="en-US" sz="1600" b="1" i="0" u="none" strike="noStrike" kern="1200" cap="none" spc="0" normalizeH="0" baseline="0" noProof="0" dirty="0">
                <a:ln>
                  <a:noFill/>
                </a:ln>
                <a:solidFill>
                  <a:srgbClr val="FFFFFF"/>
                </a:solidFill>
                <a:effectLst/>
                <a:uLnTx/>
                <a:uFillTx/>
                <a:latin typeface="Verdana" pitchFamily="34" charset="0"/>
                <a:ea typeface="+mn-ea"/>
                <a:cs typeface="+mn-cs"/>
              </a:rPr>
              <a:t>and its . . .</a:t>
            </a:r>
            <a:endParaRPr kumimoji="1" lang="en-US" sz="1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522244" name="Rectangle 3"/>
          <p:cNvSpPr>
            <a:spLocks noChangeArrowheads="1"/>
          </p:cNvSpPr>
          <p:nvPr/>
        </p:nvSpPr>
        <p:spPr bwMode="auto">
          <a:xfrm>
            <a:off x="2404534" y="2743261"/>
            <a:ext cx="5147733" cy="3243965"/>
          </a:xfrm>
          <a:prstGeom prst="rect">
            <a:avLst/>
          </a:prstGeom>
          <a:noFill/>
          <a:ln w="9525">
            <a:noFill/>
            <a:miter lim="800000"/>
            <a:headEnd/>
            <a:tailEnd/>
          </a:ln>
        </p:spPr>
        <p:txBody>
          <a:bodyPr wrap="square" anchor="ctr">
            <a:spAutoFit/>
          </a:bodyPr>
          <a:lstStyle/>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cultural / social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physical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archaeology</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linguistics</a:t>
            </a:r>
          </a:p>
        </p:txBody>
      </p:sp>
      <p:sp>
        <p:nvSpPr>
          <p:cNvPr id="5" name="Rectangle 3"/>
          <p:cNvSpPr>
            <a:spLocks noChangeArrowheads="1"/>
          </p:cNvSpPr>
          <p:nvPr/>
        </p:nvSpPr>
        <p:spPr bwMode="auto">
          <a:xfrm>
            <a:off x="1104699" y="1143055"/>
            <a:ext cx="6908800" cy="58477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REM: We’re having a look at . . . </a:t>
            </a:r>
          </a:p>
        </p:txBody>
      </p:sp>
      <p:sp>
        <p:nvSpPr>
          <p:cNvPr id="6" name="Rectangle 5"/>
          <p:cNvSpPr/>
          <p:nvPr/>
        </p:nvSpPr>
        <p:spPr>
          <a:xfrm>
            <a:off x="2299359" y="5896428"/>
            <a:ext cx="4469493"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sz="1800" b="1" i="0" u="none" strike="noStrike" kern="1200" cap="none" spc="0" normalizeH="0" baseline="0" noProof="0" dirty="0">
                <a:ln>
                  <a:noFill/>
                </a:ln>
                <a:solidFill>
                  <a:srgbClr val="FFFFFF"/>
                </a:solidFill>
                <a:effectLst/>
                <a:uLnTx/>
                <a:uFillTx/>
                <a:latin typeface="Verdana" pitchFamily="34" charset="0"/>
                <a:ea typeface="+mn-ea"/>
                <a:cs typeface="+mn-cs"/>
              </a:rPr>
              <a:t>would appear on the chart as . . .</a:t>
            </a:r>
            <a:endParaRPr kumimoji="0" 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786582456"/>
      </p:ext>
    </p:extLst>
  </p:cSld>
  <p:clrMapOvr>
    <a:masterClrMapping/>
  </p:clrMapOvr>
  <p:transition/>
</p:sld>
</file>

<file path=ppt/slides/slide57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365680"/>
            <a:ext cx="6908800" cy="348813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but first note that the two main divisions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of Anthropology are</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bio-physical and cultural . . .</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2400" b="0"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286078969"/>
      </p:ext>
    </p:extLst>
  </p:cSld>
  <p:clrMapOvr>
    <a:masterClrMapping/>
  </p:clrMapOvr>
  <p:transition/>
</p:sld>
</file>

<file path=ppt/slides/slide57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9" name="Rectangle 4"/>
          <p:cNvSpPr>
            <a:spLocks noChangeArrowheads="1"/>
          </p:cNvSpPr>
          <p:nvPr/>
        </p:nvSpPr>
        <p:spPr bwMode="auto">
          <a:xfrm>
            <a:off x="2317752" y="1877354"/>
            <a:ext cx="5870448" cy="789646"/>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
        <p:nvSpPr>
          <p:cNvPr id="4"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
        <p:nvSpPr>
          <p:cNvPr id="5" name="Rectangle 4"/>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3437985382"/>
      </p:ext>
    </p:extLst>
  </p:cSld>
  <p:clrMapOvr>
    <a:masterClrMapping/>
  </p:clrMapOvr>
  <p:transition/>
</p:sld>
</file>

<file path=ppt/slides/slide57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12" name="Oval 3"/>
          <p:cNvSpPr>
            <a:spLocks noChangeArrowheads="1"/>
          </p:cNvSpPr>
          <p:nvPr/>
        </p:nvSpPr>
        <p:spPr bwMode="auto">
          <a:xfrm>
            <a:off x="5359801" y="2670048"/>
            <a:ext cx="2223862" cy="585216"/>
          </a:xfrm>
          <a:prstGeom prst="ellipse">
            <a:avLst/>
          </a:prstGeom>
          <a:noFill/>
          <a:ln w="76200">
            <a:solidFill>
              <a:schemeClr val="accent1"/>
            </a:solidFill>
            <a:round/>
            <a:headEnd/>
            <a:tailEnd/>
          </a:ln>
        </p:spPr>
        <p:txBody>
          <a:bodyPr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endParaRPr kumimoji="1" lang="en-US" sz="3200" b="1" i="0" u="none" strike="noStrike" kern="1200" cap="none" spc="0" normalizeH="0" baseline="0" noProof="0">
              <a:ln>
                <a:noFill/>
              </a:ln>
              <a:solidFill>
                <a:srgbClr val="BBE0E3"/>
              </a:solidFill>
              <a:effectLst/>
              <a:uLnTx/>
              <a:uFillTx/>
              <a:latin typeface="Arial" pitchFamily="34" charset="0"/>
              <a:ea typeface="+mn-ea"/>
              <a:cs typeface="+mn-cs"/>
            </a:endParaRPr>
          </a:p>
        </p:txBody>
      </p:sp>
      <p:sp>
        <p:nvSpPr>
          <p:cNvPr id="13" name="Oval 3"/>
          <p:cNvSpPr>
            <a:spLocks noChangeArrowheads="1"/>
          </p:cNvSpPr>
          <p:nvPr/>
        </p:nvSpPr>
        <p:spPr bwMode="auto">
          <a:xfrm>
            <a:off x="2420715" y="2670048"/>
            <a:ext cx="2223862" cy="585216"/>
          </a:xfrm>
          <a:prstGeom prst="ellipse">
            <a:avLst/>
          </a:prstGeom>
          <a:noFill/>
          <a:ln w="76200">
            <a:solidFill>
              <a:schemeClr val="accent1"/>
            </a:solidFill>
            <a:round/>
            <a:headEnd/>
            <a:tailEnd/>
          </a:ln>
        </p:spPr>
        <p:txBody>
          <a:bodyPr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endParaRPr kumimoji="1" lang="en-US" sz="3200" b="1" i="0" u="none" strike="noStrike" kern="1200" cap="none" spc="0" normalizeH="0" baseline="0" noProof="0">
              <a:ln>
                <a:noFill/>
              </a:ln>
              <a:solidFill>
                <a:srgbClr val="BBE0E3"/>
              </a:solidFill>
              <a:effectLst/>
              <a:uLnTx/>
              <a:uFillTx/>
              <a:latin typeface="Arial" pitchFamily="34" charset="0"/>
              <a:ea typeface="+mn-ea"/>
              <a:cs typeface="+mn-cs"/>
            </a:endParaRPr>
          </a:p>
        </p:txBody>
      </p:sp>
      <p:sp>
        <p:nvSpPr>
          <p:cNvPr id="14" name="Oval 3"/>
          <p:cNvSpPr>
            <a:spLocks noChangeArrowheads="1"/>
          </p:cNvSpPr>
          <p:nvPr/>
        </p:nvSpPr>
        <p:spPr bwMode="auto">
          <a:xfrm>
            <a:off x="3919534" y="4615879"/>
            <a:ext cx="1631950" cy="428625"/>
          </a:xfrm>
          <a:prstGeom prst="ellipse">
            <a:avLst/>
          </a:prstGeom>
          <a:noFill/>
          <a:ln w="76200">
            <a:solidFill>
              <a:schemeClr val="accent1"/>
            </a:solidFill>
            <a:round/>
            <a:headEnd/>
            <a:tailEnd/>
          </a:ln>
        </p:spPr>
        <p:txBody>
          <a:bodyPr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endParaRPr kumimoji="1" lang="en-US" sz="3200" b="1" i="0" u="none" strike="noStrike" kern="1200" cap="none" spc="0" normalizeH="0" baseline="0" noProof="0">
              <a:ln>
                <a:noFill/>
              </a:ln>
              <a:solidFill>
                <a:srgbClr val="BBE0E3"/>
              </a:solidFill>
              <a:effectLst/>
              <a:uLnTx/>
              <a:uFillTx/>
              <a:latin typeface="Arial" pitchFamily="34" charset="0"/>
              <a:ea typeface="+mn-ea"/>
              <a:cs typeface="+mn-cs"/>
            </a:endParaRPr>
          </a:p>
        </p:txBody>
      </p:sp>
      <p:sp>
        <p:nvSpPr>
          <p:cNvPr id="15" name="Oval 3"/>
          <p:cNvSpPr>
            <a:spLocks noChangeArrowheads="1"/>
          </p:cNvSpPr>
          <p:nvPr/>
        </p:nvSpPr>
        <p:spPr bwMode="auto">
          <a:xfrm>
            <a:off x="7359377" y="3686884"/>
            <a:ext cx="841194" cy="428625"/>
          </a:xfrm>
          <a:prstGeom prst="ellipse">
            <a:avLst/>
          </a:prstGeom>
          <a:noFill/>
          <a:ln w="76200">
            <a:solidFill>
              <a:schemeClr val="accent1"/>
            </a:solidFill>
            <a:round/>
            <a:headEnd/>
            <a:tailEnd/>
          </a:ln>
        </p:spPr>
        <p:txBody>
          <a:bodyPr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endParaRPr kumimoji="1" lang="en-US" sz="3200" b="1" i="0" u="none" strike="noStrike" kern="1200" cap="none" spc="0" normalizeH="0" baseline="0" noProof="0">
              <a:ln>
                <a:noFill/>
              </a:ln>
              <a:solidFill>
                <a:srgbClr val="BBE0E3"/>
              </a:solidFill>
              <a:effectLst/>
              <a:uLnTx/>
              <a:uFillTx/>
              <a:latin typeface="Arial" pitchFamily="34" charset="0"/>
              <a:ea typeface="+mn-ea"/>
              <a:cs typeface="+mn-cs"/>
            </a:endParaRPr>
          </a:p>
        </p:txBody>
      </p:sp>
      <p:sp>
        <p:nvSpPr>
          <p:cNvPr id="7" name="Rectangle 6"/>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680404649"/>
      </p:ext>
    </p:extLst>
  </p:cSld>
  <p:clrMapOvr>
    <a:masterClrMapping/>
  </p:clrMapOvr>
  <p:transition/>
</p:sld>
</file>

<file path=ppt/slides/slide58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
        <p:nvSpPr>
          <p:cNvPr id="7" name="Rectangle 6"/>
          <p:cNvSpPr>
            <a:spLocks noChangeArrowheads="1"/>
          </p:cNvSpPr>
          <p:nvPr/>
        </p:nvSpPr>
        <p:spPr bwMode="auto">
          <a:xfrm>
            <a:off x="2358609" y="2645241"/>
            <a:ext cx="2442029"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  Bio-physical</a:t>
            </a:r>
            <a:r>
              <a:rPr kumimoji="1" lang="en-US" sz="1800" b="1" i="0" u="none" strike="noStrike" kern="1200" cap="none" spc="0" normalizeH="0" baseline="0" noProof="0" dirty="0">
                <a:ln>
                  <a:noFill/>
                </a:ln>
                <a:solidFill>
                  <a:srgbClr val="000000"/>
                </a:solidFill>
                <a:effectLst/>
                <a:uLnTx/>
                <a:uFillTx/>
                <a:latin typeface="Arial" pitchFamily="34" charset="0"/>
                <a:ea typeface="+mn-ea"/>
                <a:cs typeface="+mn-cs"/>
              </a:rPr>
              <a:t>  </a:t>
            </a:r>
            <a:endPar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5"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
        <p:nvSpPr>
          <p:cNvPr id="8" name="Rectangle 7"/>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795704508"/>
      </p:ext>
    </p:extLst>
  </p:cSld>
  <p:clrMapOvr>
    <a:masterClrMapping/>
  </p:clrMapOvr>
  <p:transition/>
</p:sld>
</file>

<file path=ppt/slides/slide5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919578"/>
            <a:ext cx="6908800" cy="1200329"/>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biophysical involves</a:t>
            </a:r>
            <a:br>
              <a:rPr kumimoji="1" lang="en-US" sz="3600" b="1" i="0" u="none" strike="noStrike" kern="1200" cap="none" spc="0" normalizeH="0" baseline="0" noProof="0" dirty="0">
                <a:ln>
                  <a:noFill/>
                </a:ln>
                <a:solidFill>
                  <a:srgbClr val="FFFFFF"/>
                </a:solidFill>
                <a:effectLst/>
                <a:uLnTx/>
                <a:uFillTx/>
                <a:latin typeface="Arial" charset="0"/>
                <a:ea typeface="+mn-ea"/>
                <a:cs typeface="+mn-cs"/>
              </a:rPr>
            </a:br>
            <a:r>
              <a:rPr kumimoji="1" lang="en-US" sz="3600" b="1" i="0" u="none" strike="noStrike" kern="1200" cap="none" spc="0" normalizeH="0" baseline="0" noProof="0" dirty="0">
                <a:ln>
                  <a:noFill/>
                </a:ln>
                <a:solidFill>
                  <a:srgbClr val="FFFFFF"/>
                </a:solidFill>
                <a:effectLst/>
                <a:uLnTx/>
                <a:uFillTx/>
                <a:latin typeface="Arial" charset="0"/>
                <a:ea typeface="+mn-ea"/>
                <a:cs typeface="+mn-cs"/>
              </a:rPr>
              <a:t>things like . . .</a:t>
            </a:r>
          </a:p>
        </p:txBody>
      </p:sp>
    </p:spTree>
    <p:extLst>
      <p:ext uri="{BB962C8B-B14F-4D97-AF65-F5344CB8AC3E}">
        <p14:creationId xmlns:p14="http://schemas.microsoft.com/office/powerpoint/2010/main" val="3247722906"/>
      </p:ext>
    </p:extLst>
  </p:cSld>
  <p:clrMapOvr>
    <a:masterClrMapping/>
  </p:clrMapOvr>
  <p:transition/>
</p:sld>
</file>

<file path=ppt/slides/slide582.xml><?xml version="1.0" encoding="utf-8"?>
<p:sld xmlns:a="http://schemas.openxmlformats.org/drawingml/2006/main" xmlns:r="http://schemas.openxmlformats.org/officeDocument/2006/relationships" xmlns:p="http://schemas.openxmlformats.org/presentationml/2006/main">
  <p:cSld>
    <p:bg>
      <p:bgPr>
        <a:solidFill>
          <a:srgbClr val="0C0600"/>
        </a:solidFill>
        <a:effectLst/>
      </p:bgPr>
    </p:bg>
    <p:spTree>
      <p:nvGrpSpPr>
        <p:cNvPr id="1" name=""/>
        <p:cNvGrpSpPr/>
        <p:nvPr/>
      </p:nvGrpSpPr>
      <p:grpSpPr>
        <a:xfrm>
          <a:off x="0" y="0"/>
          <a:ext cx="0" cy="0"/>
          <a:chOff x="0" y="0"/>
          <a:chExt cx="0" cy="0"/>
        </a:xfrm>
      </p:grpSpPr>
      <p:sp>
        <p:nvSpPr>
          <p:cNvPr id="412674" name="Text Box 2"/>
          <p:cNvSpPr txBox="1">
            <a:spLocks noChangeArrowheads="1"/>
          </p:cNvSpPr>
          <p:nvPr/>
        </p:nvSpPr>
        <p:spPr bwMode="auto">
          <a:xfrm>
            <a:off x="3414735" y="6394010"/>
            <a:ext cx="2289409"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http://news.bbc.co.uk/2/hi/health/7120564.stm</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4098" name="Picture 2"/>
          <p:cNvPicPr>
            <a:picLocks noChangeAspect="1" noChangeArrowheads="1"/>
          </p:cNvPicPr>
          <p:nvPr/>
        </p:nvPicPr>
        <p:blipFill>
          <a:blip r:embed="rId3" cstate="print"/>
          <a:srcRect/>
          <a:stretch>
            <a:fillRect/>
          </a:stretch>
        </p:blipFill>
        <p:spPr bwMode="auto">
          <a:xfrm>
            <a:off x="682171" y="1146628"/>
            <a:ext cx="7772400" cy="4857750"/>
          </a:xfrm>
          <a:prstGeom prst="rect">
            <a:avLst/>
          </a:prstGeom>
          <a:noFill/>
          <a:ln w="9525">
            <a:noFill/>
            <a:miter lim="800000"/>
            <a:headEnd/>
            <a:tailEnd/>
          </a:ln>
        </p:spPr>
      </p:pic>
    </p:spTree>
    <p:extLst>
      <p:ext uri="{BB962C8B-B14F-4D97-AF65-F5344CB8AC3E}">
        <p14:creationId xmlns:p14="http://schemas.microsoft.com/office/powerpoint/2010/main" val="3940434805"/>
      </p:ext>
    </p:extLst>
  </p:cSld>
  <p:clrMapOvr>
    <a:masterClrMapping/>
  </p:clrMapOvr>
  <p:transition/>
</p:sld>
</file>

<file path=ppt/slides/slide58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1427865"/>
            <a:ext cx="6908800" cy="292644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but ultimately anthropologists seek to study phenomena in terms of </a:t>
            </a:r>
            <a:r>
              <a:rPr kumimoji="1" lang="en-US" sz="3600" b="1" i="1" u="none" strike="noStrike" kern="1200" cap="none" spc="0" normalizeH="0" baseline="0" noProof="0" dirty="0">
                <a:ln>
                  <a:noFill/>
                </a:ln>
                <a:solidFill>
                  <a:srgbClr val="FFFFFF"/>
                </a:solidFill>
                <a:effectLst/>
                <a:uLnTx/>
                <a:uFillTx/>
                <a:latin typeface="Arial" charset="0"/>
                <a:ea typeface="+mn-ea"/>
                <a:cs typeface="+mn-cs"/>
              </a:rPr>
              <a:t>both physical and cultural</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aspects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a:t>
            </a:r>
          </a:p>
        </p:txBody>
      </p:sp>
    </p:spTree>
    <p:extLst>
      <p:ext uri="{BB962C8B-B14F-4D97-AF65-F5344CB8AC3E}">
        <p14:creationId xmlns:p14="http://schemas.microsoft.com/office/powerpoint/2010/main" val="1083714038"/>
      </p:ext>
    </p:extLst>
  </p:cSld>
  <p:clrMapOvr>
    <a:masterClrMapping/>
  </p:clrMapOvr>
  <p:transition/>
</p:sld>
</file>

<file path=ppt/slides/slide5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
        <p:nvSpPr>
          <p:cNvPr id="8" name="Rectangle 7"/>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a:t>
            </a:r>
          </a:p>
        </p:txBody>
      </p:sp>
      <p:sp>
        <p:nvSpPr>
          <p:cNvPr id="9" name="Rectangle 8"/>
          <p:cNvSpPr>
            <a:spLocks noChangeArrowheads="1"/>
          </p:cNvSpPr>
          <p:nvPr/>
        </p:nvSpPr>
        <p:spPr bwMode="auto">
          <a:xfrm>
            <a:off x="2358609" y="2645241"/>
            <a:ext cx="2442029"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  Bio-physical</a:t>
            </a:r>
            <a:r>
              <a:rPr kumimoji="1" lang="en-US" sz="1800" b="1" i="0" u="none" strike="noStrike" kern="1200" cap="none" spc="0" normalizeH="0" baseline="0" noProof="0" dirty="0">
                <a:ln>
                  <a:noFill/>
                </a:ln>
                <a:solidFill>
                  <a:srgbClr val="000000"/>
                </a:solidFill>
                <a:effectLst/>
                <a:uLnTx/>
                <a:uFillTx/>
                <a:latin typeface="Arial" pitchFamily="34" charset="0"/>
                <a:ea typeface="+mn-ea"/>
                <a:cs typeface="+mn-cs"/>
              </a:rPr>
              <a:t>  </a:t>
            </a:r>
            <a:endPar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7"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
        <p:nvSpPr>
          <p:cNvPr id="10" name="Rectangle 9"/>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3479143917"/>
      </p:ext>
    </p:extLst>
  </p:cSld>
  <p:clrMapOvr>
    <a:masterClrMapping/>
  </p:clrMapOvr>
  <p:transition/>
</p:sld>
</file>

<file path=ppt/slides/slide58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81284" name="Subtitle 2"/>
          <p:cNvSpPr txBox="1">
            <a:spLocks/>
          </p:cNvSpPr>
          <p:nvPr/>
        </p:nvSpPr>
        <p:spPr bwMode="auto">
          <a:xfrm>
            <a:off x="914400" y="2188940"/>
            <a:ext cx="7315200" cy="3108543"/>
          </a:xfrm>
          <a:prstGeom prst="rect">
            <a:avLst/>
          </a:prstGeom>
          <a:noFill/>
          <a:ln w="9525">
            <a:noFill/>
            <a:miter lim="800000"/>
            <a:headEnd/>
            <a:tailEnd/>
          </a:ln>
        </p:spPr>
        <p:txBody>
          <a:bodyPr lIns="457200" rIns="457200">
            <a:spAutoFit/>
          </a:bodyPr>
          <a:lstStyle/>
          <a:p>
            <a:pPr marL="0" marR="0" lvl="1"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charset="0"/>
                <a:ea typeface="+mn-ea"/>
                <a:cs typeface="Arial" charset="0"/>
              </a:rPr>
              <a:t>for example, numerous studies have shown that exposure to images </a:t>
            </a:r>
            <a:r>
              <a:rPr kumimoji="0" lang="en-US" sz="2800" b="1" i="0" u="none" strike="noStrike" kern="1200" cap="none" spc="0" normalizeH="0" baseline="0" noProof="0" dirty="0">
                <a:ln>
                  <a:noFill/>
                </a:ln>
                <a:solidFill>
                  <a:srgbClr val="FF0000"/>
                </a:solidFill>
                <a:effectLst/>
                <a:uLnTx/>
                <a:uFillTx/>
                <a:latin typeface="Arial" charset="0"/>
                <a:ea typeface="+mn-ea"/>
                <a:cs typeface="Arial" charset="0"/>
              </a:rPr>
              <a:t>[cultural] </a:t>
            </a:r>
            <a:r>
              <a:rPr kumimoji="0" lang="en-US" sz="2800" b="1" i="0" u="none" strike="noStrike" kern="1200" cap="none" spc="0" normalizeH="0" baseline="0" noProof="0" dirty="0">
                <a:ln>
                  <a:noFill/>
                </a:ln>
                <a:solidFill>
                  <a:srgbClr val="FFFFFF"/>
                </a:solidFill>
                <a:effectLst/>
                <a:uLnTx/>
                <a:uFillTx/>
                <a:latin typeface="Arial" charset="0"/>
                <a:ea typeface="+mn-ea"/>
                <a:cs typeface="Arial" charset="0"/>
              </a:rPr>
              <a:t>of ultrathin models can lead to body dissatisfaction and eventually to unhealthy eating behaviors and physical illness </a:t>
            </a:r>
            <a:r>
              <a:rPr kumimoji="0" lang="en-US" sz="2800" b="1" i="0" u="none" strike="noStrike" kern="1200" cap="none" spc="0" normalizeH="0" baseline="0" noProof="0" dirty="0">
                <a:ln>
                  <a:noFill/>
                </a:ln>
                <a:solidFill>
                  <a:srgbClr val="FF0000"/>
                </a:solidFill>
                <a:effectLst/>
                <a:uLnTx/>
                <a:uFillTx/>
                <a:latin typeface="Arial" charset="0"/>
                <a:ea typeface="+mn-ea"/>
                <a:cs typeface="Arial" charset="0"/>
              </a:rPr>
              <a:t>[physical] </a:t>
            </a:r>
            <a:r>
              <a:rPr kumimoji="0" lang="en-US" sz="2800" b="1" i="0" u="none" strike="noStrike" kern="1200" cap="none" spc="0" normalizeH="0" baseline="0" noProof="0" dirty="0">
                <a:ln>
                  <a:noFill/>
                </a:ln>
                <a:solidFill>
                  <a:srgbClr val="FFFFFF"/>
                </a:solidFill>
                <a:effectLst/>
                <a:uLnTx/>
                <a:uFillTx/>
                <a:latin typeface="Arial" charset="0"/>
                <a:ea typeface="+mn-ea"/>
                <a:cs typeface="Arial" charset="0"/>
              </a:rPr>
              <a:t>. . .</a:t>
            </a:r>
          </a:p>
        </p:txBody>
      </p:sp>
      <p:sp>
        <p:nvSpPr>
          <p:cNvPr id="481285" name="TextBox 2"/>
          <p:cNvSpPr txBox="1">
            <a:spLocks noChangeArrowheads="1"/>
          </p:cNvSpPr>
          <p:nvPr/>
        </p:nvSpPr>
        <p:spPr bwMode="auto">
          <a:xfrm>
            <a:off x="914400" y="6245225"/>
            <a:ext cx="7315200" cy="36988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Calibri" pitchFamily="34" charset="0"/>
                <a:ea typeface="+mn-ea"/>
                <a:cs typeface="+mn-cs"/>
              </a:rPr>
              <a:t>The Cultural Feast</a:t>
            </a:r>
            <a:r>
              <a:rPr kumimoji="0" lang="en-US" sz="1800" b="0" i="0" u="none" strike="noStrike" kern="1200" cap="none" spc="0" normalizeH="0" baseline="0" noProof="0" dirty="0">
                <a:ln>
                  <a:noFill/>
                </a:ln>
                <a:solidFill>
                  <a:srgbClr val="FFFFFF"/>
                </a:solidFill>
                <a:effectLst/>
                <a:uLnTx/>
                <a:uFillTx/>
                <a:latin typeface="Calibri" pitchFamily="34" charset="0"/>
                <a:ea typeface="+mn-ea"/>
                <a:cs typeface="+mn-cs"/>
              </a:rPr>
              <a:t>, 2</a:t>
            </a:r>
            <a:r>
              <a:rPr kumimoji="0" lang="en-US" sz="1800" b="0" i="0" u="none" strike="noStrike" kern="1200" cap="none" spc="0" normalizeH="0" baseline="30000" noProof="0" dirty="0">
                <a:ln>
                  <a:noFill/>
                </a:ln>
                <a:solidFill>
                  <a:srgbClr val="FFFFFF"/>
                </a:solidFill>
                <a:effectLst/>
                <a:uLnTx/>
                <a:uFillTx/>
                <a:latin typeface="Calibri" pitchFamily="34" charset="0"/>
                <a:ea typeface="+mn-ea"/>
                <a:cs typeface="+mn-cs"/>
              </a:rPr>
              <a:t>nd</a:t>
            </a:r>
            <a:r>
              <a:rPr kumimoji="0" lang="en-US" sz="1800" b="0" i="0" u="none" strike="noStrike" kern="1200" cap="none" spc="0" normalizeH="0" baseline="0" noProof="0" dirty="0">
                <a:ln>
                  <a:noFill/>
                </a:ln>
                <a:solidFill>
                  <a:srgbClr val="FFFFFF"/>
                </a:solidFill>
                <a:effectLst/>
                <a:uLnTx/>
                <a:uFillTx/>
                <a:latin typeface="Calibri" pitchFamily="34" charset="0"/>
                <a:ea typeface="+mn-ea"/>
                <a:cs typeface="+mn-cs"/>
              </a:rPr>
              <a:t> ed., p. 115</a:t>
            </a:r>
          </a:p>
        </p:txBody>
      </p:sp>
    </p:spTree>
    <p:extLst>
      <p:ext uri="{BB962C8B-B14F-4D97-AF65-F5344CB8AC3E}">
        <p14:creationId xmlns:p14="http://schemas.microsoft.com/office/powerpoint/2010/main" val="581228831"/>
      </p:ext>
    </p:extLst>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24962" name="Rectangle 3"/>
          <p:cNvSpPr>
            <a:spLocks noChangeArrowheads="1"/>
          </p:cNvSpPr>
          <p:nvPr/>
        </p:nvSpPr>
        <p:spPr bwMode="auto">
          <a:xfrm>
            <a:off x="1856096" y="6483464"/>
            <a:ext cx="5410200" cy="27699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charset="0"/>
                <a:ea typeface="+mn-ea"/>
                <a:cs typeface="Arial" charset="0"/>
                <a:hlinkClick r:id="rId2"/>
              </a:rPr>
              <a:t>http://www.bbc.com/news/world-europe-35130792</a:t>
            </a:r>
            <a:endParaRPr kumimoji="0" lang="en-US" sz="1200" b="0" i="0" u="none" strike="noStrike" kern="1200" cap="none" spc="0" normalizeH="0" baseline="0" noProof="0" dirty="0">
              <a:ln>
                <a:noFill/>
              </a:ln>
              <a:solidFill>
                <a:srgbClr val="000000"/>
              </a:solidFill>
              <a:effectLst/>
              <a:uLnTx/>
              <a:uFillTx/>
              <a:latin typeface="Arial" charset="0"/>
              <a:ea typeface="+mn-ea"/>
              <a:cs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6000" y="445863"/>
            <a:ext cx="6032458"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0374" y="464004"/>
            <a:ext cx="1270000" cy="609600"/>
          </a:xfrm>
          <a:prstGeom prst="rect">
            <a:avLst/>
          </a:prstGeom>
        </p:spPr>
      </p:pic>
    </p:spTree>
    <p:extLst>
      <p:ext uri="{BB962C8B-B14F-4D97-AF65-F5344CB8AC3E}">
        <p14:creationId xmlns:p14="http://schemas.microsoft.com/office/powerpoint/2010/main" val="3532777255"/>
      </p:ext>
    </p:extLst>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1427865"/>
            <a:ext cx="6908800" cy="292644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BADDE1"/>
                </a:solidFill>
                <a:effectLst/>
                <a:uLnTx/>
                <a:uFillTx/>
                <a:latin typeface="Arial" charset="0"/>
                <a:ea typeface="+mn-ea"/>
                <a:cs typeface="+mn-cs"/>
              </a:rPr>
              <a:t>. . . but ultimately anthropologists seek to study phenomena in terms of </a:t>
            </a:r>
            <a:r>
              <a:rPr kumimoji="1" lang="en-US" sz="3600" b="1" i="1" u="none" strike="noStrike" kern="1200" cap="none" spc="0" normalizeH="0" baseline="0" noProof="0" dirty="0">
                <a:ln>
                  <a:noFill/>
                </a:ln>
                <a:solidFill>
                  <a:srgbClr val="BADDE1"/>
                </a:solidFill>
                <a:effectLst/>
                <a:uLnTx/>
                <a:uFillTx/>
                <a:latin typeface="Arial" charset="0"/>
                <a:ea typeface="+mn-ea"/>
                <a:cs typeface="+mn-cs"/>
              </a:rPr>
              <a:t>both physical and cultural</a:t>
            </a:r>
            <a:r>
              <a:rPr kumimoji="1" lang="en-US" sz="3600" b="1" i="0" u="none" strike="noStrike" kern="1200" cap="none" spc="0" normalizeH="0" baseline="0" noProof="0" dirty="0">
                <a:ln>
                  <a:noFill/>
                </a:ln>
                <a:solidFill>
                  <a:srgbClr val="BADDE1"/>
                </a:solidFill>
                <a:effectLst/>
                <a:uLnTx/>
                <a:uFillTx/>
                <a:latin typeface="Arial" charset="0"/>
                <a:ea typeface="+mn-ea"/>
                <a:cs typeface="+mn-cs"/>
              </a:rPr>
              <a:t> aspects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BADDE1"/>
                </a:solidFill>
                <a:effectLst/>
                <a:uLnTx/>
                <a:uFillTx/>
                <a:latin typeface="Arial" charset="0"/>
                <a:ea typeface="+mn-ea"/>
                <a:cs typeface="+mn-cs"/>
              </a:rPr>
              <a:t>. . .</a:t>
            </a:r>
          </a:p>
        </p:txBody>
      </p:sp>
      <p:sp>
        <p:nvSpPr>
          <p:cNvPr id="4" name="Rectangle 3"/>
          <p:cNvSpPr>
            <a:spLocks noChangeArrowheads="1"/>
          </p:cNvSpPr>
          <p:nvPr/>
        </p:nvSpPr>
        <p:spPr bwMode="auto">
          <a:xfrm>
            <a:off x="1079500" y="4439390"/>
            <a:ext cx="6908800" cy="181844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as well as other aspects, for </a:t>
            </a:r>
            <a:r>
              <a:rPr kumimoji="1" lang="en-US" sz="3600" b="1" i="1" u="none" strike="noStrike" kern="1200" cap="none" spc="0" normalizeH="0" baseline="0" noProof="0" dirty="0">
                <a:ln>
                  <a:noFill/>
                </a:ln>
                <a:solidFill>
                  <a:srgbClr val="FFFFFF"/>
                </a:solidFill>
                <a:effectLst/>
                <a:uLnTx/>
                <a:uFillTx/>
                <a:latin typeface="Arial" charset="0"/>
                <a:ea typeface="+mn-ea"/>
                <a:cs typeface="+mn-cs"/>
              </a:rPr>
              <a:t>e.g.</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the psychological</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a:t>
            </a:r>
          </a:p>
        </p:txBody>
      </p:sp>
      <p:sp>
        <p:nvSpPr>
          <p:cNvPr id="5"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Tree>
    <p:extLst>
      <p:ext uri="{BB962C8B-B14F-4D97-AF65-F5344CB8AC3E}">
        <p14:creationId xmlns:p14="http://schemas.microsoft.com/office/powerpoint/2010/main" val="297480026"/>
      </p:ext>
    </p:extLst>
  </p:cSld>
  <p:clrMapOvr>
    <a:masterClrMapping/>
  </p:clrMapOvr>
  <p:transition/>
</p:sld>
</file>

<file path=ppt/slides/slide588.xml><?xml version="1.0" encoding="utf-8"?>
<p:sld xmlns:a="http://schemas.openxmlformats.org/drawingml/2006/main" xmlns:r="http://schemas.openxmlformats.org/officeDocument/2006/relationships" xmlns:p="http://schemas.openxmlformats.org/presentationml/2006/main" show="0">
  <p:cSld>
    <p:bg>
      <p:bgPr>
        <a:solidFill>
          <a:srgbClr val="92D05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769BE9-0348-4CB6-8668-7861BED306C4}"/>
              </a:ext>
            </a:extLst>
          </p:cNvPr>
          <p:cNvSpPr txBox="1"/>
          <p:nvPr/>
        </p:nvSpPr>
        <p:spPr>
          <a:xfrm>
            <a:off x="469900" y="2304534"/>
            <a:ext cx="8229600" cy="3046988"/>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9600" b="1" i="0" u="none" strike="noStrike" kern="1200" cap="none" spc="0" normalizeH="0" baseline="0" noProof="0" dirty="0">
                <a:ln>
                  <a:noFill/>
                </a:ln>
                <a:solidFill>
                  <a:srgbClr val="800000"/>
                </a:solidFill>
                <a:effectLst/>
                <a:uLnTx/>
                <a:uFillTx/>
                <a:latin typeface="Arial" pitchFamily="34" charset="0"/>
                <a:ea typeface="+mn-ea"/>
                <a:cs typeface="+mn-cs"/>
              </a:rPr>
              <a:t>ANTH 3888</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9600" b="1" i="0" u="none" strike="noStrike" kern="1200" cap="none" spc="0" normalizeH="0" baseline="0" noProof="0" dirty="0">
                <a:ln>
                  <a:noFill/>
                </a:ln>
                <a:solidFill>
                  <a:srgbClr val="800000"/>
                </a:solidFill>
                <a:effectLst/>
                <a:uLnTx/>
                <a:uFillTx/>
                <a:latin typeface="Arial" pitchFamily="34" charset="0"/>
                <a:ea typeface="+mn-ea"/>
                <a:cs typeface="+mn-cs"/>
              </a:rPr>
              <a:t>FOOD</a:t>
            </a:r>
            <a:endParaRPr kumimoji="0" lang="en-US" sz="96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904745543"/>
      </p:ext>
    </p:extLst>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936290"/>
            <a:ext cx="6908800" cy="299569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NOTE: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There are four levels . . .</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2400" b="0" i="0" u="none" strike="noStrike" kern="1200" cap="none" spc="0" normalizeH="0" baseline="0" noProof="0" dirty="0">
                <a:ln>
                  <a:noFill/>
                </a:ln>
                <a:solidFill>
                  <a:srgbClr val="FFFFFF"/>
                </a:solidFill>
                <a:effectLst/>
                <a:uLnTx/>
                <a:uFillTx/>
                <a:latin typeface="Arial" charset="0"/>
                <a:ea typeface="+mn-ea"/>
                <a:cs typeface="+mn-cs"/>
              </a:rPr>
              <a:t>(REM: read from the bottom up)</a:t>
            </a:r>
          </a:p>
          <a:p>
            <a:pPr marL="0" marR="0" lvl="0" indent="0" algn="ctr" defTabSz="914400" rtl="0" eaLnBrk="0" fontAlgn="base" latinLnBrk="0" hangingPunct="0">
              <a:lnSpc>
                <a:spcPct val="100000"/>
              </a:lnSpc>
              <a:spcBef>
                <a:spcPct val="0"/>
              </a:spcBef>
              <a:spcAft>
                <a:spcPts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186187212"/>
      </p:ext>
    </p:extLst>
  </p:cSld>
  <p:clrMapOvr>
    <a:masterClrMapping/>
  </p:clrMapOvr>
  <p:transition/>
</p:sld>
</file>

<file path=ppt/slides/slide59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6" name="AutoShape 4"/>
          <p:cNvSpPr>
            <a:spLocks noChangeArrowheads="1"/>
          </p:cNvSpPr>
          <p:nvPr/>
        </p:nvSpPr>
        <p:spPr bwMode="auto">
          <a:xfrm>
            <a:off x="2036306" y="4473008"/>
            <a:ext cx="2290762"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 name="Rectangle 3"/>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2389818567"/>
      </p:ext>
    </p:extLst>
  </p:cSld>
  <p:clrMapOvr>
    <a:masterClrMapping/>
  </p:clrMapOvr>
  <p:transition/>
</p:sld>
</file>

<file path=ppt/slides/slide59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7" name="AutoShape 5"/>
          <p:cNvSpPr>
            <a:spLocks noChangeArrowheads="1"/>
          </p:cNvSpPr>
          <p:nvPr/>
        </p:nvSpPr>
        <p:spPr bwMode="auto">
          <a:xfrm>
            <a:off x="2065109" y="3641527"/>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 name="Rectangle 3"/>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3421017199"/>
      </p:ext>
    </p:extLst>
  </p:cSld>
  <p:clrMapOvr>
    <a:masterClrMapping/>
  </p:clrMapOvr>
  <p:transition/>
</p:sld>
</file>

<file path=ppt/slides/slide59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8" name="AutoShape 5"/>
          <p:cNvSpPr>
            <a:spLocks noChangeArrowheads="1"/>
          </p:cNvSpPr>
          <p:nvPr/>
        </p:nvSpPr>
        <p:spPr bwMode="auto">
          <a:xfrm>
            <a:off x="2043341" y="2734491"/>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 name="Rectangle 3"/>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1354824320"/>
      </p:ext>
    </p:extLst>
  </p:cSld>
  <p:clrMapOvr>
    <a:masterClrMapping/>
  </p:clrMapOvr>
  <p:transition/>
</p:sld>
</file>

<file path=ppt/slides/slide59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9" name="AutoShape 5"/>
          <p:cNvSpPr>
            <a:spLocks noChangeArrowheads="1"/>
          </p:cNvSpPr>
          <p:nvPr/>
        </p:nvSpPr>
        <p:spPr bwMode="auto">
          <a:xfrm>
            <a:off x="2043341" y="1979763"/>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 name="Rectangle 3"/>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4237814802"/>
      </p:ext>
    </p:extLst>
  </p:cSld>
  <p:clrMapOvr>
    <a:masterClrMapping/>
  </p:clrMapOvr>
  <p:transition/>
</p:sld>
</file>

<file path=ppt/slides/slide59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348950"/>
            <a:ext cx="6908800" cy="417037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Arial" charset="0"/>
                <a:ea typeface="+mn-ea"/>
                <a:cs typeface="+mn-cs"/>
              </a:rPr>
              <a:t>HOLISM</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Involves all four levels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and all</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of the physical and cultural</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components combined</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2400" b="0"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50152872"/>
      </p:ext>
    </p:extLst>
  </p:cSld>
  <p:clrMapOvr>
    <a:masterClrMapping/>
  </p:clrMapOvr>
  <p:transition/>
</p:sld>
</file>

<file path=ppt/slides/slide59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6" name="AutoShape 4"/>
          <p:cNvSpPr>
            <a:spLocks noChangeArrowheads="1"/>
          </p:cNvSpPr>
          <p:nvPr/>
        </p:nvSpPr>
        <p:spPr bwMode="auto">
          <a:xfrm>
            <a:off x="2036306" y="4473008"/>
            <a:ext cx="2290762"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7" name="AutoShape 5"/>
          <p:cNvSpPr>
            <a:spLocks noChangeArrowheads="1"/>
          </p:cNvSpPr>
          <p:nvPr/>
        </p:nvSpPr>
        <p:spPr bwMode="auto">
          <a:xfrm>
            <a:off x="2065109" y="3641527"/>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8" name="AutoShape 5"/>
          <p:cNvSpPr>
            <a:spLocks noChangeArrowheads="1"/>
          </p:cNvSpPr>
          <p:nvPr/>
        </p:nvSpPr>
        <p:spPr bwMode="auto">
          <a:xfrm>
            <a:off x="2043341" y="2734491"/>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9" name="AutoShape 5"/>
          <p:cNvSpPr>
            <a:spLocks noChangeArrowheads="1"/>
          </p:cNvSpPr>
          <p:nvPr/>
        </p:nvSpPr>
        <p:spPr bwMode="auto">
          <a:xfrm>
            <a:off x="2043341" y="1979763"/>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0" name="Rectangle 7"/>
          <p:cNvSpPr>
            <a:spLocks noChangeArrowheads="1"/>
          </p:cNvSpPr>
          <p:nvPr/>
        </p:nvSpPr>
        <p:spPr bwMode="auto">
          <a:xfrm>
            <a:off x="2401910" y="1941852"/>
            <a:ext cx="5668037" cy="584775"/>
          </a:xfrm>
          <a:prstGeom prst="rect">
            <a:avLst/>
          </a:prstGeom>
          <a:solidFill>
            <a:schemeClr val="accent1"/>
          </a:solidFill>
          <a:ln w="76200">
            <a:solidFill>
              <a:schemeClr val="accent1"/>
            </a:solidFill>
            <a:miter lim="800000"/>
            <a:headEnd/>
            <a:tailEnd/>
          </a:ln>
        </p:spPr>
        <p:txBody>
          <a:bodyPr wrap="square" anchor="ctr">
            <a:spAutoFit/>
          </a:bodyP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FF0000"/>
                </a:solidFill>
                <a:effectLst/>
                <a:uLnTx/>
                <a:uFillTx/>
                <a:latin typeface="Arial" pitchFamily="34" charset="0"/>
                <a:ea typeface="+mn-ea"/>
                <a:cs typeface="+mn-cs"/>
              </a:rPr>
              <a:t>holism</a:t>
            </a:r>
          </a:p>
        </p:txBody>
      </p:sp>
      <p:sp>
        <p:nvSpPr>
          <p:cNvPr id="11" name="Rectangle 10"/>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1804456467"/>
      </p:ext>
    </p:extLst>
  </p:cSld>
  <p:clrMapOvr>
    <a:masterClrMapping/>
  </p:clrMapOvr>
  <p:transition/>
</p:sld>
</file>

<file path=ppt/slides/slide59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14" name="Rectangle 7"/>
          <p:cNvSpPr>
            <a:spLocks noChangeArrowheads="1"/>
          </p:cNvSpPr>
          <p:nvPr/>
        </p:nvSpPr>
        <p:spPr bwMode="auto">
          <a:xfrm>
            <a:off x="2401910" y="1904521"/>
            <a:ext cx="5668037" cy="769441"/>
          </a:xfrm>
          <a:prstGeom prst="rect">
            <a:avLst/>
          </a:prstGeom>
          <a:solidFill>
            <a:schemeClr val="bg1"/>
          </a:solidFill>
          <a:ln w="76200">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4400" b="1" i="0" u="none" strike="noStrike" kern="1200" cap="none" spc="0" normalizeH="0" baseline="0" noProof="0" dirty="0">
                <a:ln>
                  <a:noFill/>
                </a:ln>
                <a:solidFill>
                  <a:srgbClr val="FFFFFF"/>
                </a:solidFill>
                <a:effectLst/>
                <a:uLnTx/>
                <a:uFillTx/>
                <a:latin typeface="Arial" pitchFamily="34" charset="0"/>
                <a:ea typeface="+mn-ea"/>
                <a:cs typeface="+mn-cs"/>
              </a:rPr>
              <a:t>holism</a:t>
            </a:r>
          </a:p>
        </p:txBody>
      </p:sp>
      <p:sp>
        <p:nvSpPr>
          <p:cNvPr id="15" name="Text Box 3"/>
          <p:cNvSpPr txBox="1">
            <a:spLocks noChangeArrowheads="1"/>
          </p:cNvSpPr>
          <p:nvPr/>
        </p:nvSpPr>
        <p:spPr bwMode="auto">
          <a:xfrm>
            <a:off x="2307771" y="1843320"/>
            <a:ext cx="5907542" cy="3410857"/>
          </a:xfrm>
          <a:prstGeom prst="rect">
            <a:avLst/>
          </a:prstGeom>
          <a:gradFill rotWithShape="1">
            <a:gsLst>
              <a:gs pos="0">
                <a:schemeClr val="accent1">
                  <a:alpha val="70000"/>
                </a:schemeClr>
              </a:gs>
              <a:gs pos="100000">
                <a:schemeClr val="accent1">
                  <a:gamma/>
                  <a:tint val="0"/>
                  <a:invGamma/>
                  <a:alpha val="70000"/>
                </a:schemeClr>
              </a:gs>
            </a:gsLst>
            <a:lin ang="5400000" scaled="1"/>
          </a:gradFill>
          <a:ln w="76200">
            <a:solidFill>
              <a:schemeClr val="accent1"/>
            </a:solidFill>
            <a:miter lim="800000"/>
            <a:headEnd/>
            <a:tailEnd/>
          </a:ln>
          <a:effectLst/>
        </p:spPr>
        <p:txBody>
          <a:bodyPr wrap="none"/>
          <a:lstStyle/>
          <a:p>
            <a:pPr marL="0" marR="0" lvl="0" indent="0" algn="l" defTabSz="914400" rtl="0" eaLnBrk="1" fontAlgn="base" latinLnBrk="0" hangingPunct="1">
              <a:lnSpc>
                <a:spcPct val="100000"/>
              </a:lnSpc>
              <a:spcBef>
                <a:spcPct val="5000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6" name="Rectangle 7"/>
          <p:cNvSpPr>
            <a:spLocks noChangeArrowheads="1"/>
          </p:cNvSpPr>
          <p:nvPr/>
        </p:nvSpPr>
        <p:spPr bwMode="auto">
          <a:xfrm>
            <a:off x="2401910" y="1820492"/>
            <a:ext cx="5668037" cy="769441"/>
          </a:xfrm>
          <a:prstGeom prst="rect">
            <a:avLst/>
          </a:prstGeom>
          <a:noFill/>
          <a:ln w="76200">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4400" b="1" i="0" u="none" strike="noStrike" kern="1200" cap="none" spc="0" normalizeH="0" baseline="0" noProof="0" dirty="0">
                <a:ln>
                  <a:noFill/>
                </a:ln>
                <a:solidFill>
                  <a:srgbClr val="FF0000"/>
                </a:solidFill>
                <a:effectLst/>
                <a:uLnTx/>
                <a:uFillTx/>
                <a:latin typeface="Arial" pitchFamily="34" charset="0"/>
                <a:ea typeface="+mn-ea"/>
                <a:cs typeface="+mn-cs"/>
              </a:rPr>
              <a:t>holism</a:t>
            </a:r>
          </a:p>
        </p:txBody>
      </p:sp>
      <p:sp>
        <p:nvSpPr>
          <p:cNvPr id="6" name="Rectangle 5"/>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4236373900"/>
      </p:ext>
    </p:extLst>
  </p:cSld>
  <p:clrMapOvr>
    <a:masterClrMapping/>
  </p:clrMapOvr>
  <p:transition/>
</p:sld>
</file>

<file path=ppt/slides/slide59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9" name="Rectangle 4"/>
          <p:cNvSpPr>
            <a:spLocks noChangeArrowheads="1"/>
          </p:cNvSpPr>
          <p:nvPr/>
        </p:nvSpPr>
        <p:spPr bwMode="auto">
          <a:xfrm>
            <a:off x="2317752" y="1877354"/>
            <a:ext cx="5870448" cy="789646"/>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4" name="Rectangle 3"/>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598.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412674" name="Text Box 2"/>
          <p:cNvSpPr txBox="1">
            <a:spLocks noChangeArrowheads="1"/>
          </p:cNvSpPr>
          <p:nvPr/>
        </p:nvSpPr>
        <p:spPr bwMode="auto">
          <a:xfrm>
            <a:off x="4314562" y="6394010"/>
            <a:ext cx="494046"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source</a:t>
            </a:r>
            <a:endParaRPr kumimoji="1" lang="en-US" sz="800" dirty="0">
              <a:solidFill>
                <a:srgbClr val="99CC00"/>
              </a:solidFill>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4" y="1047750"/>
            <a:ext cx="857250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93023"/>
      </p:ext>
    </p:extLst>
  </p:cSld>
  <p:clrMapOvr>
    <a:masterClrMapping/>
  </p:clrMapOvr>
  <p:transition/>
</p:sld>
</file>

<file path=ppt/slides/slide5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333594"/>
            <a:ext cx="6908800" cy="3552254"/>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REM </a:t>
            </a:r>
          </a:p>
          <a:p>
            <a:pPr algn="ctr" eaLnBrk="0" hangingPunct="0">
              <a:spcAft>
                <a:spcPts val="500"/>
              </a:spcAft>
            </a:pPr>
            <a:r>
              <a:rPr kumimoji="1" lang="en-US" sz="3600" b="1" dirty="0">
                <a:solidFill>
                  <a:srgbClr val="FFFFFF"/>
                </a:solidFill>
                <a:latin typeface="Arial" charset="0"/>
              </a:rPr>
              <a:t>. . . the two main divisions</a:t>
            </a:r>
          </a:p>
          <a:p>
            <a:pPr algn="ctr" eaLnBrk="0" hangingPunct="0">
              <a:spcAft>
                <a:spcPts val="500"/>
              </a:spcAft>
            </a:pPr>
            <a:r>
              <a:rPr kumimoji="1" lang="en-US" sz="3600" b="1" dirty="0">
                <a:solidFill>
                  <a:srgbClr val="FFFFFF"/>
                </a:solidFill>
                <a:latin typeface="Arial" charset="0"/>
              </a:rPr>
              <a:t>of Anthropology are</a:t>
            </a:r>
          </a:p>
          <a:p>
            <a:pPr algn="ctr" eaLnBrk="0" hangingPunct="0">
              <a:spcAft>
                <a:spcPts val="500"/>
              </a:spcAft>
            </a:pPr>
            <a:r>
              <a:rPr kumimoji="1" lang="en-US" sz="3600" b="1" dirty="0">
                <a:solidFill>
                  <a:srgbClr val="FFFFFF"/>
                </a:solidFill>
                <a:latin typeface="Arial" charset="0"/>
              </a:rPr>
              <a:t>bio-physical and cultural . . .</a:t>
            </a:r>
          </a:p>
          <a:p>
            <a:pPr algn="ctr" eaLnBrk="0" hangingPunct="0">
              <a:spcAft>
                <a:spcPts val="500"/>
              </a:spcAft>
            </a:pPr>
            <a:endParaRPr kumimoji="1" lang="en-US" sz="2400" dirty="0">
              <a:solidFill>
                <a:srgbClr val="FFFFFF"/>
              </a:solidFill>
              <a:latin typeface="Arial" charset="0"/>
            </a:endParaRPr>
          </a:p>
          <a:p>
            <a:pPr algn="ctr" eaLnBrk="0" hangingPunct="0">
              <a:spcAft>
                <a:spcPts val="0"/>
              </a:spcAft>
            </a:pPr>
            <a:endParaRPr kumimoji="1" lang="en-US" sz="3600" b="1" dirty="0">
              <a:solidFill>
                <a:srgbClr val="FFFFFF"/>
              </a:solidFill>
              <a:latin typeface="Arial" charset="0"/>
            </a:endParaRPr>
          </a:p>
        </p:txBody>
      </p:sp>
    </p:spTree>
  </p:cSld>
  <p:clrMapOvr>
    <a:masterClrMapping/>
  </p:clrMapOvr>
  <p:transition/>
</p:sld>
</file>

<file path=ppt/slides/slide60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5"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
        <p:nvSpPr>
          <p:cNvPr id="2" name="Freeform 1"/>
          <p:cNvSpPr/>
          <p:nvPr/>
        </p:nvSpPr>
        <p:spPr bwMode="auto">
          <a:xfrm>
            <a:off x="2307770" y="2715287"/>
            <a:ext cx="5834742" cy="369332"/>
          </a:xfrm>
          <a:custGeom>
            <a:avLst/>
            <a:gdLst>
              <a:gd name="connsiteX0" fmla="*/ 2510971 w 5675085"/>
              <a:gd name="connsiteY0" fmla="*/ 827314 h 957943"/>
              <a:gd name="connsiteX1" fmla="*/ 2714171 w 5675085"/>
              <a:gd name="connsiteY1" fmla="*/ 841829 h 957943"/>
              <a:gd name="connsiteX2" fmla="*/ 2757714 w 5675085"/>
              <a:gd name="connsiteY2" fmla="*/ 856343 h 957943"/>
              <a:gd name="connsiteX3" fmla="*/ 3033485 w 5675085"/>
              <a:gd name="connsiteY3" fmla="*/ 870857 h 957943"/>
              <a:gd name="connsiteX4" fmla="*/ 3164114 w 5675085"/>
              <a:gd name="connsiteY4" fmla="*/ 899886 h 957943"/>
              <a:gd name="connsiteX5" fmla="*/ 3309257 w 5675085"/>
              <a:gd name="connsiteY5" fmla="*/ 914400 h 957943"/>
              <a:gd name="connsiteX6" fmla="*/ 3439885 w 5675085"/>
              <a:gd name="connsiteY6" fmla="*/ 928914 h 957943"/>
              <a:gd name="connsiteX7" fmla="*/ 4049485 w 5675085"/>
              <a:gd name="connsiteY7" fmla="*/ 957943 h 957943"/>
              <a:gd name="connsiteX8" fmla="*/ 4513943 w 5675085"/>
              <a:gd name="connsiteY8" fmla="*/ 943429 h 957943"/>
              <a:gd name="connsiteX9" fmla="*/ 4659085 w 5675085"/>
              <a:gd name="connsiteY9" fmla="*/ 914400 h 957943"/>
              <a:gd name="connsiteX10" fmla="*/ 4746171 w 5675085"/>
              <a:gd name="connsiteY10" fmla="*/ 899886 h 957943"/>
              <a:gd name="connsiteX11" fmla="*/ 5428343 w 5675085"/>
              <a:gd name="connsiteY11" fmla="*/ 885372 h 957943"/>
              <a:gd name="connsiteX12" fmla="*/ 5486400 w 5675085"/>
              <a:gd name="connsiteY12" fmla="*/ 856343 h 957943"/>
              <a:gd name="connsiteX13" fmla="*/ 5529943 w 5675085"/>
              <a:gd name="connsiteY13" fmla="*/ 812800 h 957943"/>
              <a:gd name="connsiteX14" fmla="*/ 5573485 w 5675085"/>
              <a:gd name="connsiteY14" fmla="*/ 783772 h 957943"/>
              <a:gd name="connsiteX15" fmla="*/ 5602514 w 5675085"/>
              <a:gd name="connsiteY15" fmla="*/ 740229 h 957943"/>
              <a:gd name="connsiteX16" fmla="*/ 5646057 w 5675085"/>
              <a:gd name="connsiteY16" fmla="*/ 696686 h 957943"/>
              <a:gd name="connsiteX17" fmla="*/ 5675085 w 5675085"/>
              <a:gd name="connsiteY17" fmla="*/ 609600 h 957943"/>
              <a:gd name="connsiteX18" fmla="*/ 5631543 w 5675085"/>
              <a:gd name="connsiteY18" fmla="*/ 435429 h 957943"/>
              <a:gd name="connsiteX19" fmla="*/ 5588000 w 5675085"/>
              <a:gd name="connsiteY19" fmla="*/ 406400 h 957943"/>
              <a:gd name="connsiteX20" fmla="*/ 5544457 w 5675085"/>
              <a:gd name="connsiteY20" fmla="*/ 362857 h 957943"/>
              <a:gd name="connsiteX21" fmla="*/ 5500914 w 5675085"/>
              <a:gd name="connsiteY21" fmla="*/ 348343 h 957943"/>
              <a:gd name="connsiteX22" fmla="*/ 5442857 w 5675085"/>
              <a:gd name="connsiteY22" fmla="*/ 319314 h 957943"/>
              <a:gd name="connsiteX23" fmla="*/ 5399314 w 5675085"/>
              <a:gd name="connsiteY23" fmla="*/ 304800 h 957943"/>
              <a:gd name="connsiteX24" fmla="*/ 5326743 w 5675085"/>
              <a:gd name="connsiteY24" fmla="*/ 275772 h 957943"/>
              <a:gd name="connsiteX25" fmla="*/ 5254171 w 5675085"/>
              <a:gd name="connsiteY25" fmla="*/ 261257 h 957943"/>
              <a:gd name="connsiteX26" fmla="*/ 5167085 w 5675085"/>
              <a:gd name="connsiteY26" fmla="*/ 232229 h 957943"/>
              <a:gd name="connsiteX27" fmla="*/ 5050971 w 5675085"/>
              <a:gd name="connsiteY27" fmla="*/ 203200 h 957943"/>
              <a:gd name="connsiteX28" fmla="*/ 4992914 w 5675085"/>
              <a:gd name="connsiteY28" fmla="*/ 174172 h 957943"/>
              <a:gd name="connsiteX29" fmla="*/ 4847771 w 5675085"/>
              <a:gd name="connsiteY29" fmla="*/ 145143 h 957943"/>
              <a:gd name="connsiteX30" fmla="*/ 4804228 w 5675085"/>
              <a:gd name="connsiteY30" fmla="*/ 130629 h 957943"/>
              <a:gd name="connsiteX31" fmla="*/ 4659085 w 5675085"/>
              <a:gd name="connsiteY31" fmla="*/ 116114 h 957943"/>
              <a:gd name="connsiteX32" fmla="*/ 4557485 w 5675085"/>
              <a:gd name="connsiteY32" fmla="*/ 101600 h 957943"/>
              <a:gd name="connsiteX33" fmla="*/ 4020457 w 5675085"/>
              <a:gd name="connsiteY33" fmla="*/ 87086 h 957943"/>
              <a:gd name="connsiteX34" fmla="*/ 3759200 w 5675085"/>
              <a:gd name="connsiteY34" fmla="*/ 58057 h 957943"/>
              <a:gd name="connsiteX35" fmla="*/ 3541485 w 5675085"/>
              <a:gd name="connsiteY35" fmla="*/ 43543 h 957943"/>
              <a:gd name="connsiteX36" fmla="*/ 3265714 w 5675085"/>
              <a:gd name="connsiteY36" fmla="*/ 14514 h 957943"/>
              <a:gd name="connsiteX37" fmla="*/ 3091543 w 5675085"/>
              <a:gd name="connsiteY37" fmla="*/ 0 h 957943"/>
              <a:gd name="connsiteX38" fmla="*/ 2627085 w 5675085"/>
              <a:gd name="connsiteY38" fmla="*/ 14514 h 957943"/>
              <a:gd name="connsiteX39" fmla="*/ 2365828 w 5675085"/>
              <a:gd name="connsiteY39" fmla="*/ 43543 h 957943"/>
              <a:gd name="connsiteX40" fmla="*/ 2075543 w 5675085"/>
              <a:gd name="connsiteY40" fmla="*/ 72572 h 957943"/>
              <a:gd name="connsiteX41" fmla="*/ 2032000 w 5675085"/>
              <a:gd name="connsiteY41" fmla="*/ 87086 h 957943"/>
              <a:gd name="connsiteX42" fmla="*/ 1654628 w 5675085"/>
              <a:gd name="connsiteY42" fmla="*/ 116114 h 957943"/>
              <a:gd name="connsiteX43" fmla="*/ 841828 w 5675085"/>
              <a:gd name="connsiteY43" fmla="*/ 116114 h 957943"/>
              <a:gd name="connsiteX44" fmla="*/ 653143 w 5675085"/>
              <a:gd name="connsiteY44" fmla="*/ 145143 h 957943"/>
              <a:gd name="connsiteX45" fmla="*/ 595085 w 5675085"/>
              <a:gd name="connsiteY45" fmla="*/ 159657 h 957943"/>
              <a:gd name="connsiteX46" fmla="*/ 449943 w 5675085"/>
              <a:gd name="connsiteY46" fmla="*/ 174172 h 957943"/>
              <a:gd name="connsiteX47" fmla="*/ 333828 w 5675085"/>
              <a:gd name="connsiteY47" fmla="*/ 203200 h 957943"/>
              <a:gd name="connsiteX48" fmla="*/ 290285 w 5675085"/>
              <a:gd name="connsiteY48" fmla="*/ 217714 h 957943"/>
              <a:gd name="connsiteX49" fmla="*/ 232228 w 5675085"/>
              <a:gd name="connsiteY49" fmla="*/ 232229 h 957943"/>
              <a:gd name="connsiteX50" fmla="*/ 188685 w 5675085"/>
              <a:gd name="connsiteY50" fmla="*/ 261257 h 957943"/>
              <a:gd name="connsiteX51" fmla="*/ 145143 w 5675085"/>
              <a:gd name="connsiteY51" fmla="*/ 275772 h 957943"/>
              <a:gd name="connsiteX52" fmla="*/ 116114 w 5675085"/>
              <a:gd name="connsiteY52" fmla="*/ 319314 h 957943"/>
              <a:gd name="connsiteX53" fmla="*/ 72571 w 5675085"/>
              <a:gd name="connsiteY53" fmla="*/ 420914 h 957943"/>
              <a:gd name="connsiteX54" fmla="*/ 29028 w 5675085"/>
              <a:gd name="connsiteY54" fmla="*/ 508000 h 957943"/>
              <a:gd name="connsiteX55" fmla="*/ 0 w 5675085"/>
              <a:gd name="connsiteY55" fmla="*/ 624114 h 957943"/>
              <a:gd name="connsiteX56" fmla="*/ 14514 w 5675085"/>
              <a:gd name="connsiteY56" fmla="*/ 812800 h 957943"/>
              <a:gd name="connsiteX57" fmla="*/ 72571 w 5675085"/>
              <a:gd name="connsiteY57" fmla="*/ 827314 h 957943"/>
              <a:gd name="connsiteX58" fmla="*/ 116114 w 5675085"/>
              <a:gd name="connsiteY58" fmla="*/ 856343 h 957943"/>
              <a:gd name="connsiteX59" fmla="*/ 159657 w 5675085"/>
              <a:gd name="connsiteY59" fmla="*/ 870857 h 957943"/>
              <a:gd name="connsiteX60" fmla="*/ 217714 w 5675085"/>
              <a:gd name="connsiteY60" fmla="*/ 899886 h 957943"/>
              <a:gd name="connsiteX61" fmla="*/ 333828 w 5675085"/>
              <a:gd name="connsiteY61" fmla="*/ 914400 h 957943"/>
              <a:gd name="connsiteX62" fmla="*/ 391885 w 5675085"/>
              <a:gd name="connsiteY62" fmla="*/ 928914 h 957943"/>
              <a:gd name="connsiteX63" fmla="*/ 812800 w 5675085"/>
              <a:gd name="connsiteY63" fmla="*/ 899886 h 957943"/>
              <a:gd name="connsiteX64" fmla="*/ 870857 w 5675085"/>
              <a:gd name="connsiteY64" fmla="*/ 885372 h 957943"/>
              <a:gd name="connsiteX65" fmla="*/ 1001485 w 5675085"/>
              <a:gd name="connsiteY65" fmla="*/ 870857 h 957943"/>
              <a:gd name="connsiteX66" fmla="*/ 1393371 w 5675085"/>
              <a:gd name="connsiteY66" fmla="*/ 870857 h 957943"/>
              <a:gd name="connsiteX67" fmla="*/ 1741714 w 5675085"/>
              <a:gd name="connsiteY67" fmla="*/ 899886 h 957943"/>
              <a:gd name="connsiteX68" fmla="*/ 2075543 w 5675085"/>
              <a:gd name="connsiteY68" fmla="*/ 885372 h 957943"/>
              <a:gd name="connsiteX69" fmla="*/ 2177143 w 5675085"/>
              <a:gd name="connsiteY69" fmla="*/ 870857 h 957943"/>
              <a:gd name="connsiteX70" fmla="*/ 2322285 w 5675085"/>
              <a:gd name="connsiteY70" fmla="*/ 856343 h 957943"/>
              <a:gd name="connsiteX71" fmla="*/ 2409371 w 5675085"/>
              <a:gd name="connsiteY71" fmla="*/ 841829 h 957943"/>
              <a:gd name="connsiteX72" fmla="*/ 2525485 w 5675085"/>
              <a:gd name="connsiteY72" fmla="*/ 827314 h 957943"/>
              <a:gd name="connsiteX73" fmla="*/ 2583543 w 5675085"/>
              <a:gd name="connsiteY73" fmla="*/ 812800 h 957943"/>
              <a:gd name="connsiteX74" fmla="*/ 2728685 w 5675085"/>
              <a:gd name="connsiteY74" fmla="*/ 812800 h 957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675085" h="957943">
                <a:moveTo>
                  <a:pt x="2510971" y="827314"/>
                </a:moveTo>
                <a:cubicBezTo>
                  <a:pt x="2578704" y="832152"/>
                  <a:pt x="2646730" y="833895"/>
                  <a:pt x="2714171" y="841829"/>
                </a:cubicBezTo>
                <a:cubicBezTo>
                  <a:pt x="2729366" y="843617"/>
                  <a:pt x="2742477" y="854958"/>
                  <a:pt x="2757714" y="856343"/>
                </a:cubicBezTo>
                <a:cubicBezTo>
                  <a:pt x="2849387" y="864677"/>
                  <a:pt x="2941561" y="866019"/>
                  <a:pt x="3033485" y="870857"/>
                </a:cubicBezTo>
                <a:cubicBezTo>
                  <a:pt x="3072908" y="880713"/>
                  <a:pt x="3124624" y="894621"/>
                  <a:pt x="3164114" y="899886"/>
                </a:cubicBezTo>
                <a:cubicBezTo>
                  <a:pt x="3212310" y="906312"/>
                  <a:pt x="3260902" y="909310"/>
                  <a:pt x="3309257" y="914400"/>
                </a:cubicBezTo>
                <a:cubicBezTo>
                  <a:pt x="3352827" y="918986"/>
                  <a:pt x="3396214" y="925420"/>
                  <a:pt x="3439885" y="928914"/>
                </a:cubicBezTo>
                <a:cubicBezTo>
                  <a:pt x="3647006" y="945484"/>
                  <a:pt x="3839276" y="949858"/>
                  <a:pt x="4049485" y="957943"/>
                </a:cubicBezTo>
                <a:cubicBezTo>
                  <a:pt x="4204304" y="953105"/>
                  <a:pt x="4359442" y="954465"/>
                  <a:pt x="4513943" y="943429"/>
                </a:cubicBezTo>
                <a:cubicBezTo>
                  <a:pt x="4563156" y="939914"/>
                  <a:pt x="4610417" y="922511"/>
                  <a:pt x="4659085" y="914400"/>
                </a:cubicBezTo>
                <a:cubicBezTo>
                  <a:pt x="4688114" y="909562"/>
                  <a:pt x="4716763" y="900996"/>
                  <a:pt x="4746171" y="899886"/>
                </a:cubicBezTo>
                <a:cubicBezTo>
                  <a:pt x="4973451" y="891310"/>
                  <a:pt x="5200952" y="890210"/>
                  <a:pt x="5428343" y="885372"/>
                </a:cubicBezTo>
                <a:cubicBezTo>
                  <a:pt x="5447695" y="875696"/>
                  <a:pt x="5468794" y="868919"/>
                  <a:pt x="5486400" y="856343"/>
                </a:cubicBezTo>
                <a:cubicBezTo>
                  <a:pt x="5503103" y="844412"/>
                  <a:pt x="5514174" y="825941"/>
                  <a:pt x="5529943" y="812800"/>
                </a:cubicBezTo>
                <a:cubicBezTo>
                  <a:pt x="5543344" y="801633"/>
                  <a:pt x="5558971" y="793448"/>
                  <a:pt x="5573485" y="783772"/>
                </a:cubicBezTo>
                <a:cubicBezTo>
                  <a:pt x="5583161" y="769258"/>
                  <a:pt x="5591347" y="753630"/>
                  <a:pt x="5602514" y="740229"/>
                </a:cubicBezTo>
                <a:cubicBezTo>
                  <a:pt x="5615655" y="724460"/>
                  <a:pt x="5636089" y="714629"/>
                  <a:pt x="5646057" y="696686"/>
                </a:cubicBezTo>
                <a:cubicBezTo>
                  <a:pt x="5660917" y="669938"/>
                  <a:pt x="5675085" y="609600"/>
                  <a:pt x="5675085" y="609600"/>
                </a:cubicBezTo>
                <a:cubicBezTo>
                  <a:pt x="5667016" y="536978"/>
                  <a:pt x="5681539" y="485426"/>
                  <a:pt x="5631543" y="435429"/>
                </a:cubicBezTo>
                <a:cubicBezTo>
                  <a:pt x="5619208" y="423094"/>
                  <a:pt x="5601401" y="417567"/>
                  <a:pt x="5588000" y="406400"/>
                </a:cubicBezTo>
                <a:cubicBezTo>
                  <a:pt x="5572231" y="393259"/>
                  <a:pt x="5561536" y="374243"/>
                  <a:pt x="5544457" y="362857"/>
                </a:cubicBezTo>
                <a:cubicBezTo>
                  <a:pt x="5531727" y="354370"/>
                  <a:pt x="5514976" y="354370"/>
                  <a:pt x="5500914" y="348343"/>
                </a:cubicBezTo>
                <a:cubicBezTo>
                  <a:pt x="5481027" y="339820"/>
                  <a:pt x="5462744" y="327837"/>
                  <a:pt x="5442857" y="319314"/>
                </a:cubicBezTo>
                <a:cubicBezTo>
                  <a:pt x="5428795" y="313287"/>
                  <a:pt x="5413639" y="310172"/>
                  <a:pt x="5399314" y="304800"/>
                </a:cubicBezTo>
                <a:cubicBezTo>
                  <a:pt x="5374919" y="295652"/>
                  <a:pt x="5351698" y="283259"/>
                  <a:pt x="5326743" y="275772"/>
                </a:cubicBezTo>
                <a:cubicBezTo>
                  <a:pt x="5303114" y="268683"/>
                  <a:pt x="5277972" y="267748"/>
                  <a:pt x="5254171" y="261257"/>
                </a:cubicBezTo>
                <a:cubicBezTo>
                  <a:pt x="5224650" y="253206"/>
                  <a:pt x="5197090" y="238230"/>
                  <a:pt x="5167085" y="232229"/>
                </a:cubicBezTo>
                <a:cubicBezTo>
                  <a:pt x="5124493" y="223710"/>
                  <a:pt x="5090021" y="219935"/>
                  <a:pt x="5050971" y="203200"/>
                </a:cubicBezTo>
                <a:cubicBezTo>
                  <a:pt x="5031084" y="194677"/>
                  <a:pt x="5013173" y="181769"/>
                  <a:pt x="4992914" y="174172"/>
                </a:cubicBezTo>
                <a:cubicBezTo>
                  <a:pt x="4950844" y="158396"/>
                  <a:pt x="4888828" y="154267"/>
                  <a:pt x="4847771" y="145143"/>
                </a:cubicBezTo>
                <a:cubicBezTo>
                  <a:pt x="4832836" y="141824"/>
                  <a:pt x="4819350" y="132955"/>
                  <a:pt x="4804228" y="130629"/>
                </a:cubicBezTo>
                <a:cubicBezTo>
                  <a:pt x="4756171" y="123236"/>
                  <a:pt x="4707374" y="121795"/>
                  <a:pt x="4659085" y="116114"/>
                </a:cubicBezTo>
                <a:cubicBezTo>
                  <a:pt x="4625109" y="112117"/>
                  <a:pt x="4591660" y="103153"/>
                  <a:pt x="4557485" y="101600"/>
                </a:cubicBezTo>
                <a:cubicBezTo>
                  <a:pt x="4378595" y="93469"/>
                  <a:pt x="4199466" y="91924"/>
                  <a:pt x="4020457" y="87086"/>
                </a:cubicBezTo>
                <a:cubicBezTo>
                  <a:pt x="3921701" y="74742"/>
                  <a:pt x="3861376" y="66231"/>
                  <a:pt x="3759200" y="58057"/>
                </a:cubicBezTo>
                <a:cubicBezTo>
                  <a:pt x="3686699" y="52257"/>
                  <a:pt x="3614004" y="49121"/>
                  <a:pt x="3541485" y="43543"/>
                </a:cubicBezTo>
                <a:cubicBezTo>
                  <a:pt x="3212224" y="18216"/>
                  <a:pt x="3530297" y="40973"/>
                  <a:pt x="3265714" y="14514"/>
                </a:cubicBezTo>
                <a:cubicBezTo>
                  <a:pt x="3207745" y="8717"/>
                  <a:pt x="3149600" y="4838"/>
                  <a:pt x="3091543" y="0"/>
                </a:cubicBezTo>
                <a:cubicBezTo>
                  <a:pt x="2936724" y="4838"/>
                  <a:pt x="2781702" y="5237"/>
                  <a:pt x="2627085" y="14514"/>
                </a:cubicBezTo>
                <a:cubicBezTo>
                  <a:pt x="2539621" y="19762"/>
                  <a:pt x="2453090" y="35610"/>
                  <a:pt x="2365828" y="43543"/>
                </a:cubicBezTo>
                <a:cubicBezTo>
                  <a:pt x="2162540" y="62023"/>
                  <a:pt x="2259283" y="52155"/>
                  <a:pt x="2075543" y="72572"/>
                </a:cubicBezTo>
                <a:cubicBezTo>
                  <a:pt x="2061029" y="77410"/>
                  <a:pt x="2047002" y="84086"/>
                  <a:pt x="2032000" y="87086"/>
                </a:cubicBezTo>
                <a:cubicBezTo>
                  <a:pt x="1914004" y="110685"/>
                  <a:pt x="1763484" y="110385"/>
                  <a:pt x="1654628" y="116114"/>
                </a:cubicBezTo>
                <a:cubicBezTo>
                  <a:pt x="1233545" y="103354"/>
                  <a:pt x="1217239" y="91086"/>
                  <a:pt x="841828" y="116114"/>
                </a:cubicBezTo>
                <a:cubicBezTo>
                  <a:pt x="820923" y="117508"/>
                  <a:pt x="679496" y="139872"/>
                  <a:pt x="653143" y="145143"/>
                </a:cubicBezTo>
                <a:cubicBezTo>
                  <a:pt x="633582" y="149055"/>
                  <a:pt x="614833" y="156836"/>
                  <a:pt x="595085" y="159657"/>
                </a:cubicBezTo>
                <a:cubicBezTo>
                  <a:pt x="546952" y="166533"/>
                  <a:pt x="498324" y="169334"/>
                  <a:pt x="449943" y="174172"/>
                </a:cubicBezTo>
                <a:cubicBezTo>
                  <a:pt x="350410" y="207349"/>
                  <a:pt x="473947" y="168171"/>
                  <a:pt x="333828" y="203200"/>
                </a:cubicBezTo>
                <a:cubicBezTo>
                  <a:pt x="318985" y="206911"/>
                  <a:pt x="304996" y="213511"/>
                  <a:pt x="290285" y="217714"/>
                </a:cubicBezTo>
                <a:cubicBezTo>
                  <a:pt x="271105" y="223194"/>
                  <a:pt x="251580" y="227391"/>
                  <a:pt x="232228" y="232229"/>
                </a:cubicBezTo>
                <a:cubicBezTo>
                  <a:pt x="217714" y="241905"/>
                  <a:pt x="204287" y="253456"/>
                  <a:pt x="188685" y="261257"/>
                </a:cubicBezTo>
                <a:cubicBezTo>
                  <a:pt x="175001" y="268099"/>
                  <a:pt x="157090" y="266215"/>
                  <a:pt x="145143" y="275772"/>
                </a:cubicBezTo>
                <a:cubicBezTo>
                  <a:pt x="131522" y="286669"/>
                  <a:pt x="125790" y="304800"/>
                  <a:pt x="116114" y="319314"/>
                </a:cubicBezTo>
                <a:cubicBezTo>
                  <a:pt x="99830" y="368167"/>
                  <a:pt x="101269" y="370692"/>
                  <a:pt x="72571" y="420914"/>
                </a:cubicBezTo>
                <a:cubicBezTo>
                  <a:pt x="38109" y="481222"/>
                  <a:pt x="46382" y="444369"/>
                  <a:pt x="29028" y="508000"/>
                </a:cubicBezTo>
                <a:cubicBezTo>
                  <a:pt x="18531" y="546490"/>
                  <a:pt x="0" y="624114"/>
                  <a:pt x="0" y="624114"/>
                </a:cubicBezTo>
                <a:cubicBezTo>
                  <a:pt x="4838" y="687009"/>
                  <a:pt x="-6702" y="753394"/>
                  <a:pt x="14514" y="812800"/>
                </a:cubicBezTo>
                <a:cubicBezTo>
                  <a:pt x="21223" y="831586"/>
                  <a:pt x="54236" y="819456"/>
                  <a:pt x="72571" y="827314"/>
                </a:cubicBezTo>
                <a:cubicBezTo>
                  <a:pt x="88605" y="834186"/>
                  <a:pt x="100512" y="848542"/>
                  <a:pt x="116114" y="856343"/>
                </a:cubicBezTo>
                <a:cubicBezTo>
                  <a:pt x="129798" y="863185"/>
                  <a:pt x="145595" y="864830"/>
                  <a:pt x="159657" y="870857"/>
                </a:cubicBezTo>
                <a:cubicBezTo>
                  <a:pt x="179544" y="879380"/>
                  <a:pt x="196723" y="894638"/>
                  <a:pt x="217714" y="899886"/>
                </a:cubicBezTo>
                <a:cubicBezTo>
                  <a:pt x="255555" y="909346"/>
                  <a:pt x="295353" y="907988"/>
                  <a:pt x="333828" y="914400"/>
                </a:cubicBezTo>
                <a:cubicBezTo>
                  <a:pt x="353505" y="917679"/>
                  <a:pt x="372533" y="924076"/>
                  <a:pt x="391885" y="928914"/>
                </a:cubicBezTo>
                <a:cubicBezTo>
                  <a:pt x="468589" y="924402"/>
                  <a:pt x="717883" y="911750"/>
                  <a:pt x="812800" y="899886"/>
                </a:cubicBezTo>
                <a:cubicBezTo>
                  <a:pt x="832594" y="897412"/>
                  <a:pt x="851141" y="888405"/>
                  <a:pt x="870857" y="885372"/>
                </a:cubicBezTo>
                <a:cubicBezTo>
                  <a:pt x="914158" y="878710"/>
                  <a:pt x="957942" y="875695"/>
                  <a:pt x="1001485" y="870857"/>
                </a:cubicBezTo>
                <a:cubicBezTo>
                  <a:pt x="1163490" y="830357"/>
                  <a:pt x="1062556" y="849741"/>
                  <a:pt x="1393371" y="870857"/>
                </a:cubicBezTo>
                <a:cubicBezTo>
                  <a:pt x="1509651" y="878279"/>
                  <a:pt x="1741714" y="899886"/>
                  <a:pt x="1741714" y="899886"/>
                </a:cubicBezTo>
                <a:cubicBezTo>
                  <a:pt x="1852990" y="895048"/>
                  <a:pt x="1964408" y="892781"/>
                  <a:pt x="2075543" y="885372"/>
                </a:cubicBezTo>
                <a:cubicBezTo>
                  <a:pt x="2109678" y="883096"/>
                  <a:pt x="2143167" y="874854"/>
                  <a:pt x="2177143" y="870857"/>
                </a:cubicBezTo>
                <a:cubicBezTo>
                  <a:pt x="2225432" y="865176"/>
                  <a:pt x="2274038" y="862374"/>
                  <a:pt x="2322285" y="856343"/>
                </a:cubicBezTo>
                <a:cubicBezTo>
                  <a:pt x="2351487" y="852693"/>
                  <a:pt x="2380238" y="845991"/>
                  <a:pt x="2409371" y="841829"/>
                </a:cubicBezTo>
                <a:cubicBezTo>
                  <a:pt x="2447985" y="836313"/>
                  <a:pt x="2487010" y="833727"/>
                  <a:pt x="2525485" y="827314"/>
                </a:cubicBezTo>
                <a:cubicBezTo>
                  <a:pt x="2545162" y="824034"/>
                  <a:pt x="2563645" y="814221"/>
                  <a:pt x="2583543" y="812800"/>
                </a:cubicBezTo>
                <a:cubicBezTo>
                  <a:pt x="2631801" y="809353"/>
                  <a:pt x="2680304" y="812800"/>
                  <a:pt x="2728685" y="812800"/>
                </a:cubicBezTo>
              </a:path>
            </a:pathLst>
          </a:custGeom>
          <a:noFill/>
          <a:ln w="76200" cap="flat" cmpd="sng" algn="ctr">
            <a:solidFill>
              <a:srgbClr val="00B0F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endParaRPr lang="en-US">
              <a:solidFill>
                <a:srgbClr val="000000"/>
              </a:solidFill>
              <a:latin typeface="Arial" charset="0"/>
            </a:endParaRPr>
          </a:p>
        </p:txBody>
      </p:sp>
      <p:sp>
        <p:nvSpPr>
          <p:cNvPr id="7" name="Rectangle 6"/>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179241848"/>
      </p:ext>
    </p:extLst>
  </p:cSld>
  <p:clrMapOvr>
    <a:masterClrMapping/>
  </p:clrMapOvr>
  <p:transition/>
</p:sld>
</file>

<file path=ppt/slides/slide60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7" name="Rectangle 6"/>
          <p:cNvSpPr>
            <a:spLocks noChangeArrowheads="1"/>
          </p:cNvSpPr>
          <p:nvPr/>
        </p:nvSpPr>
        <p:spPr bwMode="auto">
          <a:xfrm>
            <a:off x="2358594" y="2645241"/>
            <a:ext cx="2442029"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5" name="Rectangle 4"/>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0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8" name="Rectangle 7"/>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9" name="Rectangle 8"/>
          <p:cNvSpPr>
            <a:spLocks noChangeArrowheads="1"/>
          </p:cNvSpPr>
          <p:nvPr/>
        </p:nvSpPr>
        <p:spPr bwMode="auto">
          <a:xfrm>
            <a:off x="2358594" y="2645241"/>
            <a:ext cx="2442029"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7" name="Rectangle 6"/>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7" name="Rectangle 6"/>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8" name="Rectangle 7"/>
          <p:cNvSpPr>
            <a:spLocks noChangeArrowheads="1"/>
          </p:cNvSpPr>
          <p:nvPr/>
        </p:nvSpPr>
        <p:spPr bwMode="auto">
          <a:xfrm>
            <a:off x="4771600" y="2648856"/>
            <a:ext cx="3370943" cy="905256"/>
          </a:xfrm>
          <a:prstGeom prst="rect">
            <a:avLst/>
          </a:prstGeom>
          <a:solidFill>
            <a:srgbClr val="1F497D"/>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FFFFFF"/>
                </a:solidFill>
              </a:rPr>
              <a:t>Food and Culture</a:t>
            </a:r>
          </a:p>
        </p:txBody>
      </p:sp>
      <p:sp>
        <p:nvSpPr>
          <p:cNvPr id="5" name="Rectangle 4"/>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0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066800" y="2906349"/>
            <a:ext cx="7010400" cy="2585323"/>
          </a:xfrm>
          <a:prstGeom prst="rect">
            <a:avLst/>
          </a:prstGeom>
          <a:solidFill>
            <a:schemeClr val="bg1"/>
          </a:solidFill>
          <a:ln w="76200">
            <a:solidFill>
              <a:srgbClr val="FFC000"/>
            </a:solidFill>
            <a:miter lim="800000"/>
            <a:headEnd/>
            <a:tailEnd/>
          </a:ln>
        </p:spPr>
        <p:txBody>
          <a:bodyPr vert="horz" wrap="square" lIns="457200" tIns="457200" rIns="457200" bIns="457200" numCol="1" anchor="t" anchorCtr="0" compatLnSpc="1">
            <a:prstTxWarp prst="textNoShape">
              <a:avLst/>
            </a:prstTxWarp>
            <a:spAutoFit/>
          </a:bodyPr>
          <a:lstStyle/>
          <a:p>
            <a:pPr indent="-514350" algn="ctr">
              <a:lnSpc>
                <a:spcPct val="150000"/>
              </a:lnSpc>
              <a:spcBef>
                <a:spcPts val="0"/>
              </a:spcBef>
              <a:spcAft>
                <a:spcPts val="0"/>
              </a:spcAft>
              <a:tabLst>
                <a:tab pos="0" algn="l"/>
              </a:tabLst>
              <a:defRPr/>
            </a:pPr>
            <a:r>
              <a:rPr lang="en-US" sz="2400" b="1" dirty="0">
                <a:solidFill>
                  <a:srgbClr val="000000"/>
                </a:solidFill>
                <a:latin typeface="Tahoma" pitchFamily="34" charset="0"/>
              </a:rPr>
              <a:t>here is what that would look like</a:t>
            </a:r>
          </a:p>
          <a:p>
            <a:pPr indent="-514350" algn="ctr">
              <a:lnSpc>
                <a:spcPct val="150000"/>
              </a:lnSpc>
              <a:spcBef>
                <a:spcPts val="0"/>
              </a:spcBef>
              <a:spcAft>
                <a:spcPts val="0"/>
              </a:spcAft>
              <a:tabLst>
                <a:tab pos="0" algn="l"/>
              </a:tabLst>
              <a:defRPr/>
            </a:pPr>
            <a:r>
              <a:rPr lang="en-US" sz="2400" b="1" dirty="0">
                <a:solidFill>
                  <a:srgbClr val="000000"/>
                </a:solidFill>
                <a:latin typeface="Tahoma" pitchFamily="34" charset="0"/>
              </a:rPr>
              <a:t>on the Biocultural Framework diagram from p. 4  of </a:t>
            </a:r>
            <a:r>
              <a:rPr lang="en-US" sz="2400" b="1" i="1" dirty="0">
                <a:solidFill>
                  <a:srgbClr val="000000"/>
                </a:solidFill>
                <a:latin typeface="Tahoma" pitchFamily="34" charset="0"/>
              </a:rPr>
              <a:t>The Cultural Feast</a:t>
            </a:r>
            <a:r>
              <a:rPr lang="en-US" sz="2400" b="1" dirty="0">
                <a:solidFill>
                  <a:srgbClr val="000000"/>
                </a:solidFill>
                <a:latin typeface="Tahoma" pitchFamily="34" charset="0"/>
              </a:rPr>
              <a:t> . . .</a:t>
            </a:r>
          </a:p>
        </p:txBody>
      </p:sp>
    </p:spTree>
  </p:cSld>
  <p:clrMapOvr>
    <a:masterClrMapping/>
  </p:clrMapOvr>
  <p:transition/>
</p:sld>
</file>

<file path=ppt/slides/slide60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58754" name="TextBox 2"/>
          <p:cNvSpPr txBox="1">
            <a:spLocks noChangeArrowheads="1"/>
          </p:cNvSpPr>
          <p:nvPr/>
        </p:nvSpPr>
        <p:spPr bwMode="auto">
          <a:xfrm>
            <a:off x="928688" y="6248400"/>
            <a:ext cx="7315200" cy="369888"/>
          </a:xfrm>
          <a:prstGeom prst="rect">
            <a:avLst/>
          </a:prstGeom>
          <a:noFill/>
          <a:ln w="9525">
            <a:noFill/>
            <a:miter lim="800000"/>
            <a:headEnd/>
            <a:tailEnd/>
          </a:ln>
        </p:spPr>
        <p:txBody>
          <a:bodyPr>
            <a:spAutoFit/>
          </a:bodyPr>
          <a:lstStyle/>
          <a:p>
            <a:pPr algn="ctr"/>
            <a:r>
              <a:rPr lang="en-US" i="1">
                <a:solidFill>
                  <a:prstClr val="white"/>
                </a:solidFill>
                <a:latin typeface="Calibri" pitchFamily="34" charset="0"/>
              </a:rPr>
              <a:t>The Cultural Feast</a:t>
            </a:r>
            <a:r>
              <a:rPr lang="en-US">
                <a:solidFill>
                  <a:prstClr val="white"/>
                </a:solidFill>
                <a:latin typeface="Calibri" pitchFamily="34" charset="0"/>
              </a:rPr>
              <a:t>, 2</a:t>
            </a:r>
            <a:r>
              <a:rPr lang="en-US" baseline="30000">
                <a:solidFill>
                  <a:prstClr val="white"/>
                </a:solidFill>
                <a:latin typeface="Calibri" pitchFamily="34" charset="0"/>
              </a:rPr>
              <a:t>nd</a:t>
            </a:r>
            <a:r>
              <a:rPr lang="en-US">
                <a:solidFill>
                  <a:prstClr val="white"/>
                </a:solidFill>
                <a:latin typeface="Calibri" pitchFamily="34" charset="0"/>
              </a:rPr>
              <a:t> ed., p. 4</a:t>
            </a:r>
          </a:p>
        </p:txBody>
      </p:sp>
      <p:pic>
        <p:nvPicPr>
          <p:cNvPr id="458755" name="Picture 5" descr="biocultural_framework.jpg"/>
          <p:cNvPicPr>
            <a:picLocks noChangeAspect="1"/>
          </p:cNvPicPr>
          <p:nvPr/>
        </p:nvPicPr>
        <p:blipFill>
          <a:blip r:embed="rId2" cstate="print"/>
          <a:srcRect/>
          <a:stretch>
            <a:fillRect/>
          </a:stretch>
        </p:blipFill>
        <p:spPr bwMode="auto">
          <a:xfrm>
            <a:off x="1584349" y="663575"/>
            <a:ext cx="5959475" cy="5486400"/>
          </a:xfrm>
          <a:prstGeom prst="rect">
            <a:avLst/>
          </a:prstGeom>
          <a:solidFill>
            <a:srgbClr val="1F497D">
              <a:alpha val="5098"/>
            </a:srgbClr>
          </a:solidFill>
          <a:ln w="9525">
            <a:noFill/>
            <a:miter lim="800000"/>
            <a:headEnd/>
            <a:tailEnd/>
          </a:ln>
        </p:spPr>
      </p:pic>
      <p:sp>
        <p:nvSpPr>
          <p:cNvPr id="8" name="Rectangle 7"/>
          <p:cNvSpPr/>
          <p:nvPr/>
        </p:nvSpPr>
        <p:spPr>
          <a:xfrm>
            <a:off x="3857402" y="3455768"/>
            <a:ext cx="1409700" cy="650875"/>
          </a:xfrm>
          <a:prstGeom prst="rect">
            <a:avLst/>
          </a:prstGeom>
          <a:noFill/>
          <a:ln w="76200">
            <a:solidFill>
              <a:srgbClr val="C8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Tree>
  </p:cSld>
  <p:clrMapOvr>
    <a:masterClrMapping/>
  </p:clrMapOvr>
  <p:transition/>
</p:sld>
</file>

<file path=ppt/slides/slide60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58754" name="TextBox 2"/>
          <p:cNvSpPr txBox="1">
            <a:spLocks noChangeArrowheads="1"/>
          </p:cNvSpPr>
          <p:nvPr/>
        </p:nvSpPr>
        <p:spPr bwMode="auto">
          <a:xfrm>
            <a:off x="928688" y="6248400"/>
            <a:ext cx="7315200" cy="369888"/>
          </a:xfrm>
          <a:prstGeom prst="rect">
            <a:avLst/>
          </a:prstGeom>
          <a:noFill/>
          <a:ln w="9525">
            <a:noFill/>
            <a:miter lim="800000"/>
            <a:headEnd/>
            <a:tailEnd/>
          </a:ln>
        </p:spPr>
        <p:txBody>
          <a:bodyPr>
            <a:spAutoFit/>
          </a:bodyPr>
          <a:lstStyle/>
          <a:p>
            <a:pPr algn="ctr"/>
            <a:r>
              <a:rPr lang="en-US" i="1">
                <a:solidFill>
                  <a:prstClr val="white"/>
                </a:solidFill>
                <a:latin typeface="Calibri" pitchFamily="34" charset="0"/>
              </a:rPr>
              <a:t>The Cultural Feast</a:t>
            </a:r>
            <a:r>
              <a:rPr lang="en-US">
                <a:solidFill>
                  <a:prstClr val="white"/>
                </a:solidFill>
                <a:latin typeface="Calibri" pitchFamily="34" charset="0"/>
              </a:rPr>
              <a:t>, 2</a:t>
            </a:r>
            <a:r>
              <a:rPr lang="en-US" baseline="30000">
                <a:solidFill>
                  <a:prstClr val="white"/>
                </a:solidFill>
                <a:latin typeface="Calibri" pitchFamily="34" charset="0"/>
              </a:rPr>
              <a:t>nd</a:t>
            </a:r>
            <a:r>
              <a:rPr lang="en-US">
                <a:solidFill>
                  <a:prstClr val="white"/>
                </a:solidFill>
                <a:latin typeface="Calibri" pitchFamily="34" charset="0"/>
              </a:rPr>
              <a:t> ed., p. 4</a:t>
            </a:r>
          </a:p>
        </p:txBody>
      </p:sp>
      <p:pic>
        <p:nvPicPr>
          <p:cNvPr id="458755" name="Picture 5" descr="biocultural_framework.jpg"/>
          <p:cNvPicPr>
            <a:picLocks noChangeAspect="1"/>
          </p:cNvPicPr>
          <p:nvPr/>
        </p:nvPicPr>
        <p:blipFill>
          <a:blip r:embed="rId2" cstate="print"/>
          <a:srcRect/>
          <a:stretch>
            <a:fillRect/>
          </a:stretch>
        </p:blipFill>
        <p:spPr bwMode="auto">
          <a:xfrm>
            <a:off x="1584349" y="663575"/>
            <a:ext cx="5959475" cy="5486400"/>
          </a:xfrm>
          <a:prstGeom prst="rect">
            <a:avLst/>
          </a:prstGeom>
          <a:solidFill>
            <a:srgbClr val="1F497D">
              <a:alpha val="5098"/>
            </a:srgbClr>
          </a:solidFill>
          <a:ln w="9525">
            <a:noFill/>
            <a:miter lim="800000"/>
            <a:headEnd/>
            <a:tailEnd/>
          </a:ln>
        </p:spPr>
      </p:pic>
      <p:sp>
        <p:nvSpPr>
          <p:cNvPr id="458757" name="Freeform 8"/>
          <p:cNvSpPr>
            <a:spLocks/>
          </p:cNvSpPr>
          <p:nvPr/>
        </p:nvSpPr>
        <p:spPr bwMode="auto">
          <a:xfrm>
            <a:off x="1981200" y="1524000"/>
            <a:ext cx="5181600" cy="3962400"/>
          </a:xfrm>
          <a:custGeom>
            <a:avLst/>
            <a:gdLst>
              <a:gd name="T0" fmla="*/ 0 w 3264"/>
              <a:gd name="T1" fmla="*/ 0 h 2496"/>
              <a:gd name="T2" fmla="*/ 3264 w 3264"/>
              <a:gd name="T3" fmla="*/ 0 h 2496"/>
              <a:gd name="T4" fmla="*/ 3264 w 3264"/>
              <a:gd name="T5" fmla="*/ 2496 h 2496"/>
              <a:gd name="T6" fmla="*/ 2208 w 3264"/>
              <a:gd name="T7" fmla="*/ 2496 h 2496"/>
              <a:gd name="T8" fmla="*/ 2208 w 3264"/>
              <a:gd name="T9" fmla="*/ 1248 h 2496"/>
              <a:gd name="T10" fmla="*/ 0 w 3264"/>
              <a:gd name="T11" fmla="*/ 1248 h 2496"/>
              <a:gd name="T12" fmla="*/ 0 w 3264"/>
              <a:gd name="T13" fmla="*/ 0 h 2496"/>
              <a:gd name="T14" fmla="*/ 0 60000 65536"/>
              <a:gd name="T15" fmla="*/ 0 60000 65536"/>
              <a:gd name="T16" fmla="*/ 0 60000 65536"/>
              <a:gd name="T17" fmla="*/ 0 60000 65536"/>
              <a:gd name="T18" fmla="*/ 0 60000 65536"/>
              <a:gd name="T19" fmla="*/ 0 60000 65536"/>
              <a:gd name="T20" fmla="*/ 0 60000 65536"/>
              <a:gd name="T21" fmla="*/ 0 w 3264"/>
              <a:gd name="T22" fmla="*/ 0 h 2496"/>
              <a:gd name="T23" fmla="*/ 3264 w 3264"/>
              <a:gd name="T24" fmla="*/ 2496 h 249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264" h="2496">
                <a:moveTo>
                  <a:pt x="0" y="0"/>
                </a:moveTo>
                <a:lnTo>
                  <a:pt x="3264" y="0"/>
                </a:lnTo>
                <a:lnTo>
                  <a:pt x="3264" y="2496"/>
                </a:lnTo>
                <a:lnTo>
                  <a:pt x="2208" y="2496"/>
                </a:lnTo>
                <a:lnTo>
                  <a:pt x="2208" y="1248"/>
                </a:lnTo>
                <a:lnTo>
                  <a:pt x="0" y="1248"/>
                </a:lnTo>
                <a:lnTo>
                  <a:pt x="0" y="0"/>
                </a:lnTo>
                <a:close/>
              </a:path>
            </a:pathLst>
          </a:custGeom>
          <a:solidFill>
            <a:srgbClr val="1F497D">
              <a:alpha val="10196"/>
            </a:srgbClr>
          </a:solidFill>
          <a:ln w="76200">
            <a:solidFill>
              <a:schemeClr val="tx2"/>
            </a:solidFill>
            <a:round/>
            <a:headEnd/>
            <a:tailEnd/>
          </a:ln>
        </p:spPr>
        <p:txBody>
          <a:bodyPr/>
          <a:lstStyle/>
          <a:p>
            <a:endParaRPr lang="en-US">
              <a:solidFill>
                <a:prstClr val="black"/>
              </a:solidFill>
              <a:latin typeface="Arial" charset="0"/>
            </a:endParaRPr>
          </a:p>
        </p:txBody>
      </p:sp>
      <p:sp>
        <p:nvSpPr>
          <p:cNvPr id="458758" name="Text Box 9"/>
          <p:cNvSpPr txBox="1">
            <a:spLocks noChangeArrowheads="1"/>
          </p:cNvSpPr>
          <p:nvPr/>
        </p:nvSpPr>
        <p:spPr bwMode="auto">
          <a:xfrm>
            <a:off x="2543176" y="2590848"/>
            <a:ext cx="4038600" cy="366713"/>
          </a:xfrm>
          <a:prstGeom prst="rect">
            <a:avLst/>
          </a:prstGeom>
          <a:solidFill>
            <a:schemeClr val="bg1"/>
          </a:solidFill>
          <a:ln w="9525">
            <a:noFill/>
            <a:miter lim="800000"/>
            <a:headEnd/>
            <a:tailEnd/>
          </a:ln>
        </p:spPr>
        <p:txBody>
          <a:bodyPr>
            <a:spAutoFit/>
          </a:bodyPr>
          <a:lstStyle/>
          <a:p>
            <a:pPr algn="ctr"/>
            <a:r>
              <a:rPr lang="en-US" b="1" dirty="0">
                <a:solidFill>
                  <a:srgbClr val="1F497D"/>
                </a:solidFill>
                <a:latin typeface="Arial" charset="0"/>
              </a:rPr>
              <a:t>Food and Culture</a:t>
            </a:r>
          </a:p>
        </p:txBody>
      </p:sp>
      <p:sp>
        <p:nvSpPr>
          <p:cNvPr id="8" name="Rectangle 7"/>
          <p:cNvSpPr/>
          <p:nvPr/>
        </p:nvSpPr>
        <p:spPr>
          <a:xfrm>
            <a:off x="3857402" y="3455768"/>
            <a:ext cx="1409700" cy="650875"/>
          </a:xfrm>
          <a:prstGeom prst="rect">
            <a:avLst/>
          </a:prstGeom>
          <a:noFill/>
          <a:ln w="76200">
            <a:solidFill>
              <a:srgbClr val="C8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Tree>
  </p:cSld>
  <p:clrMapOvr>
    <a:masterClrMapping/>
  </p:clrMapOvr>
  <p:transition/>
</p:sld>
</file>

<file path=ppt/slides/slide60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58754" name="TextBox 2"/>
          <p:cNvSpPr txBox="1">
            <a:spLocks noChangeArrowheads="1"/>
          </p:cNvSpPr>
          <p:nvPr/>
        </p:nvSpPr>
        <p:spPr bwMode="auto">
          <a:xfrm>
            <a:off x="928688" y="6248400"/>
            <a:ext cx="7315200" cy="369888"/>
          </a:xfrm>
          <a:prstGeom prst="rect">
            <a:avLst/>
          </a:prstGeom>
          <a:noFill/>
          <a:ln w="9525">
            <a:noFill/>
            <a:miter lim="800000"/>
            <a:headEnd/>
            <a:tailEnd/>
          </a:ln>
        </p:spPr>
        <p:txBody>
          <a:bodyPr>
            <a:spAutoFit/>
          </a:bodyPr>
          <a:lstStyle/>
          <a:p>
            <a:pPr algn="ctr"/>
            <a:r>
              <a:rPr lang="en-US" i="1">
                <a:solidFill>
                  <a:prstClr val="white"/>
                </a:solidFill>
                <a:latin typeface="Calibri" pitchFamily="34" charset="0"/>
              </a:rPr>
              <a:t>The Cultural Feast</a:t>
            </a:r>
            <a:r>
              <a:rPr lang="en-US">
                <a:solidFill>
                  <a:prstClr val="white"/>
                </a:solidFill>
                <a:latin typeface="Calibri" pitchFamily="34" charset="0"/>
              </a:rPr>
              <a:t>, 2</a:t>
            </a:r>
            <a:r>
              <a:rPr lang="en-US" baseline="30000">
                <a:solidFill>
                  <a:prstClr val="white"/>
                </a:solidFill>
                <a:latin typeface="Calibri" pitchFamily="34" charset="0"/>
              </a:rPr>
              <a:t>nd</a:t>
            </a:r>
            <a:r>
              <a:rPr lang="en-US">
                <a:solidFill>
                  <a:prstClr val="white"/>
                </a:solidFill>
                <a:latin typeface="Calibri" pitchFamily="34" charset="0"/>
              </a:rPr>
              <a:t> ed., p. 4</a:t>
            </a:r>
          </a:p>
        </p:txBody>
      </p:sp>
      <p:pic>
        <p:nvPicPr>
          <p:cNvPr id="458755" name="Picture 5" descr="biocultural_framework.jpg"/>
          <p:cNvPicPr>
            <a:picLocks noChangeAspect="1"/>
          </p:cNvPicPr>
          <p:nvPr/>
        </p:nvPicPr>
        <p:blipFill>
          <a:blip r:embed="rId2" cstate="print"/>
          <a:srcRect/>
          <a:stretch>
            <a:fillRect/>
          </a:stretch>
        </p:blipFill>
        <p:spPr bwMode="auto">
          <a:xfrm>
            <a:off x="1584349" y="663575"/>
            <a:ext cx="5959475" cy="5486400"/>
          </a:xfrm>
          <a:prstGeom prst="rect">
            <a:avLst/>
          </a:prstGeom>
          <a:solidFill>
            <a:srgbClr val="1F497D">
              <a:alpha val="5098"/>
            </a:srgbClr>
          </a:solidFill>
          <a:ln w="9525">
            <a:noFill/>
            <a:miter lim="800000"/>
            <a:headEnd/>
            <a:tailEnd/>
          </a:ln>
        </p:spPr>
      </p:pic>
      <p:sp>
        <p:nvSpPr>
          <p:cNvPr id="7" name="Rectangle 6"/>
          <p:cNvSpPr>
            <a:spLocks noChangeArrowheads="1"/>
          </p:cNvSpPr>
          <p:nvPr/>
        </p:nvSpPr>
        <p:spPr bwMode="auto">
          <a:xfrm>
            <a:off x="1985967" y="3502073"/>
            <a:ext cx="3422650" cy="1985963"/>
          </a:xfrm>
          <a:prstGeom prst="rect">
            <a:avLst/>
          </a:prstGeom>
          <a:solidFill>
            <a:srgbClr val="BBE0E3">
              <a:alpha val="39999"/>
            </a:srgbClr>
          </a:solidFill>
          <a:ln w="76200" algn="ctr">
            <a:solidFill>
              <a:srgbClr val="BBE0E3"/>
            </a:solidFill>
            <a:miter lim="800000"/>
            <a:headEnd/>
            <a:tailEnd/>
          </a:ln>
        </p:spPr>
        <p:txBody>
          <a:bodyPr anchor="ctr"/>
          <a:lstStyle/>
          <a:p>
            <a:pPr algn="ctr" fontAlgn="auto">
              <a:spcBef>
                <a:spcPts val="0"/>
              </a:spcBef>
              <a:spcAft>
                <a:spcPts val="0"/>
              </a:spcAft>
              <a:defRPr/>
            </a:pPr>
            <a:endParaRPr lang="en-US">
              <a:solidFill>
                <a:prstClr val="white"/>
              </a:solidFill>
              <a:latin typeface="Calibri"/>
            </a:endParaRPr>
          </a:p>
        </p:txBody>
      </p:sp>
      <p:sp>
        <p:nvSpPr>
          <p:cNvPr id="458757" name="Freeform 8"/>
          <p:cNvSpPr>
            <a:spLocks/>
          </p:cNvSpPr>
          <p:nvPr/>
        </p:nvSpPr>
        <p:spPr bwMode="auto">
          <a:xfrm>
            <a:off x="1981200" y="1524000"/>
            <a:ext cx="5181600" cy="3962400"/>
          </a:xfrm>
          <a:custGeom>
            <a:avLst/>
            <a:gdLst>
              <a:gd name="T0" fmla="*/ 0 w 3264"/>
              <a:gd name="T1" fmla="*/ 0 h 2496"/>
              <a:gd name="T2" fmla="*/ 3264 w 3264"/>
              <a:gd name="T3" fmla="*/ 0 h 2496"/>
              <a:gd name="T4" fmla="*/ 3264 w 3264"/>
              <a:gd name="T5" fmla="*/ 2496 h 2496"/>
              <a:gd name="T6" fmla="*/ 2208 w 3264"/>
              <a:gd name="T7" fmla="*/ 2496 h 2496"/>
              <a:gd name="T8" fmla="*/ 2208 w 3264"/>
              <a:gd name="T9" fmla="*/ 1248 h 2496"/>
              <a:gd name="T10" fmla="*/ 0 w 3264"/>
              <a:gd name="T11" fmla="*/ 1248 h 2496"/>
              <a:gd name="T12" fmla="*/ 0 w 3264"/>
              <a:gd name="T13" fmla="*/ 0 h 2496"/>
              <a:gd name="T14" fmla="*/ 0 60000 65536"/>
              <a:gd name="T15" fmla="*/ 0 60000 65536"/>
              <a:gd name="T16" fmla="*/ 0 60000 65536"/>
              <a:gd name="T17" fmla="*/ 0 60000 65536"/>
              <a:gd name="T18" fmla="*/ 0 60000 65536"/>
              <a:gd name="T19" fmla="*/ 0 60000 65536"/>
              <a:gd name="T20" fmla="*/ 0 60000 65536"/>
              <a:gd name="T21" fmla="*/ 0 w 3264"/>
              <a:gd name="T22" fmla="*/ 0 h 2496"/>
              <a:gd name="T23" fmla="*/ 3264 w 3264"/>
              <a:gd name="T24" fmla="*/ 2496 h 249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264" h="2496">
                <a:moveTo>
                  <a:pt x="0" y="0"/>
                </a:moveTo>
                <a:lnTo>
                  <a:pt x="3264" y="0"/>
                </a:lnTo>
                <a:lnTo>
                  <a:pt x="3264" y="2496"/>
                </a:lnTo>
                <a:lnTo>
                  <a:pt x="2208" y="2496"/>
                </a:lnTo>
                <a:lnTo>
                  <a:pt x="2208" y="1248"/>
                </a:lnTo>
                <a:lnTo>
                  <a:pt x="0" y="1248"/>
                </a:lnTo>
                <a:lnTo>
                  <a:pt x="0" y="0"/>
                </a:lnTo>
                <a:close/>
              </a:path>
            </a:pathLst>
          </a:custGeom>
          <a:solidFill>
            <a:srgbClr val="1F497D">
              <a:alpha val="10196"/>
            </a:srgbClr>
          </a:solidFill>
          <a:ln w="76200">
            <a:solidFill>
              <a:schemeClr val="tx2"/>
            </a:solidFill>
            <a:round/>
            <a:headEnd/>
            <a:tailEnd/>
          </a:ln>
        </p:spPr>
        <p:txBody>
          <a:bodyPr/>
          <a:lstStyle/>
          <a:p>
            <a:endParaRPr lang="en-US">
              <a:solidFill>
                <a:prstClr val="black"/>
              </a:solidFill>
              <a:latin typeface="Arial" charset="0"/>
            </a:endParaRPr>
          </a:p>
        </p:txBody>
      </p:sp>
      <p:sp>
        <p:nvSpPr>
          <p:cNvPr id="458758" name="Text Box 9"/>
          <p:cNvSpPr txBox="1">
            <a:spLocks noChangeArrowheads="1"/>
          </p:cNvSpPr>
          <p:nvPr/>
        </p:nvSpPr>
        <p:spPr bwMode="auto">
          <a:xfrm>
            <a:off x="2543176" y="2590848"/>
            <a:ext cx="4038600" cy="366713"/>
          </a:xfrm>
          <a:prstGeom prst="rect">
            <a:avLst/>
          </a:prstGeom>
          <a:solidFill>
            <a:schemeClr val="bg1"/>
          </a:solidFill>
          <a:ln w="9525">
            <a:noFill/>
            <a:miter lim="800000"/>
            <a:headEnd/>
            <a:tailEnd/>
          </a:ln>
        </p:spPr>
        <p:txBody>
          <a:bodyPr>
            <a:spAutoFit/>
          </a:bodyPr>
          <a:lstStyle/>
          <a:p>
            <a:pPr algn="ctr"/>
            <a:r>
              <a:rPr lang="en-US" b="1" dirty="0">
                <a:solidFill>
                  <a:srgbClr val="1F497D"/>
                </a:solidFill>
                <a:latin typeface="Arial" charset="0"/>
              </a:rPr>
              <a:t>Food and Culture</a:t>
            </a:r>
          </a:p>
        </p:txBody>
      </p:sp>
      <p:sp>
        <p:nvSpPr>
          <p:cNvPr id="458759" name="Text Box 10"/>
          <p:cNvSpPr txBox="1">
            <a:spLocks noChangeArrowheads="1"/>
          </p:cNvSpPr>
          <p:nvPr/>
        </p:nvSpPr>
        <p:spPr bwMode="auto">
          <a:xfrm>
            <a:off x="2260602" y="4191048"/>
            <a:ext cx="2882900" cy="366713"/>
          </a:xfrm>
          <a:prstGeom prst="rect">
            <a:avLst/>
          </a:prstGeom>
          <a:solidFill>
            <a:schemeClr val="bg1"/>
          </a:solidFill>
          <a:ln w="9525">
            <a:noFill/>
            <a:miter lim="800000"/>
            <a:headEnd/>
            <a:tailEnd/>
          </a:ln>
        </p:spPr>
        <p:txBody>
          <a:bodyPr>
            <a:spAutoFit/>
          </a:bodyPr>
          <a:lstStyle/>
          <a:p>
            <a:pPr algn="ctr"/>
            <a:r>
              <a:rPr lang="en-US" b="1" dirty="0">
                <a:solidFill>
                  <a:srgbClr val="4F81BD"/>
                </a:solidFill>
                <a:latin typeface="Arial" charset="0"/>
              </a:rPr>
              <a:t>Physical Anthropology</a:t>
            </a:r>
          </a:p>
        </p:txBody>
      </p:sp>
      <p:sp>
        <p:nvSpPr>
          <p:cNvPr id="8" name="Rectangle 7"/>
          <p:cNvSpPr/>
          <p:nvPr/>
        </p:nvSpPr>
        <p:spPr>
          <a:xfrm>
            <a:off x="3857402" y="3455768"/>
            <a:ext cx="1409700" cy="650875"/>
          </a:xfrm>
          <a:prstGeom prst="rect">
            <a:avLst/>
          </a:prstGeom>
          <a:noFill/>
          <a:ln w="76200">
            <a:solidFill>
              <a:srgbClr val="C8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Tree>
  </p:cSld>
  <p:clrMapOvr>
    <a:masterClrMapping/>
  </p:clrMapOvr>
  <p:transition/>
</p:sld>
</file>

<file path=ppt/slides/slide60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919578"/>
            <a:ext cx="6908800" cy="1200329"/>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 . . biophysical involves</a:t>
            </a:r>
            <a:br>
              <a:rPr kumimoji="1" lang="en-US" sz="3600" b="1" dirty="0">
                <a:solidFill>
                  <a:srgbClr val="FFFFFF"/>
                </a:solidFill>
                <a:latin typeface="Arial" charset="0"/>
              </a:rPr>
            </a:br>
            <a:r>
              <a:rPr kumimoji="1" lang="en-US" sz="3600" b="1" dirty="0">
                <a:solidFill>
                  <a:srgbClr val="FFFFFF"/>
                </a:solidFill>
                <a:latin typeface="Arial" charset="0"/>
              </a:rPr>
              <a:t>things like . . .</a:t>
            </a:r>
          </a:p>
        </p:txBody>
      </p:sp>
    </p:spTree>
  </p:cSld>
  <p:clrMapOvr>
    <a:masterClrMapping/>
  </p:clrMapOvr>
  <p:transition/>
</p:sld>
</file>

<file path=ppt/slides/slide609.xml><?xml version="1.0" encoding="utf-8"?>
<p:sld xmlns:a="http://schemas.openxmlformats.org/drawingml/2006/main" xmlns:r="http://schemas.openxmlformats.org/officeDocument/2006/relationships" xmlns:p="http://schemas.openxmlformats.org/presentationml/2006/main">
  <p:cSld>
    <p:bg>
      <p:bgPr>
        <a:solidFill>
          <a:srgbClr val="0C0600"/>
        </a:solidFill>
        <a:effectLst/>
      </p:bgPr>
    </p:bg>
    <p:spTree>
      <p:nvGrpSpPr>
        <p:cNvPr id="1" name=""/>
        <p:cNvGrpSpPr/>
        <p:nvPr/>
      </p:nvGrpSpPr>
      <p:grpSpPr>
        <a:xfrm>
          <a:off x="0" y="0"/>
          <a:ext cx="0" cy="0"/>
          <a:chOff x="0" y="0"/>
          <a:chExt cx="0" cy="0"/>
        </a:xfrm>
      </p:grpSpPr>
      <p:sp>
        <p:nvSpPr>
          <p:cNvPr id="412674" name="Text Box 2"/>
          <p:cNvSpPr txBox="1">
            <a:spLocks noChangeArrowheads="1"/>
          </p:cNvSpPr>
          <p:nvPr/>
        </p:nvSpPr>
        <p:spPr bwMode="auto">
          <a:xfrm>
            <a:off x="3414692" y="6394010"/>
            <a:ext cx="2342308"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http://en.wikipedia.org/wiki/Lactose_intolerance</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2050" name="Picture 2"/>
          <p:cNvPicPr>
            <a:picLocks noChangeAspect="1" noChangeArrowheads="1"/>
          </p:cNvPicPr>
          <p:nvPr/>
        </p:nvPicPr>
        <p:blipFill>
          <a:blip r:embed="rId3" cstate="print"/>
          <a:srcRect/>
          <a:stretch>
            <a:fillRect/>
          </a:stretch>
        </p:blipFill>
        <p:spPr bwMode="auto">
          <a:xfrm>
            <a:off x="0" y="419100"/>
            <a:ext cx="9144000" cy="5715000"/>
          </a:xfrm>
          <a:prstGeom prst="rect">
            <a:avLst/>
          </a:prstGeom>
          <a:noFill/>
          <a:ln w="9525">
            <a:noFill/>
            <a:miter lim="800000"/>
            <a:headEnd/>
            <a:tailEnd/>
          </a:ln>
        </p:spPr>
      </p:pic>
      <p:sp>
        <p:nvSpPr>
          <p:cNvPr id="5" name="Rectangle 3"/>
          <p:cNvSpPr>
            <a:spLocks noChangeArrowheads="1"/>
          </p:cNvSpPr>
          <p:nvPr/>
        </p:nvSpPr>
        <p:spPr bwMode="auto">
          <a:xfrm>
            <a:off x="1117600" y="4087458"/>
            <a:ext cx="6908800" cy="1569660"/>
          </a:xfrm>
          <a:prstGeom prst="rect">
            <a:avLst/>
          </a:prstGeom>
          <a:solidFill>
            <a:srgbClr val="FFFFFF"/>
          </a:solidFill>
          <a:ln w="76200">
            <a:solidFill>
              <a:srgbClr val="FFC000"/>
            </a:solid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000000"/>
                </a:solidFill>
                <a:effectLst/>
                <a:uLnTx/>
                <a:uFillTx/>
                <a:latin typeface="Arial" charset="0"/>
                <a:ea typeface="+mn-ea"/>
                <a:cs typeface="+mn-cs"/>
              </a:rPr>
              <a:t>Europeans are some of the few peoples of the world that can drink milk without getting sick</a:t>
            </a:r>
          </a:p>
        </p:txBody>
      </p:sp>
      <p:sp>
        <p:nvSpPr>
          <p:cNvPr id="7" name="Freeform 6"/>
          <p:cNvSpPr/>
          <p:nvPr/>
        </p:nvSpPr>
        <p:spPr bwMode="auto">
          <a:xfrm>
            <a:off x="4724400" y="1222375"/>
            <a:ext cx="1266825" cy="860425"/>
          </a:xfrm>
          <a:custGeom>
            <a:avLst/>
            <a:gdLst>
              <a:gd name="connsiteX0" fmla="*/ 1257300 w 1266825"/>
              <a:gd name="connsiteY0" fmla="*/ 358775 h 860425"/>
              <a:gd name="connsiteX1" fmla="*/ 1143000 w 1266825"/>
              <a:gd name="connsiteY1" fmla="*/ 225425 h 860425"/>
              <a:gd name="connsiteX2" fmla="*/ 819150 w 1266825"/>
              <a:gd name="connsiteY2" fmla="*/ 130175 h 860425"/>
              <a:gd name="connsiteX3" fmla="*/ 609600 w 1266825"/>
              <a:gd name="connsiteY3" fmla="*/ 15875 h 860425"/>
              <a:gd name="connsiteX4" fmla="*/ 476250 w 1266825"/>
              <a:gd name="connsiteY4" fmla="*/ 34925 h 860425"/>
              <a:gd name="connsiteX5" fmla="*/ 323850 w 1266825"/>
              <a:gd name="connsiteY5" fmla="*/ 206375 h 860425"/>
              <a:gd name="connsiteX6" fmla="*/ 247650 w 1266825"/>
              <a:gd name="connsiteY6" fmla="*/ 225425 h 860425"/>
              <a:gd name="connsiteX7" fmla="*/ 76200 w 1266825"/>
              <a:gd name="connsiteY7" fmla="*/ 358775 h 860425"/>
              <a:gd name="connsiteX8" fmla="*/ 19050 w 1266825"/>
              <a:gd name="connsiteY8" fmla="*/ 530225 h 860425"/>
              <a:gd name="connsiteX9" fmla="*/ 190500 w 1266825"/>
              <a:gd name="connsiteY9" fmla="*/ 663575 h 860425"/>
              <a:gd name="connsiteX10" fmla="*/ 285750 w 1266825"/>
              <a:gd name="connsiteY10" fmla="*/ 720725 h 860425"/>
              <a:gd name="connsiteX11" fmla="*/ 304800 w 1266825"/>
              <a:gd name="connsiteY11" fmla="*/ 815975 h 860425"/>
              <a:gd name="connsiteX12" fmla="*/ 514350 w 1266825"/>
              <a:gd name="connsiteY12" fmla="*/ 815975 h 860425"/>
              <a:gd name="connsiteX13" fmla="*/ 666750 w 1266825"/>
              <a:gd name="connsiteY13" fmla="*/ 835025 h 860425"/>
              <a:gd name="connsiteX14" fmla="*/ 781050 w 1266825"/>
              <a:gd name="connsiteY14" fmla="*/ 835025 h 860425"/>
              <a:gd name="connsiteX15" fmla="*/ 914400 w 1266825"/>
              <a:gd name="connsiteY15" fmla="*/ 835025 h 860425"/>
              <a:gd name="connsiteX16" fmla="*/ 1047750 w 1266825"/>
              <a:gd name="connsiteY16" fmla="*/ 682625 h 860425"/>
              <a:gd name="connsiteX17" fmla="*/ 1123950 w 1266825"/>
              <a:gd name="connsiteY17" fmla="*/ 568325 h 860425"/>
              <a:gd name="connsiteX18" fmla="*/ 1200150 w 1266825"/>
              <a:gd name="connsiteY18" fmla="*/ 511175 h 860425"/>
              <a:gd name="connsiteX19" fmla="*/ 1257300 w 1266825"/>
              <a:gd name="connsiteY19" fmla="*/ 358775 h 86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6825" h="860425">
                <a:moveTo>
                  <a:pt x="1257300" y="358775"/>
                </a:moveTo>
                <a:cubicBezTo>
                  <a:pt x="1247775" y="311150"/>
                  <a:pt x="1216025" y="263525"/>
                  <a:pt x="1143000" y="225425"/>
                </a:cubicBezTo>
                <a:cubicBezTo>
                  <a:pt x="1069975" y="187325"/>
                  <a:pt x="908050" y="165100"/>
                  <a:pt x="819150" y="130175"/>
                </a:cubicBezTo>
                <a:cubicBezTo>
                  <a:pt x="730250" y="95250"/>
                  <a:pt x="666750" y="31750"/>
                  <a:pt x="609600" y="15875"/>
                </a:cubicBezTo>
                <a:cubicBezTo>
                  <a:pt x="552450" y="0"/>
                  <a:pt x="523875" y="3175"/>
                  <a:pt x="476250" y="34925"/>
                </a:cubicBezTo>
                <a:cubicBezTo>
                  <a:pt x="428625" y="66675"/>
                  <a:pt x="361950" y="174625"/>
                  <a:pt x="323850" y="206375"/>
                </a:cubicBezTo>
                <a:cubicBezTo>
                  <a:pt x="285750" y="238125"/>
                  <a:pt x="288925" y="200025"/>
                  <a:pt x="247650" y="225425"/>
                </a:cubicBezTo>
                <a:cubicBezTo>
                  <a:pt x="206375" y="250825"/>
                  <a:pt x="114300" y="307975"/>
                  <a:pt x="76200" y="358775"/>
                </a:cubicBezTo>
                <a:cubicBezTo>
                  <a:pt x="38100" y="409575"/>
                  <a:pt x="0" y="479425"/>
                  <a:pt x="19050" y="530225"/>
                </a:cubicBezTo>
                <a:cubicBezTo>
                  <a:pt x="38100" y="581025"/>
                  <a:pt x="146050" y="631825"/>
                  <a:pt x="190500" y="663575"/>
                </a:cubicBezTo>
                <a:cubicBezTo>
                  <a:pt x="234950" y="695325"/>
                  <a:pt x="266700" y="695325"/>
                  <a:pt x="285750" y="720725"/>
                </a:cubicBezTo>
                <a:cubicBezTo>
                  <a:pt x="304800" y="746125"/>
                  <a:pt x="266700" y="800100"/>
                  <a:pt x="304800" y="815975"/>
                </a:cubicBezTo>
                <a:cubicBezTo>
                  <a:pt x="342900" y="831850"/>
                  <a:pt x="454025" y="812800"/>
                  <a:pt x="514350" y="815975"/>
                </a:cubicBezTo>
                <a:cubicBezTo>
                  <a:pt x="574675" y="819150"/>
                  <a:pt x="622300" y="831850"/>
                  <a:pt x="666750" y="835025"/>
                </a:cubicBezTo>
                <a:cubicBezTo>
                  <a:pt x="711200" y="838200"/>
                  <a:pt x="781050" y="835025"/>
                  <a:pt x="781050" y="835025"/>
                </a:cubicBezTo>
                <a:cubicBezTo>
                  <a:pt x="822325" y="835025"/>
                  <a:pt x="869950" y="860425"/>
                  <a:pt x="914400" y="835025"/>
                </a:cubicBezTo>
                <a:cubicBezTo>
                  <a:pt x="958850" y="809625"/>
                  <a:pt x="1012825" y="727075"/>
                  <a:pt x="1047750" y="682625"/>
                </a:cubicBezTo>
                <a:cubicBezTo>
                  <a:pt x="1082675" y="638175"/>
                  <a:pt x="1098550" y="596900"/>
                  <a:pt x="1123950" y="568325"/>
                </a:cubicBezTo>
                <a:cubicBezTo>
                  <a:pt x="1149350" y="539750"/>
                  <a:pt x="1174750" y="546100"/>
                  <a:pt x="1200150" y="511175"/>
                </a:cubicBezTo>
                <a:cubicBezTo>
                  <a:pt x="1225550" y="476250"/>
                  <a:pt x="1266825" y="406400"/>
                  <a:pt x="1257300" y="358775"/>
                </a:cubicBezTo>
                <a:close/>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531285903"/>
      </p:ext>
    </p:extLst>
  </p:cSld>
  <p:clrMapOvr>
    <a:masterClrMapping/>
  </p:clrMapOvr>
  <p:transition/>
</p:sld>
</file>

<file path=ppt/slides/slide610.xml><?xml version="1.0" encoding="utf-8"?>
<p:sld xmlns:a="http://schemas.openxmlformats.org/drawingml/2006/main" xmlns:r="http://schemas.openxmlformats.org/officeDocument/2006/relationships" xmlns:p="http://schemas.openxmlformats.org/presentationml/2006/main">
  <p:cSld>
    <p:bg>
      <p:bgPr>
        <a:solidFill>
          <a:srgbClr val="0C0600"/>
        </a:solidFill>
        <a:effectLst/>
      </p:bgPr>
    </p:bg>
    <p:spTree>
      <p:nvGrpSpPr>
        <p:cNvPr id="1" name=""/>
        <p:cNvGrpSpPr/>
        <p:nvPr/>
      </p:nvGrpSpPr>
      <p:grpSpPr>
        <a:xfrm>
          <a:off x="0" y="0"/>
          <a:ext cx="0" cy="0"/>
          <a:chOff x="0" y="0"/>
          <a:chExt cx="0" cy="0"/>
        </a:xfrm>
      </p:grpSpPr>
      <p:sp>
        <p:nvSpPr>
          <p:cNvPr id="412674" name="Text Box 2"/>
          <p:cNvSpPr txBox="1">
            <a:spLocks noChangeArrowheads="1"/>
          </p:cNvSpPr>
          <p:nvPr/>
        </p:nvSpPr>
        <p:spPr bwMode="auto">
          <a:xfrm>
            <a:off x="3414718" y="6394010"/>
            <a:ext cx="2289409"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http://news.bbc.co.uk/2/hi/health/7120564.stm</a:t>
            </a:r>
            <a:endParaRPr kumimoji="1" lang="en-US" sz="800" dirty="0">
              <a:solidFill>
                <a:srgbClr val="99CC00"/>
              </a:solidFill>
              <a:latin typeface="Arial" charset="0"/>
            </a:endParaRPr>
          </a:p>
        </p:txBody>
      </p:sp>
      <p:pic>
        <p:nvPicPr>
          <p:cNvPr id="4098" name="Picture 2"/>
          <p:cNvPicPr>
            <a:picLocks noChangeAspect="1" noChangeArrowheads="1"/>
          </p:cNvPicPr>
          <p:nvPr/>
        </p:nvPicPr>
        <p:blipFill>
          <a:blip r:embed="rId3" cstate="print"/>
          <a:srcRect/>
          <a:stretch>
            <a:fillRect/>
          </a:stretch>
        </p:blipFill>
        <p:spPr bwMode="auto">
          <a:xfrm>
            <a:off x="682171" y="1146628"/>
            <a:ext cx="7772400" cy="4857750"/>
          </a:xfrm>
          <a:prstGeom prst="rect">
            <a:avLst/>
          </a:prstGeom>
          <a:noFill/>
          <a:ln w="9525">
            <a:noFill/>
            <a:miter lim="800000"/>
            <a:headEnd/>
            <a:tailEnd/>
          </a:ln>
        </p:spPr>
      </p:pic>
    </p:spTree>
  </p:cSld>
  <p:clrMapOvr>
    <a:masterClrMapping/>
  </p:clrMapOvr>
  <p:transition/>
</p:sld>
</file>

<file path=ppt/slides/slide6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1150866"/>
            <a:ext cx="6908800" cy="348044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but, as mentioned above, ultimately anthropologists seek to study phenomena in terms of </a:t>
            </a:r>
            <a:r>
              <a:rPr kumimoji="1" lang="en-US" sz="3600" b="1" i="1" u="none" strike="noStrike" kern="1200" cap="none" spc="0" normalizeH="0" baseline="0" noProof="0" dirty="0">
                <a:ln>
                  <a:noFill/>
                </a:ln>
                <a:solidFill>
                  <a:srgbClr val="FFFFFF"/>
                </a:solidFill>
                <a:effectLst/>
                <a:uLnTx/>
                <a:uFillTx/>
                <a:latin typeface="Arial" charset="0"/>
                <a:ea typeface="+mn-ea"/>
                <a:cs typeface="+mn-cs"/>
              </a:rPr>
              <a:t>both physical and cultural</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aspects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a:t>
            </a:r>
          </a:p>
        </p:txBody>
      </p:sp>
    </p:spTree>
    <p:extLst>
      <p:ext uri="{BB962C8B-B14F-4D97-AF65-F5344CB8AC3E}">
        <p14:creationId xmlns:p14="http://schemas.microsoft.com/office/powerpoint/2010/main" val="1961706735"/>
      </p:ext>
    </p:extLst>
  </p:cSld>
  <p:clrMapOvr>
    <a:masterClrMapping/>
  </p:clrMapOvr>
  <p:transition/>
</p:sld>
</file>

<file path=ppt/slides/slide6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8" name="Rectangle 7"/>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9" name="Rectangle 8"/>
          <p:cNvSpPr>
            <a:spLocks noChangeArrowheads="1"/>
          </p:cNvSpPr>
          <p:nvPr/>
        </p:nvSpPr>
        <p:spPr bwMode="auto">
          <a:xfrm>
            <a:off x="2358594" y="2645241"/>
            <a:ext cx="2442029"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7" name="Rectangle 6"/>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2600785042"/>
      </p:ext>
    </p:extLst>
  </p:cSld>
  <p:clrMapOvr>
    <a:masterClrMapping/>
  </p:clrMapOvr>
  <p:transition/>
</p:sld>
</file>

<file path=ppt/slides/slide6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909277"/>
            <a:ext cx="6908800" cy="1754326"/>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 . . and that ultimately involves lots of </a:t>
            </a:r>
            <a:r>
              <a:rPr kumimoji="1" lang="en-US" sz="3600" b="1" dirty="0" err="1">
                <a:solidFill>
                  <a:srgbClr val="FFFFFF"/>
                </a:solidFill>
                <a:latin typeface="Arial" charset="0"/>
              </a:rPr>
              <a:t>subdisciplines</a:t>
            </a:r>
            <a:r>
              <a:rPr kumimoji="1" lang="en-US" sz="3600" b="1" dirty="0">
                <a:solidFill>
                  <a:srgbClr val="FFFFFF"/>
                </a:solidFill>
                <a:latin typeface="Arial" charset="0"/>
              </a:rPr>
              <a:t> . . .</a:t>
            </a:r>
          </a:p>
        </p:txBody>
      </p:sp>
    </p:spTree>
  </p:cSld>
  <p:clrMapOvr>
    <a:masterClrMapping/>
  </p:clrMapOvr>
  <p:transition/>
</p:sld>
</file>

<file path=ppt/slides/slide61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1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3640725402"/>
      </p:ext>
    </p:extLst>
  </p:cSld>
  <p:clrMapOvr>
    <a:masterClrMapping/>
  </p:clrMapOvr>
  <p:transition/>
</p:sld>
</file>

<file path=ppt/slides/slide61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3295628654"/>
      </p:ext>
    </p:extLst>
  </p:cSld>
  <p:clrMapOvr>
    <a:masterClrMapping/>
  </p:clrMapOvr>
  <p:transition/>
</p:sld>
</file>

<file path=ppt/slides/slide61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extLst>
      <p:ext uri="{BB962C8B-B14F-4D97-AF65-F5344CB8AC3E}">
        <p14:creationId xmlns:p14="http://schemas.microsoft.com/office/powerpoint/2010/main" val="3571684836"/>
      </p:ext>
    </p:extLst>
  </p:cSld>
  <p:clrMapOvr>
    <a:masterClrMapping/>
  </p:clrMapOvr>
  <p:transition/>
</p:sld>
</file>

<file path=ppt/slides/slide6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16" name="Rectangle 15"/>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16" name="Rectangle 15"/>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16" name="Rectangle 15"/>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16" name="Rectangle 15"/>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7" name="Rectangle 16"/>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16" name="Rectangle 15"/>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7" name="Rectangle 16"/>
          <p:cNvSpPr>
            <a:spLocks noChangeArrowheads="1"/>
          </p:cNvSpPr>
          <p:nvPr/>
        </p:nvSpPr>
        <p:spPr bwMode="auto">
          <a:xfrm>
            <a:off x="5660614" y="3621770"/>
            <a:ext cx="725715"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food in </a:t>
            </a:r>
          </a:p>
          <a:p>
            <a:pPr algn="ctr" eaLnBrk="0" hangingPunct="0">
              <a:spcBef>
                <a:spcPct val="20000"/>
              </a:spcBef>
              <a:buClr>
                <a:srgbClr val="009999"/>
              </a:buClr>
            </a:pPr>
            <a:r>
              <a:rPr kumimoji="1" lang="en-US" sz="1100" b="1" dirty="0">
                <a:solidFill>
                  <a:srgbClr val="000000"/>
                </a:solidFill>
              </a:rPr>
              <a:t>art</a:t>
            </a:r>
          </a:p>
          <a:p>
            <a:pPr algn="ctr" eaLnBrk="0" hangingPunct="0">
              <a:spcBef>
                <a:spcPct val="20000"/>
              </a:spcBef>
              <a:buClr>
                <a:srgbClr val="009999"/>
              </a:buClr>
            </a:pPr>
            <a:r>
              <a:rPr kumimoji="1" lang="en-US" sz="1100" b="1" dirty="0">
                <a:solidFill>
                  <a:srgbClr val="000000"/>
                </a:solidFill>
              </a:rPr>
              <a:t>literature</a:t>
            </a:r>
          </a:p>
        </p:txBody>
      </p:sp>
      <p:sp>
        <p:nvSpPr>
          <p:cNvPr id="18" name="Rectangle 17"/>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2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199" y="285792"/>
            <a:ext cx="7393740" cy="62531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2286000" y="6001476"/>
            <a:ext cx="4572000" cy="461665"/>
          </a:xfrm>
          <a:prstGeom prst="rect">
            <a:avLst/>
          </a:prstGeom>
        </p:spPr>
        <p:txBody>
          <a:bodyPr>
            <a:spAutoFit/>
          </a:bodyPr>
          <a:lstStyle/>
          <a:p>
            <a:pPr algn="ctr"/>
            <a:r>
              <a:rPr lang="en-US" sz="2400" i="1" dirty="0">
                <a:solidFill>
                  <a:srgbClr val="FFFFFF"/>
                </a:solidFill>
              </a:rPr>
              <a:t>Forum discussion topic</a:t>
            </a:r>
            <a:endParaRPr lang="en-US" sz="2400" dirty="0">
              <a:solidFill>
                <a:srgbClr val="FFFFFF"/>
              </a:solidFill>
            </a:endParaRPr>
          </a:p>
        </p:txBody>
      </p:sp>
    </p:spTree>
    <p:extLst>
      <p:ext uri="{BB962C8B-B14F-4D97-AF65-F5344CB8AC3E}">
        <p14:creationId xmlns:p14="http://schemas.microsoft.com/office/powerpoint/2010/main" val="1247114453"/>
      </p:ext>
    </p:extLst>
  </p:cSld>
  <p:clrMapOvr>
    <a:masterClrMapping/>
  </p:clrMapOvr>
  <p:transition/>
</p:sld>
</file>

<file path=ppt/slides/slide62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16" name="Rectangle 15"/>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7" name="Rectangle 16"/>
          <p:cNvSpPr>
            <a:spLocks noChangeArrowheads="1"/>
          </p:cNvSpPr>
          <p:nvPr/>
        </p:nvSpPr>
        <p:spPr bwMode="auto">
          <a:xfrm>
            <a:off x="5660614" y="3621770"/>
            <a:ext cx="725715"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food in </a:t>
            </a:r>
          </a:p>
          <a:p>
            <a:pPr algn="ctr" eaLnBrk="0" hangingPunct="0">
              <a:spcBef>
                <a:spcPct val="20000"/>
              </a:spcBef>
              <a:buClr>
                <a:srgbClr val="009999"/>
              </a:buClr>
            </a:pPr>
            <a:r>
              <a:rPr kumimoji="1" lang="en-US" sz="1100" b="1" dirty="0">
                <a:solidFill>
                  <a:srgbClr val="000000"/>
                </a:solidFill>
              </a:rPr>
              <a:t>art</a:t>
            </a:r>
          </a:p>
          <a:p>
            <a:pPr algn="ctr" eaLnBrk="0" hangingPunct="0">
              <a:spcBef>
                <a:spcPct val="20000"/>
              </a:spcBef>
              <a:buClr>
                <a:srgbClr val="009999"/>
              </a:buClr>
            </a:pPr>
            <a:r>
              <a:rPr kumimoji="1" lang="en-US" sz="1100" b="1" dirty="0">
                <a:solidFill>
                  <a:srgbClr val="000000"/>
                </a:solidFill>
              </a:rPr>
              <a:t>literature</a:t>
            </a:r>
          </a:p>
        </p:txBody>
      </p:sp>
      <p:sp>
        <p:nvSpPr>
          <p:cNvPr id="18" name="Rectangle 17"/>
          <p:cNvSpPr>
            <a:spLocks noChangeArrowheads="1"/>
          </p:cNvSpPr>
          <p:nvPr/>
        </p:nvSpPr>
        <p:spPr bwMode="auto">
          <a:xfrm>
            <a:off x="6409396" y="3581400"/>
            <a:ext cx="963907" cy="844296"/>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food and </a:t>
            </a:r>
          </a:p>
          <a:p>
            <a:pPr algn="ctr" eaLnBrk="0" hangingPunct="0">
              <a:spcBef>
                <a:spcPct val="20000"/>
              </a:spcBef>
              <a:buClr>
                <a:srgbClr val="009999"/>
              </a:buClr>
            </a:pPr>
            <a:r>
              <a:rPr kumimoji="1" lang="en-US" sz="1100" b="1" dirty="0">
                <a:solidFill>
                  <a:srgbClr val="000000"/>
                </a:solidFill>
              </a:rPr>
              <a:t>society and</a:t>
            </a:r>
          </a:p>
          <a:p>
            <a:pPr algn="ctr" eaLnBrk="0" hangingPunct="0">
              <a:spcBef>
                <a:spcPct val="20000"/>
              </a:spcBef>
              <a:buClr>
                <a:srgbClr val="009999"/>
              </a:buClr>
            </a:pPr>
            <a:r>
              <a:rPr kumimoji="1" lang="en-US" sz="1100" b="1" dirty="0">
                <a:solidFill>
                  <a:srgbClr val="000000"/>
                </a:solidFill>
              </a:rPr>
              <a:t>belief, etc.</a:t>
            </a:r>
          </a:p>
        </p:txBody>
      </p:sp>
      <p:sp>
        <p:nvSpPr>
          <p:cNvPr id="19" name="Rectangle 18"/>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2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16" name="Rectangle 15"/>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7" name="Rectangle 16"/>
          <p:cNvSpPr>
            <a:spLocks noChangeArrowheads="1"/>
          </p:cNvSpPr>
          <p:nvPr/>
        </p:nvSpPr>
        <p:spPr bwMode="auto">
          <a:xfrm>
            <a:off x="5660614" y="3621770"/>
            <a:ext cx="725715"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food in </a:t>
            </a:r>
          </a:p>
          <a:p>
            <a:pPr algn="ctr" eaLnBrk="0" hangingPunct="0">
              <a:spcBef>
                <a:spcPct val="20000"/>
              </a:spcBef>
              <a:buClr>
                <a:srgbClr val="009999"/>
              </a:buClr>
            </a:pPr>
            <a:r>
              <a:rPr kumimoji="1" lang="en-US" sz="1100" b="1" dirty="0">
                <a:solidFill>
                  <a:srgbClr val="000000"/>
                </a:solidFill>
              </a:rPr>
              <a:t>art</a:t>
            </a:r>
          </a:p>
          <a:p>
            <a:pPr algn="ctr" eaLnBrk="0" hangingPunct="0">
              <a:spcBef>
                <a:spcPct val="20000"/>
              </a:spcBef>
              <a:buClr>
                <a:srgbClr val="009999"/>
              </a:buClr>
            </a:pPr>
            <a:r>
              <a:rPr kumimoji="1" lang="en-US" sz="1100" b="1" dirty="0">
                <a:solidFill>
                  <a:srgbClr val="000000"/>
                </a:solidFill>
              </a:rPr>
              <a:t>literature</a:t>
            </a:r>
          </a:p>
        </p:txBody>
      </p:sp>
      <p:sp>
        <p:nvSpPr>
          <p:cNvPr id="18" name="Rectangle 17"/>
          <p:cNvSpPr>
            <a:spLocks noChangeArrowheads="1"/>
          </p:cNvSpPr>
          <p:nvPr/>
        </p:nvSpPr>
        <p:spPr bwMode="auto">
          <a:xfrm>
            <a:off x="6409396" y="3581400"/>
            <a:ext cx="963907" cy="844296"/>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food and </a:t>
            </a:r>
          </a:p>
          <a:p>
            <a:pPr algn="ctr" eaLnBrk="0" hangingPunct="0">
              <a:spcBef>
                <a:spcPct val="20000"/>
              </a:spcBef>
              <a:buClr>
                <a:srgbClr val="009999"/>
              </a:buClr>
            </a:pPr>
            <a:r>
              <a:rPr kumimoji="1" lang="en-US" sz="1100" b="1" dirty="0">
                <a:solidFill>
                  <a:srgbClr val="000000"/>
                </a:solidFill>
              </a:rPr>
              <a:t>society and</a:t>
            </a:r>
          </a:p>
          <a:p>
            <a:pPr algn="ctr" eaLnBrk="0" hangingPunct="0">
              <a:spcBef>
                <a:spcPct val="20000"/>
              </a:spcBef>
              <a:buClr>
                <a:srgbClr val="009999"/>
              </a:buClr>
            </a:pPr>
            <a:r>
              <a:rPr kumimoji="1" lang="en-US" sz="1100" b="1" dirty="0">
                <a:solidFill>
                  <a:srgbClr val="000000"/>
                </a:solidFill>
              </a:rPr>
              <a:t>belief, etc.</a:t>
            </a:r>
          </a:p>
        </p:txBody>
      </p:sp>
      <p:sp>
        <p:nvSpPr>
          <p:cNvPr id="19" name="Rectangle 18"/>
          <p:cNvSpPr>
            <a:spLocks noChangeArrowheads="1"/>
          </p:cNvSpPr>
          <p:nvPr/>
        </p:nvSpPr>
        <p:spPr bwMode="auto">
          <a:xfrm>
            <a:off x="7389048" y="3621024"/>
            <a:ext cx="753468"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food</a:t>
            </a:r>
          </a:p>
          <a:p>
            <a:pPr algn="ctr" eaLnBrk="0" hangingPunct="0">
              <a:spcBef>
                <a:spcPct val="20000"/>
              </a:spcBef>
              <a:buClr>
                <a:srgbClr val="009999"/>
              </a:buClr>
            </a:pPr>
            <a:r>
              <a:rPr kumimoji="1" lang="en-US" sz="1100" b="1" dirty="0">
                <a:solidFill>
                  <a:srgbClr val="000000"/>
                </a:solidFill>
              </a:rPr>
              <a:t> and </a:t>
            </a:r>
          </a:p>
          <a:p>
            <a:pPr algn="ctr" eaLnBrk="0" hangingPunct="0">
              <a:spcBef>
                <a:spcPct val="20000"/>
              </a:spcBef>
              <a:buClr>
                <a:srgbClr val="009999"/>
              </a:buClr>
            </a:pPr>
            <a:r>
              <a:rPr kumimoji="1" lang="en-US" sz="1100" b="1" dirty="0">
                <a:solidFill>
                  <a:srgbClr val="000000"/>
                </a:solidFill>
              </a:rPr>
              <a:t>language</a:t>
            </a:r>
          </a:p>
        </p:txBody>
      </p:sp>
      <p:sp>
        <p:nvSpPr>
          <p:cNvPr id="20" name="Rectangle 19"/>
          <p:cNvSpPr/>
          <p:nvPr/>
        </p:nvSpPr>
        <p:spPr>
          <a:xfrm>
            <a:off x="1042218" y="6261990"/>
            <a:ext cx="7049730" cy="338554"/>
          </a:xfrm>
          <a:prstGeom prst="rect">
            <a:avLst/>
          </a:prstGeom>
        </p:spPr>
        <p:txBody>
          <a:bodyPr wrap="square">
            <a:spAutoFit/>
          </a:bodyPr>
          <a:lstStyle/>
          <a:p>
            <a:pPr algn="ctr"/>
            <a:r>
              <a:rPr lang="en-US" sz="1600" b="1" dirty="0">
                <a:solidFill>
                  <a:schemeClr val="bg1"/>
                </a:solidFill>
              </a:rPr>
              <a:t>URL link to print: </a:t>
            </a:r>
            <a:r>
              <a:rPr lang="en-US" sz="1200" dirty="0">
                <a:hlinkClick r:id="rId4"/>
              </a:rPr>
              <a:t>https://www.d.umn.edu/cla/faculty/troufs/anth1602/pchoebel.html#title</a:t>
            </a:r>
            <a:endParaRPr lang="en-US" sz="1200" dirty="0"/>
          </a:p>
        </p:txBody>
      </p:sp>
    </p:spTree>
  </p:cSld>
  <p:clrMapOvr>
    <a:masterClrMapping/>
  </p:clrMapOvr>
  <p:transition/>
</p:sld>
</file>

<file path=ppt/slides/slide62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831256"/>
            <a:ext cx="6908800" cy="1754326"/>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3600" b="1" dirty="0">
                <a:solidFill>
                  <a:srgbClr val="FFFFFF"/>
                </a:solidFill>
                <a:latin typeface="Arial" charset="0"/>
              </a:rPr>
              <a:t>some examples of </a:t>
            </a:r>
            <a:r>
              <a:rPr kumimoji="1" lang="en-US" sz="3600" b="1" dirty="0">
                <a:solidFill>
                  <a:srgbClr val="FF0000"/>
                </a:solidFill>
                <a:latin typeface="Arial" charset="0"/>
              </a:rPr>
              <a:t>holistic</a:t>
            </a:r>
            <a:r>
              <a:rPr kumimoji="1" lang="en-US" sz="3600" b="1" dirty="0">
                <a:solidFill>
                  <a:srgbClr val="FFFFFF"/>
                </a:solidFill>
                <a:latin typeface="Arial" charset="0"/>
              </a:rPr>
              <a:t> comparative work include . . .</a:t>
            </a:r>
          </a:p>
        </p:txBody>
      </p:sp>
    </p:spTree>
  </p:cSld>
  <p:clrMapOvr>
    <a:masterClrMapping/>
  </p:clrMapOvr>
  <p:transition/>
</p:sld>
</file>

<file path=ppt/slides/slide62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1027" name="Picture 3"/>
          <p:cNvPicPr>
            <a:picLocks noChangeAspect="1" noChangeArrowheads="1"/>
          </p:cNvPicPr>
          <p:nvPr/>
        </p:nvPicPr>
        <p:blipFill>
          <a:blip r:embed="rId2" cstate="print"/>
          <a:srcRect/>
          <a:stretch>
            <a:fillRect/>
          </a:stretch>
        </p:blipFill>
        <p:spPr bwMode="auto">
          <a:xfrm>
            <a:off x="2670663" y="281220"/>
            <a:ext cx="3781425" cy="5715000"/>
          </a:xfrm>
          <a:prstGeom prst="rect">
            <a:avLst/>
          </a:prstGeom>
          <a:noFill/>
          <a:ln w="9525">
            <a:noFill/>
            <a:miter lim="800000"/>
            <a:headEnd/>
            <a:tailEnd/>
          </a:ln>
        </p:spPr>
      </p:pic>
      <p:sp>
        <p:nvSpPr>
          <p:cNvPr id="8" name="Rectangle 7"/>
          <p:cNvSpPr/>
          <p:nvPr/>
        </p:nvSpPr>
        <p:spPr>
          <a:xfrm>
            <a:off x="2286000" y="6168425"/>
            <a:ext cx="4572000" cy="276999"/>
          </a:xfrm>
          <a:prstGeom prst="rect">
            <a:avLst/>
          </a:prstGeom>
        </p:spPr>
        <p:txBody>
          <a:bodyPr>
            <a:spAutoFit/>
          </a:bodyPr>
          <a:lstStyle/>
          <a:p>
            <a:pPr algn="ctr"/>
            <a:r>
              <a:rPr lang="en-US" sz="1200" dirty="0">
                <a:solidFill>
                  <a:srgbClr val="FFFFFF"/>
                </a:solidFill>
              </a:rPr>
              <a:t>Penguin Avery, 2009</a:t>
            </a:r>
          </a:p>
        </p:txBody>
      </p:sp>
    </p:spTree>
  </p:cSld>
  <p:clrMapOvr>
    <a:masterClrMapping/>
  </p:clrMapOvr>
  <p:transition/>
</p:sld>
</file>

<file path=ppt/slides/slide62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1027" name="Picture 3"/>
          <p:cNvPicPr>
            <a:picLocks noChangeAspect="1" noChangeArrowheads="1"/>
          </p:cNvPicPr>
          <p:nvPr/>
        </p:nvPicPr>
        <p:blipFill>
          <a:blip r:embed="rId2" cstate="print"/>
          <a:srcRect/>
          <a:stretch>
            <a:fillRect/>
          </a:stretch>
        </p:blipFill>
        <p:spPr bwMode="auto">
          <a:xfrm>
            <a:off x="2670663" y="281220"/>
            <a:ext cx="3781425" cy="5715000"/>
          </a:xfrm>
          <a:prstGeom prst="rect">
            <a:avLst/>
          </a:prstGeom>
          <a:noFill/>
          <a:ln w="9525">
            <a:noFill/>
            <a:miter lim="800000"/>
            <a:headEnd/>
            <a:tailEnd/>
          </a:ln>
        </p:spPr>
      </p:pic>
      <p:sp>
        <p:nvSpPr>
          <p:cNvPr id="8" name="Rectangle 7"/>
          <p:cNvSpPr/>
          <p:nvPr/>
        </p:nvSpPr>
        <p:spPr>
          <a:xfrm>
            <a:off x="2286000" y="6168425"/>
            <a:ext cx="4572000" cy="276999"/>
          </a:xfrm>
          <a:prstGeom prst="rect">
            <a:avLst/>
          </a:prstGeom>
        </p:spPr>
        <p:txBody>
          <a:bodyPr>
            <a:spAutoFit/>
          </a:bodyPr>
          <a:lstStyle/>
          <a:p>
            <a:pPr algn="ctr"/>
            <a:r>
              <a:rPr lang="en-US" sz="1200" dirty="0">
                <a:solidFill>
                  <a:srgbClr val="FFFFFF"/>
                </a:solidFill>
              </a:rPr>
              <a:t>Penguin Avery, 2009</a:t>
            </a:r>
          </a:p>
        </p:txBody>
      </p:sp>
      <p:sp>
        <p:nvSpPr>
          <p:cNvPr id="7" name="TextBox 6"/>
          <p:cNvSpPr txBox="1"/>
          <p:nvPr/>
        </p:nvSpPr>
        <p:spPr>
          <a:xfrm>
            <a:off x="1814279" y="1901384"/>
            <a:ext cx="5486400" cy="2831544"/>
          </a:xfrm>
          <a:prstGeom prst="rect">
            <a:avLst/>
          </a:prstGeom>
          <a:solidFill>
            <a:srgbClr val="FFFFFF"/>
          </a:solidFill>
          <a:ln w="76200">
            <a:solidFill>
              <a:srgbClr val="FFC000"/>
            </a:solidFill>
          </a:ln>
        </p:spPr>
        <p:txBody>
          <a:bodyPr wrap="square" lIns="228600" tIns="228600" rIns="228600" bIns="228600" rtlCol="0">
            <a:spAutoFit/>
          </a:bodyPr>
          <a:lstStyle/>
          <a:p>
            <a:pPr algn="ctr"/>
            <a:endParaRPr lang="en-US" dirty="0">
              <a:solidFill>
                <a:srgbClr val="000000"/>
              </a:solidFill>
            </a:endParaRPr>
          </a:p>
          <a:p>
            <a:pPr algn="ctr"/>
            <a:r>
              <a:rPr lang="en-US" sz="2400" b="1" dirty="0">
                <a:solidFill>
                  <a:srgbClr val="000000"/>
                </a:solidFill>
              </a:rPr>
              <a:t>“I’m one of the few experts—if not the only expert—to have conducted large-scale, longitudinal surveys following obesity on a global scale.” </a:t>
            </a:r>
            <a:r>
              <a:rPr lang="en-US" dirty="0">
                <a:solidFill>
                  <a:srgbClr val="000000"/>
                </a:solidFill>
              </a:rPr>
              <a:t>(p. 2)</a:t>
            </a:r>
          </a:p>
          <a:p>
            <a:pPr algn="ctr"/>
            <a:endParaRPr lang="en-US" sz="1600" b="1" dirty="0">
              <a:solidFill>
                <a:srgbClr val="FFFFFF"/>
              </a:solidFill>
            </a:endParaRPr>
          </a:p>
        </p:txBody>
      </p:sp>
    </p:spTree>
  </p:cSld>
  <p:clrMapOvr>
    <a:masterClrMapping/>
  </p:clrMapOvr>
  <p:transition/>
</p:sld>
</file>

<file path=ppt/slides/slide62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960696"/>
            <a:ext cx="6908800" cy="584775"/>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200" b="1" dirty="0">
                <a:solidFill>
                  <a:srgbClr val="FFFFFF"/>
                </a:solidFill>
                <a:latin typeface="Arial" charset="0"/>
              </a:rPr>
              <a:t>Barry </a:t>
            </a:r>
            <a:r>
              <a:rPr kumimoji="1" lang="en-US" sz="3200" b="1" dirty="0" err="1">
                <a:solidFill>
                  <a:srgbClr val="FFFFFF"/>
                </a:solidFill>
                <a:latin typeface="Arial" charset="0"/>
              </a:rPr>
              <a:t>Popkin’s</a:t>
            </a:r>
            <a:r>
              <a:rPr kumimoji="1" lang="en-US" sz="3200" b="1" dirty="0">
                <a:solidFill>
                  <a:srgbClr val="FFFFFF"/>
                </a:solidFill>
                <a:latin typeface="Arial" charset="0"/>
              </a:rPr>
              <a:t> work looks at . . .</a:t>
            </a:r>
          </a:p>
        </p:txBody>
      </p:sp>
      <p:sp>
        <p:nvSpPr>
          <p:cNvPr id="4" name="Rectangle 3"/>
          <p:cNvSpPr>
            <a:spLocks noChangeArrowheads="1"/>
          </p:cNvSpPr>
          <p:nvPr/>
        </p:nvSpPr>
        <p:spPr bwMode="auto">
          <a:xfrm>
            <a:off x="1117600" y="4399685"/>
            <a:ext cx="6908800" cy="830997"/>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2400" dirty="0">
                <a:solidFill>
                  <a:srgbClr val="FFFFFF"/>
                </a:solidFill>
                <a:latin typeface="Arial" charset="0"/>
              </a:rPr>
              <a:t>(Trivia: Barry is from Superior, WI, and includes Superior in his comparisons in this book)</a:t>
            </a:r>
          </a:p>
        </p:txBody>
      </p:sp>
    </p:spTree>
  </p:cSld>
  <p:clrMapOvr>
    <a:masterClrMapping/>
  </p:clrMapOvr>
  <p:transition/>
</p:sld>
</file>

<file path=ppt/slides/slide63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52679" y="4452270"/>
            <a:ext cx="1457322" cy="740664"/>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08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6" name="Rectangle 5"/>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7" name="Rectangle 6"/>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8" name="Rectangle 7"/>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9" name="Rectangle 8"/>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0" name="Rectangle 9"/>
          <p:cNvSpPr>
            <a:spLocks noChangeArrowheads="1"/>
          </p:cNvSpPr>
          <p:nvPr/>
        </p:nvSpPr>
        <p:spPr bwMode="auto">
          <a:xfrm>
            <a:off x="5660614" y="3621770"/>
            <a:ext cx="725715"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food in </a:t>
            </a:r>
          </a:p>
          <a:p>
            <a:pPr algn="ctr" eaLnBrk="0" hangingPunct="0">
              <a:spcBef>
                <a:spcPct val="20000"/>
              </a:spcBef>
              <a:buClr>
                <a:srgbClr val="009999"/>
              </a:buClr>
            </a:pPr>
            <a:r>
              <a:rPr kumimoji="1" lang="en-US" sz="1100" b="1" dirty="0">
                <a:solidFill>
                  <a:srgbClr val="000000"/>
                </a:solidFill>
              </a:rPr>
              <a:t>art</a:t>
            </a:r>
          </a:p>
          <a:p>
            <a:pPr algn="ctr" eaLnBrk="0" hangingPunct="0">
              <a:spcBef>
                <a:spcPct val="20000"/>
              </a:spcBef>
              <a:buClr>
                <a:srgbClr val="009999"/>
              </a:buClr>
            </a:pPr>
            <a:r>
              <a:rPr kumimoji="1" lang="en-US" sz="1100" b="1" dirty="0">
                <a:solidFill>
                  <a:srgbClr val="000000"/>
                </a:solidFill>
              </a:rPr>
              <a:t>literature</a:t>
            </a:r>
          </a:p>
        </p:txBody>
      </p:sp>
      <p:sp>
        <p:nvSpPr>
          <p:cNvPr id="11" name="Rectangle 10"/>
          <p:cNvSpPr>
            <a:spLocks noChangeArrowheads="1"/>
          </p:cNvSpPr>
          <p:nvPr/>
        </p:nvSpPr>
        <p:spPr bwMode="auto">
          <a:xfrm>
            <a:off x="6409396" y="3581400"/>
            <a:ext cx="963907" cy="844296"/>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food and </a:t>
            </a:r>
          </a:p>
          <a:p>
            <a:pPr algn="ctr" eaLnBrk="0" hangingPunct="0">
              <a:spcBef>
                <a:spcPct val="20000"/>
              </a:spcBef>
              <a:buClr>
                <a:srgbClr val="009999"/>
              </a:buClr>
            </a:pPr>
            <a:r>
              <a:rPr kumimoji="1" lang="en-US" sz="1100" b="1" dirty="0">
                <a:solidFill>
                  <a:srgbClr val="000000"/>
                </a:solidFill>
              </a:rPr>
              <a:t>society and</a:t>
            </a:r>
          </a:p>
          <a:p>
            <a:pPr algn="ctr" eaLnBrk="0" hangingPunct="0">
              <a:spcBef>
                <a:spcPct val="20000"/>
              </a:spcBef>
              <a:buClr>
                <a:srgbClr val="009999"/>
              </a:buClr>
            </a:pPr>
            <a:r>
              <a:rPr kumimoji="1" lang="en-US" sz="1100" b="1" dirty="0">
                <a:solidFill>
                  <a:srgbClr val="000000"/>
                </a:solidFill>
              </a:rPr>
              <a:t>belief, etc.</a:t>
            </a:r>
          </a:p>
        </p:txBody>
      </p:sp>
      <p:sp>
        <p:nvSpPr>
          <p:cNvPr id="12" name="Rectangle 11"/>
          <p:cNvSpPr>
            <a:spLocks noChangeArrowheads="1"/>
          </p:cNvSpPr>
          <p:nvPr/>
        </p:nvSpPr>
        <p:spPr bwMode="auto">
          <a:xfrm>
            <a:off x="7389048" y="3621024"/>
            <a:ext cx="753468"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food</a:t>
            </a:r>
          </a:p>
          <a:p>
            <a:pPr algn="ctr" eaLnBrk="0" hangingPunct="0">
              <a:spcBef>
                <a:spcPct val="20000"/>
              </a:spcBef>
              <a:buClr>
                <a:srgbClr val="009999"/>
              </a:buClr>
            </a:pPr>
            <a:r>
              <a:rPr kumimoji="1" lang="en-US" sz="1100" b="1" dirty="0">
                <a:solidFill>
                  <a:srgbClr val="000000"/>
                </a:solidFill>
              </a:rPr>
              <a:t> and </a:t>
            </a:r>
          </a:p>
          <a:p>
            <a:pPr algn="ctr" eaLnBrk="0" hangingPunct="0">
              <a:spcBef>
                <a:spcPct val="20000"/>
              </a:spcBef>
              <a:buClr>
                <a:srgbClr val="009999"/>
              </a:buClr>
            </a:pPr>
            <a:r>
              <a:rPr kumimoji="1" lang="en-US" sz="1100" b="1" dirty="0">
                <a:solidFill>
                  <a:srgbClr val="000000"/>
                </a:solidFill>
              </a:rPr>
              <a:t>language</a:t>
            </a:r>
          </a:p>
        </p:txBody>
      </p:sp>
      <p:sp>
        <p:nvSpPr>
          <p:cNvPr id="13" name="Rectangle 12"/>
          <p:cNvSpPr>
            <a:spLocks noChangeArrowheads="1"/>
          </p:cNvSpPr>
          <p:nvPr/>
        </p:nvSpPr>
        <p:spPr bwMode="auto">
          <a:xfrm>
            <a:off x="4771617"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Food and Culture</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r>
              <a:rPr kumimoji="1" lang="en-US" sz="2800" b="1" dirty="0">
                <a:solidFill>
                  <a:srgbClr val="000000"/>
                </a:solidFill>
              </a:rPr>
              <a:t>|</a:t>
            </a: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16" name="Rounded Rectangle 15"/>
          <p:cNvSpPr/>
          <p:nvPr/>
        </p:nvSpPr>
        <p:spPr bwMode="auto">
          <a:xfrm>
            <a:off x="3178693" y="3556000"/>
            <a:ext cx="682108" cy="849085"/>
          </a:xfrm>
          <a:prstGeom prst="roundRect">
            <a:avLst/>
          </a:prstGeom>
          <a:noFill/>
          <a:ln w="7620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latin typeface="Arial" charset="0"/>
            </a:endParaRPr>
          </a:p>
        </p:txBody>
      </p:sp>
      <p:sp>
        <p:nvSpPr>
          <p:cNvPr id="17" name="Rounded Rectangle 16"/>
          <p:cNvSpPr/>
          <p:nvPr/>
        </p:nvSpPr>
        <p:spPr bwMode="auto">
          <a:xfrm>
            <a:off x="6429830" y="3556000"/>
            <a:ext cx="943429" cy="849085"/>
          </a:xfrm>
          <a:prstGeom prst="roundRect">
            <a:avLst/>
          </a:prstGeom>
          <a:noFill/>
          <a:ln w="7620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latin typeface="Arial" charset="0"/>
            </a:endParaRPr>
          </a:p>
        </p:txBody>
      </p:sp>
      <p:sp>
        <p:nvSpPr>
          <p:cNvPr id="18" name="Rounded Rectangle 17"/>
          <p:cNvSpPr/>
          <p:nvPr/>
        </p:nvSpPr>
        <p:spPr bwMode="auto">
          <a:xfrm>
            <a:off x="4688154" y="3526983"/>
            <a:ext cx="1001446" cy="849085"/>
          </a:xfrm>
          <a:prstGeom prst="roundRect">
            <a:avLst/>
          </a:prstGeom>
          <a:noFill/>
          <a:ln w="76200" cap="flat" cmpd="sng" algn="ctr">
            <a:solidFill>
              <a:srgbClr val="91E3B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latin typeface="Arial" charset="0"/>
            </a:endParaRPr>
          </a:p>
        </p:txBody>
      </p:sp>
      <p:sp>
        <p:nvSpPr>
          <p:cNvPr id="19" name="Rounded Rectangle 18"/>
          <p:cNvSpPr/>
          <p:nvPr/>
        </p:nvSpPr>
        <p:spPr bwMode="auto">
          <a:xfrm>
            <a:off x="2344143" y="3548748"/>
            <a:ext cx="849002" cy="849085"/>
          </a:xfrm>
          <a:prstGeom prst="roundRect">
            <a:avLst/>
          </a:prstGeom>
          <a:noFill/>
          <a:ln w="7620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latin typeface="Arial" charset="0"/>
            </a:endParaRPr>
          </a:p>
        </p:txBody>
      </p:sp>
    </p:spTree>
  </p:cSld>
  <p:clrMapOvr>
    <a:masterClrMapping/>
  </p:clrMapOvr>
  <p:transition/>
</p:sld>
</file>

<file path=ppt/slides/slide63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14" name="Rectangle 7"/>
          <p:cNvSpPr>
            <a:spLocks noChangeArrowheads="1"/>
          </p:cNvSpPr>
          <p:nvPr/>
        </p:nvSpPr>
        <p:spPr bwMode="auto">
          <a:xfrm>
            <a:off x="2401910" y="1904463"/>
            <a:ext cx="5668037" cy="769441"/>
          </a:xfrm>
          <a:prstGeom prst="rect">
            <a:avLst/>
          </a:prstGeom>
          <a:solidFill>
            <a:schemeClr val="bg1"/>
          </a:solidFill>
          <a:ln w="76200">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4400" b="1" i="0" u="none" strike="noStrike" kern="1200" cap="none" spc="0" normalizeH="0" baseline="0" noProof="0" dirty="0">
                <a:ln>
                  <a:noFill/>
                </a:ln>
                <a:solidFill>
                  <a:srgbClr val="FFFFFF"/>
                </a:solidFill>
                <a:effectLst/>
                <a:uLnTx/>
                <a:uFillTx/>
                <a:latin typeface="Arial" pitchFamily="34" charset="0"/>
                <a:ea typeface="+mn-ea"/>
                <a:cs typeface="+mn-cs"/>
              </a:rPr>
              <a:t>holism</a:t>
            </a:r>
          </a:p>
        </p:txBody>
      </p:sp>
      <p:sp>
        <p:nvSpPr>
          <p:cNvPr id="15" name="Text Box 3"/>
          <p:cNvSpPr txBox="1">
            <a:spLocks noChangeArrowheads="1"/>
          </p:cNvSpPr>
          <p:nvPr/>
        </p:nvSpPr>
        <p:spPr bwMode="auto">
          <a:xfrm>
            <a:off x="2307771" y="1843320"/>
            <a:ext cx="5907542" cy="3410857"/>
          </a:xfrm>
          <a:prstGeom prst="rect">
            <a:avLst/>
          </a:prstGeom>
          <a:gradFill rotWithShape="1">
            <a:gsLst>
              <a:gs pos="0">
                <a:schemeClr val="accent1">
                  <a:alpha val="70000"/>
                </a:schemeClr>
              </a:gs>
              <a:gs pos="100000">
                <a:schemeClr val="accent1">
                  <a:gamma/>
                  <a:tint val="0"/>
                  <a:invGamma/>
                  <a:alpha val="70000"/>
                </a:schemeClr>
              </a:gs>
            </a:gsLst>
            <a:lin ang="5400000" scaled="1"/>
          </a:gradFill>
          <a:ln w="76200">
            <a:solidFill>
              <a:schemeClr val="accent1"/>
            </a:solidFill>
            <a:miter lim="800000"/>
            <a:headEnd/>
            <a:tailEnd/>
          </a:ln>
          <a:effectLst/>
        </p:spPr>
        <p:txBody>
          <a:bodyPr wrap="none"/>
          <a:lstStyle/>
          <a:p>
            <a:pPr marL="0" marR="0" lvl="0" indent="0" algn="l" defTabSz="914400" rtl="0" eaLnBrk="1" fontAlgn="base" latinLnBrk="0" hangingPunct="1">
              <a:lnSpc>
                <a:spcPct val="100000"/>
              </a:lnSpc>
              <a:spcBef>
                <a:spcPct val="5000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6" name="Rectangle 7"/>
          <p:cNvSpPr>
            <a:spLocks noChangeArrowheads="1"/>
          </p:cNvSpPr>
          <p:nvPr/>
        </p:nvSpPr>
        <p:spPr bwMode="auto">
          <a:xfrm>
            <a:off x="2401910" y="1820434"/>
            <a:ext cx="5668037" cy="769441"/>
          </a:xfrm>
          <a:prstGeom prst="rect">
            <a:avLst/>
          </a:prstGeom>
          <a:noFill/>
          <a:ln w="76200">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4400" b="1" i="0" u="none" strike="noStrike" kern="1200" cap="none" spc="0" normalizeH="0" baseline="0" noProof="0" dirty="0">
                <a:ln>
                  <a:noFill/>
                </a:ln>
                <a:solidFill>
                  <a:srgbClr val="000000"/>
                </a:solidFill>
                <a:effectLst/>
                <a:uLnTx/>
                <a:uFillTx/>
                <a:latin typeface="Arial" pitchFamily="34" charset="0"/>
                <a:ea typeface="+mn-ea"/>
                <a:cs typeface="+mn-cs"/>
              </a:rPr>
              <a:t>holism</a:t>
            </a:r>
          </a:p>
        </p:txBody>
      </p:sp>
    </p:spTree>
    <p:extLst>
      <p:ext uri="{BB962C8B-B14F-4D97-AF65-F5344CB8AC3E}">
        <p14:creationId xmlns:p14="http://schemas.microsoft.com/office/powerpoint/2010/main" val="2403619457"/>
      </p:ext>
    </p:extLst>
  </p:cSld>
  <p:clrMapOvr>
    <a:masterClrMapping/>
  </p:clrMapOvr>
  <p:transition/>
</p:sld>
</file>

<file path=ppt/slides/slide63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162300"/>
            <a:ext cx="6908800" cy="4162678"/>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200" b="1" dirty="0">
                <a:solidFill>
                  <a:srgbClr val="FFFFFF"/>
                </a:solidFill>
                <a:latin typeface="Arial" charset="0"/>
              </a:rPr>
              <a:t>In some ways this chart business is all about </a:t>
            </a:r>
          </a:p>
          <a:p>
            <a:pPr algn="ctr" eaLnBrk="0" hangingPunct="0">
              <a:spcAft>
                <a:spcPts val="500"/>
              </a:spcAft>
            </a:pPr>
            <a:r>
              <a:rPr kumimoji="1" lang="en-US" sz="6000" b="1" dirty="0">
                <a:solidFill>
                  <a:srgbClr val="FFFFFF"/>
                </a:solidFill>
                <a:latin typeface="Arial" charset="0"/>
              </a:rPr>
              <a:t>Theory</a:t>
            </a:r>
          </a:p>
          <a:p>
            <a:pPr algn="ctr" eaLnBrk="0" hangingPunct="0">
              <a:spcAft>
                <a:spcPts val="500"/>
              </a:spcAft>
            </a:pPr>
            <a:r>
              <a:rPr kumimoji="1" lang="en-US" sz="3200" b="1" dirty="0">
                <a:solidFill>
                  <a:srgbClr val="FFFFFF"/>
                </a:solidFill>
                <a:latin typeface="Arial" charset="0"/>
              </a:rPr>
              <a:t>but key theory that is important to the understanding of the Anthropology of Food</a:t>
            </a:r>
            <a:endParaRPr kumimoji="1" lang="en-US" sz="6000" b="1" dirty="0">
              <a:solidFill>
                <a:srgbClr val="FFFFFF"/>
              </a:solidFill>
              <a:latin typeface="Arial" charset="0"/>
            </a:endParaRPr>
          </a:p>
          <a:p>
            <a:pPr algn="ctr" eaLnBrk="0" hangingPunct="0">
              <a:spcAft>
                <a:spcPts val="500"/>
              </a:spcAft>
            </a:pPr>
            <a:endParaRPr kumimoji="1" lang="en-US" sz="3200" b="1" dirty="0">
              <a:solidFill>
                <a:srgbClr val="FFFFFF"/>
              </a:solidFill>
              <a:latin typeface="Arial" charset="0"/>
            </a:endParaRPr>
          </a:p>
        </p:txBody>
      </p:sp>
    </p:spTree>
  </p:cSld>
  <p:clrMapOvr>
    <a:masterClrMapping/>
  </p:clrMapOvr>
  <p:transition/>
</p:sld>
</file>

<file path=ppt/slides/slide63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14" name="Rectangle 7"/>
          <p:cNvSpPr>
            <a:spLocks noChangeArrowheads="1"/>
          </p:cNvSpPr>
          <p:nvPr/>
        </p:nvSpPr>
        <p:spPr bwMode="auto">
          <a:xfrm>
            <a:off x="2401910" y="1904531"/>
            <a:ext cx="5668037" cy="769441"/>
          </a:xfrm>
          <a:prstGeom prst="rect">
            <a:avLst/>
          </a:prstGeom>
          <a:solidFill>
            <a:schemeClr val="bg1"/>
          </a:solidFill>
          <a:ln w="76200">
            <a:noFill/>
            <a:miter lim="800000"/>
            <a:headEnd/>
            <a:tailEnd/>
          </a:ln>
        </p:spPr>
        <p:txBody>
          <a:bodyPr wrap="square" anchor="ctr">
            <a:spAutoFit/>
          </a:bodyPr>
          <a:lstStyle/>
          <a:p>
            <a:pPr algn="ctr" eaLnBrk="0" hangingPunct="0">
              <a:spcBef>
                <a:spcPct val="20000"/>
              </a:spcBef>
              <a:buClr>
                <a:srgbClr val="009999"/>
              </a:buClr>
            </a:pPr>
            <a:r>
              <a:rPr kumimoji="1" lang="en-US" sz="4400" b="1" dirty="0">
                <a:solidFill>
                  <a:srgbClr val="FFFFFF"/>
                </a:solidFill>
              </a:rPr>
              <a:t>holism</a:t>
            </a:r>
          </a:p>
        </p:txBody>
      </p:sp>
      <p:sp>
        <p:nvSpPr>
          <p:cNvPr id="15" name="Text Box 3"/>
          <p:cNvSpPr txBox="1">
            <a:spLocks noChangeArrowheads="1"/>
          </p:cNvSpPr>
          <p:nvPr/>
        </p:nvSpPr>
        <p:spPr bwMode="auto">
          <a:xfrm>
            <a:off x="2307771" y="1843320"/>
            <a:ext cx="5907542" cy="3410857"/>
          </a:xfrm>
          <a:prstGeom prst="rect">
            <a:avLst/>
          </a:prstGeom>
          <a:gradFill rotWithShape="1">
            <a:gsLst>
              <a:gs pos="0">
                <a:schemeClr val="accent1">
                  <a:alpha val="70000"/>
                </a:schemeClr>
              </a:gs>
              <a:gs pos="100000">
                <a:schemeClr val="accent1">
                  <a:gamma/>
                  <a:tint val="0"/>
                  <a:invGamma/>
                  <a:alpha val="70000"/>
                </a:schemeClr>
              </a:gs>
            </a:gsLst>
            <a:lin ang="5400000" scaled="1"/>
          </a:gradFill>
          <a:ln w="76200">
            <a:solidFill>
              <a:schemeClr val="accent1"/>
            </a:solidFill>
            <a:miter lim="800000"/>
            <a:headEnd/>
            <a:tailEnd/>
          </a:ln>
          <a:effectLst/>
        </p:spPr>
        <p:txBody>
          <a:bodyPr wrap="none"/>
          <a:lstStyle/>
          <a:p>
            <a:pPr>
              <a:spcBef>
                <a:spcPct val="50000"/>
              </a:spcBef>
              <a:defRPr/>
            </a:pPr>
            <a:endParaRPr lang="en-US">
              <a:solidFill>
                <a:srgbClr val="000000"/>
              </a:solidFill>
              <a:latin typeface="Arial" charset="0"/>
            </a:endParaRPr>
          </a:p>
        </p:txBody>
      </p:sp>
      <p:sp>
        <p:nvSpPr>
          <p:cNvPr id="16" name="Rectangle 7"/>
          <p:cNvSpPr>
            <a:spLocks noChangeArrowheads="1"/>
          </p:cNvSpPr>
          <p:nvPr/>
        </p:nvSpPr>
        <p:spPr bwMode="auto">
          <a:xfrm>
            <a:off x="2401910" y="1820502"/>
            <a:ext cx="5668037" cy="769441"/>
          </a:xfrm>
          <a:prstGeom prst="rect">
            <a:avLst/>
          </a:prstGeom>
          <a:noFill/>
          <a:ln w="76200">
            <a:noFill/>
            <a:miter lim="800000"/>
            <a:headEnd/>
            <a:tailEnd/>
          </a:ln>
        </p:spPr>
        <p:txBody>
          <a:bodyPr wrap="square" anchor="ctr">
            <a:spAutoFit/>
          </a:bodyPr>
          <a:lstStyle/>
          <a:p>
            <a:pPr algn="ctr" eaLnBrk="0" hangingPunct="0">
              <a:spcBef>
                <a:spcPct val="20000"/>
              </a:spcBef>
              <a:buClr>
                <a:srgbClr val="009999"/>
              </a:buClr>
            </a:pPr>
            <a:r>
              <a:rPr kumimoji="1" lang="en-US" sz="4400" b="1" dirty="0">
                <a:solidFill>
                  <a:srgbClr val="000000"/>
                </a:solidFill>
              </a:rPr>
              <a:t>theory</a:t>
            </a:r>
          </a:p>
        </p:txBody>
      </p:sp>
    </p:spTree>
  </p:cSld>
  <p:clrMapOvr>
    <a:masterClrMapping/>
  </p:clrMapOvr>
  <p:transition/>
</p:sld>
</file>

<file path=ppt/slides/slide63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14" name="Rectangle 7"/>
          <p:cNvSpPr>
            <a:spLocks noChangeArrowheads="1"/>
          </p:cNvSpPr>
          <p:nvPr/>
        </p:nvSpPr>
        <p:spPr bwMode="auto">
          <a:xfrm>
            <a:off x="2401910" y="1904531"/>
            <a:ext cx="5668037" cy="769441"/>
          </a:xfrm>
          <a:prstGeom prst="rect">
            <a:avLst/>
          </a:prstGeom>
          <a:solidFill>
            <a:schemeClr val="bg1"/>
          </a:solidFill>
          <a:ln w="76200">
            <a:noFill/>
            <a:miter lim="800000"/>
            <a:headEnd/>
            <a:tailEnd/>
          </a:ln>
        </p:spPr>
        <p:txBody>
          <a:bodyPr wrap="square" anchor="ctr">
            <a:spAutoFit/>
          </a:bodyPr>
          <a:lstStyle/>
          <a:p>
            <a:pPr algn="ctr" eaLnBrk="0" hangingPunct="0">
              <a:spcBef>
                <a:spcPct val="20000"/>
              </a:spcBef>
              <a:buClr>
                <a:srgbClr val="009999"/>
              </a:buClr>
            </a:pPr>
            <a:r>
              <a:rPr kumimoji="1" lang="en-US" sz="4400" b="1" dirty="0">
                <a:solidFill>
                  <a:srgbClr val="FFFFFF"/>
                </a:solidFill>
              </a:rPr>
              <a:t>holism</a:t>
            </a:r>
          </a:p>
        </p:txBody>
      </p:sp>
      <p:sp>
        <p:nvSpPr>
          <p:cNvPr id="15" name="Text Box 3"/>
          <p:cNvSpPr txBox="1">
            <a:spLocks noChangeArrowheads="1"/>
          </p:cNvSpPr>
          <p:nvPr/>
        </p:nvSpPr>
        <p:spPr bwMode="auto">
          <a:xfrm>
            <a:off x="2307771" y="1843320"/>
            <a:ext cx="5907542" cy="3410857"/>
          </a:xfrm>
          <a:prstGeom prst="rect">
            <a:avLst/>
          </a:prstGeom>
          <a:gradFill rotWithShape="1">
            <a:gsLst>
              <a:gs pos="0">
                <a:schemeClr val="accent1">
                  <a:alpha val="70000"/>
                </a:schemeClr>
              </a:gs>
              <a:gs pos="100000">
                <a:schemeClr val="accent1">
                  <a:gamma/>
                  <a:tint val="0"/>
                  <a:invGamma/>
                  <a:alpha val="70000"/>
                </a:schemeClr>
              </a:gs>
            </a:gsLst>
            <a:lin ang="5400000" scaled="1"/>
          </a:gradFill>
          <a:ln w="76200">
            <a:solidFill>
              <a:schemeClr val="accent1"/>
            </a:solidFill>
            <a:miter lim="800000"/>
            <a:headEnd/>
            <a:tailEnd/>
          </a:ln>
          <a:effectLst/>
        </p:spPr>
        <p:txBody>
          <a:bodyPr wrap="none"/>
          <a:lstStyle/>
          <a:p>
            <a:pPr>
              <a:spcBef>
                <a:spcPct val="50000"/>
              </a:spcBef>
              <a:defRPr/>
            </a:pPr>
            <a:endParaRPr lang="en-US">
              <a:solidFill>
                <a:srgbClr val="000000"/>
              </a:solidFill>
              <a:latin typeface="Arial" charset="0"/>
            </a:endParaRPr>
          </a:p>
        </p:txBody>
      </p:sp>
      <p:sp>
        <p:nvSpPr>
          <p:cNvPr id="16" name="Rectangle 7"/>
          <p:cNvSpPr>
            <a:spLocks noChangeArrowheads="1"/>
          </p:cNvSpPr>
          <p:nvPr/>
        </p:nvSpPr>
        <p:spPr bwMode="auto">
          <a:xfrm>
            <a:off x="2401910" y="1820502"/>
            <a:ext cx="5668037" cy="769441"/>
          </a:xfrm>
          <a:prstGeom prst="rect">
            <a:avLst/>
          </a:prstGeom>
          <a:noFill/>
          <a:ln w="76200">
            <a:noFill/>
            <a:miter lim="800000"/>
            <a:headEnd/>
            <a:tailEnd/>
          </a:ln>
        </p:spPr>
        <p:txBody>
          <a:bodyPr wrap="square" anchor="ctr">
            <a:spAutoFit/>
          </a:bodyPr>
          <a:lstStyle/>
          <a:p>
            <a:pPr algn="ctr" eaLnBrk="0" hangingPunct="0">
              <a:spcBef>
                <a:spcPct val="20000"/>
              </a:spcBef>
              <a:buClr>
                <a:srgbClr val="009999"/>
              </a:buClr>
            </a:pPr>
            <a:r>
              <a:rPr kumimoji="1" lang="en-US" sz="4400" b="1" dirty="0">
                <a:solidFill>
                  <a:srgbClr val="000000"/>
                </a:solidFill>
              </a:rPr>
              <a:t>theory</a:t>
            </a:r>
          </a:p>
        </p:txBody>
      </p:sp>
      <p:sp>
        <p:nvSpPr>
          <p:cNvPr id="6" name="Rectangle 7"/>
          <p:cNvSpPr>
            <a:spLocks noChangeArrowheads="1"/>
          </p:cNvSpPr>
          <p:nvPr/>
        </p:nvSpPr>
        <p:spPr bwMode="auto">
          <a:xfrm>
            <a:off x="2409174" y="2599442"/>
            <a:ext cx="5668037" cy="2825389"/>
          </a:xfrm>
          <a:prstGeom prst="rect">
            <a:avLst/>
          </a:prstGeom>
          <a:noFill/>
          <a:ln w="76200">
            <a:noFill/>
            <a:miter lim="800000"/>
            <a:headEnd/>
            <a:tailEnd/>
          </a:ln>
        </p:spPr>
        <p:txBody>
          <a:bodyPr wrap="square" anchor="ctr">
            <a:spAutoFit/>
          </a:bodyPr>
          <a:lstStyle/>
          <a:p>
            <a:pPr algn="ctr" eaLnBrk="0" hangingPunct="0">
              <a:spcBef>
                <a:spcPct val="20000"/>
              </a:spcBef>
              <a:buClr>
                <a:srgbClr val="009999"/>
              </a:buClr>
            </a:pPr>
            <a:r>
              <a:rPr kumimoji="1" lang="en-US" sz="2400" b="1" dirty="0">
                <a:solidFill>
                  <a:srgbClr val="000000"/>
                </a:solidFill>
              </a:rPr>
              <a:t>and the theory ultimately also includes the</a:t>
            </a:r>
          </a:p>
          <a:p>
            <a:pPr algn="ctr" eaLnBrk="0" hangingPunct="0">
              <a:spcBef>
                <a:spcPct val="20000"/>
              </a:spcBef>
              <a:buClr>
                <a:srgbClr val="009999"/>
              </a:buClr>
            </a:pPr>
            <a:r>
              <a:rPr kumimoji="1" lang="en-US" sz="2400" b="1" dirty="0">
                <a:solidFill>
                  <a:srgbClr val="000000"/>
                </a:solidFill>
              </a:rPr>
              <a:t>results of interdisciplinary study,</a:t>
            </a:r>
          </a:p>
          <a:p>
            <a:pPr algn="ctr" eaLnBrk="0" hangingPunct="0">
              <a:spcBef>
                <a:spcPct val="20000"/>
              </a:spcBef>
              <a:buClr>
                <a:srgbClr val="009999"/>
              </a:buClr>
            </a:pPr>
            <a:r>
              <a:rPr kumimoji="1" lang="en-US" sz="2400" b="1" dirty="0">
                <a:solidFill>
                  <a:srgbClr val="000000"/>
                </a:solidFill>
              </a:rPr>
              <a:t>esp. with food history, nutrition studies, and the business of producing, distributing and marketing food . . .</a:t>
            </a:r>
          </a:p>
        </p:txBody>
      </p:sp>
    </p:spTree>
  </p:cSld>
  <p:clrMapOvr>
    <a:masterClrMapping/>
  </p:clrMapOvr>
  <p:transition/>
</p:sld>
</file>

<file path=ppt/slides/slide63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6" name="Rectangle 7"/>
          <p:cNvSpPr>
            <a:spLocks noChangeArrowheads="1"/>
          </p:cNvSpPr>
          <p:nvPr/>
        </p:nvSpPr>
        <p:spPr bwMode="auto">
          <a:xfrm>
            <a:off x="2401910" y="1820502"/>
            <a:ext cx="5668037" cy="769441"/>
          </a:xfrm>
          <a:prstGeom prst="rect">
            <a:avLst/>
          </a:prstGeom>
          <a:noFill/>
          <a:ln w="76200">
            <a:noFill/>
            <a:miter lim="800000"/>
            <a:headEnd/>
            <a:tailEnd/>
          </a:ln>
        </p:spPr>
        <p:txBody>
          <a:bodyPr wrap="square" anchor="ctr">
            <a:spAutoFit/>
          </a:bodyPr>
          <a:lstStyle/>
          <a:p>
            <a:pPr algn="ctr" eaLnBrk="0" hangingPunct="0">
              <a:spcBef>
                <a:spcPct val="20000"/>
              </a:spcBef>
              <a:buClr>
                <a:srgbClr val="009999"/>
              </a:buClr>
            </a:pPr>
            <a:r>
              <a:rPr kumimoji="1" lang="en-US" sz="4400" b="1" dirty="0">
                <a:solidFill>
                  <a:srgbClr val="000000"/>
                </a:solidFill>
              </a:rPr>
              <a:t>theory</a:t>
            </a:r>
          </a:p>
        </p:txBody>
      </p:sp>
      <p:sp>
        <p:nvSpPr>
          <p:cNvPr id="7" name="Rectangle 3"/>
          <p:cNvSpPr>
            <a:spLocks noChangeArrowheads="1"/>
          </p:cNvSpPr>
          <p:nvPr/>
        </p:nvSpPr>
        <p:spPr bwMode="auto">
          <a:xfrm>
            <a:off x="502920" y="2179736"/>
            <a:ext cx="7542530" cy="3393237"/>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One excellent example of </a:t>
            </a:r>
            <a:r>
              <a:rPr kumimoji="1" lang="en-US" sz="3600" b="1" dirty="0">
                <a:solidFill>
                  <a:srgbClr val="FF0000"/>
                </a:solidFill>
                <a:latin typeface="Arial" charset="0"/>
              </a:rPr>
              <a:t>holism</a:t>
            </a:r>
            <a:r>
              <a:rPr kumimoji="1" lang="en-US" sz="3600" b="1" dirty="0">
                <a:solidFill>
                  <a:srgbClr val="FFFFFF"/>
                </a:solidFill>
                <a:latin typeface="Arial" charset="0"/>
              </a:rPr>
              <a:t> in action is </a:t>
            </a:r>
          </a:p>
          <a:p>
            <a:pPr algn="ctr" eaLnBrk="0" hangingPunct="0">
              <a:spcAft>
                <a:spcPts val="500"/>
              </a:spcAft>
            </a:pPr>
            <a:r>
              <a:rPr kumimoji="1" lang="en-US" sz="3600" b="1" dirty="0" err="1">
                <a:solidFill>
                  <a:srgbClr val="FFFFFF"/>
                </a:solidFill>
                <a:latin typeface="Arial" charset="0"/>
                <a:hlinkClick r:id="rId3" action="ppaction://hlinkfile"/>
              </a:rPr>
              <a:t>Nassim</a:t>
            </a:r>
            <a:r>
              <a:rPr kumimoji="1" lang="en-US" sz="3600" b="1" dirty="0">
                <a:solidFill>
                  <a:srgbClr val="FFFFFF"/>
                </a:solidFill>
                <a:latin typeface="Arial" charset="0"/>
                <a:hlinkClick r:id="rId3" action="ppaction://hlinkfile"/>
              </a:rPr>
              <a:t> Nicholas </a:t>
            </a:r>
            <a:r>
              <a:rPr kumimoji="1" lang="en-US" sz="3600" b="1" dirty="0" err="1">
                <a:solidFill>
                  <a:srgbClr val="FFFFFF"/>
                </a:solidFill>
                <a:latin typeface="Arial" charset="0"/>
                <a:hlinkClick r:id="rId3" action="ppaction://hlinkfile"/>
              </a:rPr>
              <a:t>Taleb’s</a:t>
            </a:r>
            <a:r>
              <a:rPr kumimoji="1" lang="en-US" sz="3600" b="1" dirty="0">
                <a:solidFill>
                  <a:srgbClr val="FFFFFF"/>
                </a:solidFill>
                <a:latin typeface="Arial" charset="0"/>
              </a:rPr>
              <a:t> </a:t>
            </a:r>
          </a:p>
          <a:p>
            <a:pPr algn="ctr" eaLnBrk="0" hangingPunct="0">
              <a:spcAft>
                <a:spcPts val="500"/>
              </a:spcAft>
            </a:pPr>
            <a:endParaRPr kumimoji="1" lang="en-US" sz="1100" b="1" dirty="0">
              <a:solidFill>
                <a:srgbClr val="FFFFFF"/>
              </a:solidFill>
              <a:latin typeface="Arial" charset="0"/>
            </a:endParaRPr>
          </a:p>
          <a:p>
            <a:pPr algn="ctr" eaLnBrk="0" hangingPunct="0">
              <a:spcAft>
                <a:spcPts val="500"/>
              </a:spcAft>
            </a:pPr>
            <a:r>
              <a:rPr kumimoji="1" lang="en-US" sz="8000" b="1" dirty="0">
                <a:solidFill>
                  <a:srgbClr val="FFFFFF"/>
                </a:solidFill>
                <a:latin typeface="Arial" charset="0"/>
              </a:rPr>
              <a:t>INCERTO. . . </a:t>
            </a:r>
            <a:endParaRPr kumimoji="1" lang="en-US" sz="9600" b="1" dirty="0">
              <a:solidFill>
                <a:srgbClr val="FFFFFF"/>
              </a:solidFill>
              <a:latin typeface="Arial" charset="0"/>
            </a:endParaRPr>
          </a:p>
        </p:txBody>
      </p:sp>
    </p:spTree>
    <p:extLst>
      <p:ext uri="{BB962C8B-B14F-4D97-AF65-F5344CB8AC3E}">
        <p14:creationId xmlns:p14="http://schemas.microsoft.com/office/powerpoint/2010/main" val="3238428158"/>
      </p:ext>
    </p:extLst>
  </p:cSld>
  <p:clrMapOvr>
    <a:masterClrMapping/>
  </p:clrMapOvr>
  <p:transition/>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65506" y="5904"/>
            <a:ext cx="6401867" cy="6858000"/>
          </a:xfrm>
          <a:prstGeom prst="rect">
            <a:avLst/>
          </a:prstGeom>
        </p:spPr>
      </p:pic>
    </p:spTree>
    <p:extLst>
      <p:ext uri="{BB962C8B-B14F-4D97-AF65-F5344CB8AC3E}">
        <p14:creationId xmlns:p14="http://schemas.microsoft.com/office/powerpoint/2010/main" val="2224319611"/>
      </p:ext>
    </p:extLst>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906798"/>
            <a:ext cx="6908800" cy="3054682"/>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And finally,</a:t>
            </a:r>
          </a:p>
          <a:p>
            <a:pPr algn="ctr" eaLnBrk="0" hangingPunct="0">
              <a:spcAft>
                <a:spcPts val="500"/>
              </a:spcAft>
            </a:pPr>
            <a:r>
              <a:rPr kumimoji="1" lang="en-US" sz="3600" b="1" dirty="0">
                <a:solidFill>
                  <a:srgbClr val="FFFFFF"/>
                </a:solidFill>
                <a:latin typeface="Arial" charset="0"/>
              </a:rPr>
              <a:t>we have the last</a:t>
            </a:r>
          </a:p>
          <a:p>
            <a:pPr algn="ctr" eaLnBrk="0" hangingPunct="0">
              <a:spcAft>
                <a:spcPts val="500"/>
              </a:spcAft>
            </a:pPr>
            <a:r>
              <a:rPr kumimoji="1" lang="en-US" sz="3600" b="1" dirty="0">
                <a:solidFill>
                  <a:srgbClr val="FFFFFF"/>
                </a:solidFill>
                <a:latin typeface="Arial" charset="0"/>
              </a:rPr>
              <a:t>main characteristic of anthropology . . . </a:t>
            </a:r>
          </a:p>
          <a:p>
            <a:pPr algn="ctr" eaLnBrk="0" hangingPunct="0">
              <a:spcAft>
                <a:spcPts val="500"/>
              </a:spcAft>
            </a:pPr>
            <a:endParaRPr kumimoji="1" lang="en-US" sz="3600" b="1" dirty="0">
              <a:solidFill>
                <a:srgbClr val="FFFFFF"/>
              </a:solidFill>
              <a:latin typeface="Arial" charset="0"/>
            </a:endParaRPr>
          </a:p>
        </p:txBody>
      </p:sp>
    </p:spTree>
  </p:cSld>
  <p:clrMapOvr>
    <a:masterClrMapping/>
  </p:clrMapOvr>
  <p:transition/>
</p:sld>
</file>

<file path=ppt/slides/slide638.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Right Arrow 3"/>
          <p:cNvSpPr/>
          <p:nvPr/>
        </p:nvSpPr>
        <p:spPr bwMode="auto">
          <a:xfrm>
            <a:off x="332071" y="5293017"/>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378604119"/>
      </p:ext>
    </p:extLst>
  </p:cSld>
  <p:clrMapOvr>
    <a:masterClrMapping/>
  </p:clrMapOvr>
  <p:transition/>
</p:sld>
</file>

<file path=ppt/slides/slide63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924067"/>
            <a:ext cx="6908800" cy="237244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Note two terms in the “major characteristics of anthropology” listing . . . </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p:txBody>
      </p:sp>
    </p:spTree>
  </p:cSld>
  <p:clrMapOvr>
    <a:masterClrMapping/>
  </p:clrMapOvr>
  <p:transition/>
</p:sld>
</file>

<file path=ppt/slides/slide6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077"/>
            <a:ext cx="7498080" cy="4122347"/>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a:t>
            </a:r>
            <a:r>
              <a:rPr lang="en-US" sz="4000" b="1" i="1" dirty="0">
                <a:solidFill>
                  <a:srgbClr val="FF0000"/>
                </a:solidFill>
              </a:rPr>
              <a:t>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rgbClr val="000000"/>
                </a:solidFill>
              </a:rPr>
              <a:t>	</a:t>
            </a:r>
            <a:r>
              <a:rPr lang="en-US" sz="4000" b="1" dirty="0">
                <a:solidFill>
                  <a:schemeClr val="accent1"/>
                </a:solidFill>
              </a:rPr>
              <a:t>fieldwork</a:t>
            </a:r>
            <a:r>
              <a:rPr lang="en-US" b="1" dirty="0">
                <a:solidFill>
                  <a:srgbClr val="000000"/>
                </a:solidFill>
              </a:rPr>
              <a:t> </a:t>
            </a:r>
            <a:r>
              <a:rPr lang="en-US" sz="2400" b="1" dirty="0">
                <a:solidFill>
                  <a:schemeClr val="accent1"/>
                </a:solidFill>
              </a:rPr>
              <a:t>as a primary research</a:t>
            </a:r>
            <a:br>
              <a:rPr lang="en-US" sz="2400" b="1" dirty="0">
                <a:solidFill>
                  <a:schemeClr val="accent1"/>
                </a:solidFill>
              </a:rPr>
            </a:br>
            <a:r>
              <a:rPr lang="en-US" sz="2400" b="1" dirty="0">
                <a:solidFill>
                  <a:srgbClr val="FF0000"/>
                </a:solidFill>
              </a:rPr>
              <a:t>technique</a:t>
            </a:r>
            <a:r>
              <a:rPr lang="en-US" sz="2400" b="1" dirty="0">
                <a:solidFill>
                  <a:schemeClr val="accent1"/>
                </a:solidFill>
              </a:rPr>
              <a:t>, involving “</a:t>
            </a:r>
            <a:r>
              <a:rPr lang="en-US" sz="2400" b="1" i="1" dirty="0">
                <a:solidFill>
                  <a:schemeClr val="accent1"/>
                </a:solidFill>
              </a:rPr>
              <a:t>participant observation”</a:t>
            </a:r>
            <a:endParaRPr lang="en-US" sz="2800" b="1" i="1" dirty="0">
              <a:solidFill>
                <a:schemeClr val="accent1"/>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chemeClr val="accent1"/>
                </a:solidFill>
              </a:rPr>
              <a:t>Main Characteristics</a:t>
            </a:r>
          </a:p>
        </p:txBody>
      </p:sp>
    </p:spTree>
  </p:cSld>
  <p:clrMapOvr>
    <a:masterClrMapping/>
  </p:clrMapOvr>
  <p:transition/>
</p:sld>
</file>

<file path=ppt/slides/slide6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077"/>
            <a:ext cx="7498080" cy="4122347"/>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a:t>
            </a:r>
            <a:r>
              <a:rPr lang="en-US" sz="4000" b="1" i="1" dirty="0">
                <a:solidFill>
                  <a:srgbClr val="FF0000"/>
                </a:solidFill>
              </a:rPr>
              <a:t>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rgbClr val="000000"/>
                </a:solidFill>
              </a:rPr>
              <a:t>	</a:t>
            </a:r>
            <a:r>
              <a:rPr lang="en-US" sz="4000" b="1" dirty="0">
                <a:solidFill>
                  <a:schemeClr val="accent1"/>
                </a:solidFill>
              </a:rPr>
              <a:t>fieldwork</a:t>
            </a:r>
            <a:r>
              <a:rPr lang="en-US" b="1" dirty="0">
                <a:solidFill>
                  <a:srgbClr val="000000"/>
                </a:solidFill>
              </a:rPr>
              <a:t> </a:t>
            </a:r>
            <a:r>
              <a:rPr lang="en-US" sz="2400" b="1" dirty="0">
                <a:solidFill>
                  <a:schemeClr val="accent1"/>
                </a:solidFill>
              </a:rPr>
              <a:t>as a primary research</a:t>
            </a:r>
            <a:br>
              <a:rPr lang="en-US" sz="2400" b="1" dirty="0">
                <a:solidFill>
                  <a:schemeClr val="accent1"/>
                </a:solidFill>
              </a:rPr>
            </a:br>
            <a:r>
              <a:rPr lang="en-US" sz="2400" b="1" dirty="0">
                <a:solidFill>
                  <a:srgbClr val="FF0000"/>
                </a:solidFill>
              </a:rPr>
              <a:t>technique</a:t>
            </a:r>
            <a:r>
              <a:rPr lang="en-US" sz="2400" b="1" dirty="0">
                <a:solidFill>
                  <a:schemeClr val="accent1"/>
                </a:solidFill>
              </a:rPr>
              <a:t>, involving “</a:t>
            </a:r>
            <a:r>
              <a:rPr lang="en-US" sz="2400" b="1" i="1" dirty="0">
                <a:solidFill>
                  <a:schemeClr val="accent1"/>
                </a:solidFill>
              </a:rPr>
              <a:t>participant observation”</a:t>
            </a:r>
            <a:endParaRPr lang="en-US" sz="2800" b="1" i="1" dirty="0">
              <a:solidFill>
                <a:schemeClr val="accent1"/>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chemeClr val="accent1"/>
                </a:solidFill>
              </a:rPr>
              <a:t>Main Characteristics</a:t>
            </a:r>
          </a:p>
        </p:txBody>
      </p:sp>
      <p:sp>
        <p:nvSpPr>
          <p:cNvPr id="4" name="Rectangle 3"/>
          <p:cNvSpPr/>
          <p:nvPr/>
        </p:nvSpPr>
        <p:spPr>
          <a:xfrm>
            <a:off x="811003" y="3817551"/>
            <a:ext cx="7895771" cy="923330"/>
          </a:xfrm>
          <a:prstGeom prst="rect">
            <a:avLst/>
          </a:prstGeom>
          <a:solidFill>
            <a:srgbClr val="FFFFFF"/>
          </a:solidFill>
        </p:spPr>
        <p:txBody>
          <a:bodyPr wrap="square">
            <a:spAutoFit/>
          </a:bodyPr>
          <a:lstStyle/>
          <a:p>
            <a:pPr algn="ctr"/>
            <a:r>
              <a:rPr lang="en-US" sz="5400" b="1" dirty="0">
                <a:solidFill>
                  <a:srgbClr val="000000"/>
                </a:solidFill>
              </a:rPr>
              <a:t>what’s the difference?</a:t>
            </a:r>
            <a:endParaRPr lang="en-US" sz="5400" dirty="0"/>
          </a:p>
        </p:txBody>
      </p:sp>
    </p:spTree>
  </p:cSld>
  <p:clrMapOvr>
    <a:masterClrMapping/>
  </p:clrMapOvr>
  <p:transition/>
</p:sld>
</file>

<file path=ppt/slides/slide6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7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a:t>
            </a:r>
            <a:r>
              <a:rPr lang="en-US" sz="2400" b="1" i="1" dirty="0">
                <a:solidFill>
                  <a:srgbClr val="000000"/>
                </a:solidFill>
              </a:rPr>
              <a:t>get</a:t>
            </a:r>
            <a:r>
              <a:rPr lang="en-US" sz="2400" b="1" dirty="0">
                <a:solidFill>
                  <a:srgbClr val="000000"/>
                </a:solidFill>
              </a:rPr>
              <a: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rPr>
              <a:t>Main</a:t>
            </a:r>
            <a:r>
              <a:rPr lang="en-US" sz="4800" b="1" dirty="0">
                <a:solidFill>
                  <a:srgbClr val="000000"/>
                </a:solidFill>
              </a:rPr>
              <a:t> </a:t>
            </a:r>
            <a:r>
              <a:rPr lang="en-US" sz="4800" b="1" dirty="0">
                <a:solidFill>
                  <a:srgbClr val="BBE0E3"/>
                </a:solidFill>
              </a:rPr>
              <a:t>Characteristics</a:t>
            </a:r>
          </a:p>
        </p:txBody>
      </p:sp>
      <p:sp>
        <p:nvSpPr>
          <p:cNvPr id="5" name="TextBox 4"/>
          <p:cNvSpPr txBox="1">
            <a:spLocks noChangeArrowheads="1"/>
          </p:cNvSpPr>
          <p:nvPr/>
        </p:nvSpPr>
        <p:spPr bwMode="auto">
          <a:xfrm>
            <a:off x="394040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Tree>
    <p:extLst>
      <p:ext uri="{BB962C8B-B14F-4D97-AF65-F5344CB8AC3E}">
        <p14:creationId xmlns:p14="http://schemas.microsoft.com/office/powerpoint/2010/main" val="131877112"/>
      </p:ext>
    </p:extLst>
  </p:cSld>
  <p:clrMapOvr>
    <a:masterClrMapping/>
  </p:clrMapOvr>
  <p:transition/>
</p:sld>
</file>

<file path=ppt/slides/slide6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7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a:t>
            </a:r>
            <a:r>
              <a:rPr lang="en-US" sz="2400" b="1" i="1" dirty="0">
                <a:solidFill>
                  <a:srgbClr val="000000"/>
                </a:solidFill>
              </a:rPr>
              <a:t>get</a:t>
            </a:r>
            <a:r>
              <a:rPr lang="en-US" sz="2400" b="1" dirty="0">
                <a:solidFill>
                  <a:srgbClr val="000000"/>
                </a:solidFill>
              </a:rPr>
              <a: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rPr>
              <a:t>Main</a:t>
            </a:r>
            <a:r>
              <a:rPr lang="en-US" sz="4800" b="1" dirty="0">
                <a:solidFill>
                  <a:srgbClr val="000000"/>
                </a:solidFill>
              </a:rPr>
              <a:t> </a:t>
            </a:r>
            <a:r>
              <a:rPr lang="en-US" sz="4800" b="1" dirty="0">
                <a:solidFill>
                  <a:srgbClr val="BBE0E3"/>
                </a:solidFill>
              </a:rPr>
              <a:t>Characteristics</a:t>
            </a:r>
          </a:p>
        </p:txBody>
      </p:sp>
      <p:sp>
        <p:nvSpPr>
          <p:cNvPr id="6" name="TextBox 5"/>
          <p:cNvSpPr txBox="1">
            <a:spLocks noChangeArrowheads="1"/>
          </p:cNvSpPr>
          <p:nvPr/>
        </p:nvSpPr>
        <p:spPr bwMode="auto">
          <a:xfrm>
            <a:off x="394040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
        <p:nvSpPr>
          <p:cNvPr id="8" name="Text Box 4"/>
          <p:cNvSpPr txBox="1">
            <a:spLocks noChangeArrowheads="1"/>
          </p:cNvSpPr>
          <p:nvPr/>
        </p:nvSpPr>
        <p:spPr bwMode="auto">
          <a:xfrm>
            <a:off x="899879" y="2514636"/>
            <a:ext cx="7315200" cy="2886944"/>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algn="ctr"/>
            <a:endParaRPr lang="en-US" sz="2400" b="1" dirty="0">
              <a:solidFill>
                <a:srgbClr val="000000"/>
              </a:solidFill>
              <a:latin typeface="Tahoma" pitchFamily="34" charset="0"/>
            </a:endParaRPr>
          </a:p>
          <a:p>
            <a:pPr algn="ctr">
              <a:lnSpc>
                <a:spcPct val="70000"/>
              </a:lnSpc>
            </a:pPr>
            <a:r>
              <a:rPr lang="en-US" sz="3200" b="1" dirty="0">
                <a:solidFill>
                  <a:srgbClr val="000000"/>
                </a:solidFill>
                <a:latin typeface="Tahoma" pitchFamily="34" charset="0"/>
              </a:rPr>
              <a:t>data gathering </a:t>
            </a:r>
            <a:r>
              <a:rPr lang="en-US" sz="3200" b="1" i="1" dirty="0">
                <a:solidFill>
                  <a:srgbClr val="000000"/>
                </a:solidFill>
                <a:latin typeface="Tahoma" pitchFamily="34" charset="0"/>
              </a:rPr>
              <a:t>technique —</a:t>
            </a:r>
            <a:r>
              <a:rPr lang="en-US" sz="3200" b="1" dirty="0">
                <a:solidFill>
                  <a:srgbClr val="000000"/>
                </a:solidFill>
                <a:latin typeface="Tahoma" pitchFamily="34" charset="0"/>
              </a:rPr>
              <a:t> </a:t>
            </a:r>
            <a:br>
              <a:rPr lang="en-US" sz="3200" b="1" dirty="0">
                <a:solidFill>
                  <a:srgbClr val="000000"/>
                </a:solidFill>
                <a:latin typeface="Tahoma" pitchFamily="34" charset="0"/>
              </a:rPr>
            </a:br>
            <a:endParaRPr lang="en-US" sz="3200" b="1" dirty="0">
              <a:solidFill>
                <a:srgbClr val="000000"/>
              </a:solidFill>
              <a:latin typeface="Tahoma" pitchFamily="34" charset="0"/>
            </a:endParaRPr>
          </a:p>
          <a:p>
            <a:pPr algn="ctr">
              <a:lnSpc>
                <a:spcPct val="70000"/>
              </a:lnSpc>
            </a:pPr>
            <a:r>
              <a:rPr lang="en-US" sz="2800" b="1" dirty="0">
                <a:solidFill>
                  <a:srgbClr val="000000"/>
                </a:solidFill>
                <a:latin typeface="Tahoma" pitchFamily="34" charset="0"/>
              </a:rPr>
              <a:t>participant observation</a:t>
            </a:r>
          </a:p>
          <a:p>
            <a:pPr algn="ctr">
              <a:lnSpc>
                <a:spcPct val="70000"/>
              </a:lnSpc>
            </a:pPr>
            <a:endParaRPr lang="en-US" sz="2800" b="1" dirty="0">
              <a:solidFill>
                <a:srgbClr val="000000"/>
              </a:solidFill>
              <a:latin typeface="Tahoma" pitchFamily="34" charset="0"/>
            </a:endParaRPr>
          </a:p>
          <a:p>
            <a:pPr algn="ctr">
              <a:lnSpc>
                <a:spcPct val="70000"/>
              </a:lnSpc>
            </a:pPr>
            <a:r>
              <a:rPr lang="en-US" sz="2800" b="1" dirty="0">
                <a:solidFill>
                  <a:srgbClr val="000000"/>
                </a:solidFill>
                <a:latin typeface="Tahoma" pitchFamily="34" charset="0"/>
              </a:rPr>
              <a:t>(fieldwork)</a:t>
            </a:r>
          </a:p>
        </p:txBody>
      </p:sp>
    </p:spTree>
    <p:extLst>
      <p:ext uri="{BB962C8B-B14F-4D97-AF65-F5344CB8AC3E}">
        <p14:creationId xmlns:p14="http://schemas.microsoft.com/office/powerpoint/2010/main" val="4292420587"/>
      </p:ext>
    </p:extLst>
  </p:cSld>
  <p:clrMapOvr>
    <a:masterClrMapping/>
  </p:clrMapOvr>
  <p:transition/>
</p:sld>
</file>

<file path=ppt/slides/slide64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924067"/>
            <a:ext cx="6908800" cy="2372444"/>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Note two terms in the “major characteristics of anthropology” listing . . . </a:t>
            </a:r>
          </a:p>
          <a:p>
            <a:pPr algn="ctr" eaLnBrk="0" hangingPunct="0">
              <a:spcAft>
                <a:spcPts val="500"/>
              </a:spcAft>
            </a:pPr>
            <a:endParaRPr kumimoji="1" lang="en-US" sz="3600" b="1" dirty="0">
              <a:solidFill>
                <a:srgbClr val="FFFFFF"/>
              </a:solidFill>
              <a:latin typeface="Arial" charset="0"/>
            </a:endParaRPr>
          </a:p>
        </p:txBody>
      </p:sp>
    </p:spTree>
  </p:cSld>
  <p:clrMapOvr>
    <a:masterClrMapping/>
  </p:clrMapOvr>
  <p:transition/>
</p:sld>
</file>

<file path=ppt/slides/slide6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71"/>
            <a:ext cx="7498080" cy="4651723"/>
          </a:xfrm>
          <a:solidFill>
            <a:schemeClr val="bg1"/>
          </a:solidFill>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chemeClr val="accent1"/>
                </a:solidFill>
              </a:rPr>
              <a:t>technique</a:t>
            </a:r>
            <a:r>
              <a:rPr lang="en-US" sz="2400" b="1" dirty="0">
                <a:solidFill>
                  <a:schemeClr val="accent1"/>
                </a:solidFill>
              </a:rPr>
              <a:t>, involving </a:t>
            </a:r>
            <a:r>
              <a:rPr lang="en-US" sz="2400" b="1" dirty="0">
                <a:solidFill>
                  <a:srgbClr val="FF0000"/>
                </a:solidFill>
              </a:rPr>
              <a:t>“</a:t>
            </a:r>
            <a:r>
              <a:rPr lang="en-US" sz="2400" b="1" i="1" dirty="0">
                <a:solidFill>
                  <a:srgbClr val="FF0000"/>
                </a:solidFill>
              </a:rPr>
              <a:t>participant observation” </a:t>
            </a:r>
            <a:r>
              <a:rPr lang="en-US" sz="2400" b="1" i="1" dirty="0">
                <a:solidFill>
                  <a:schemeClr val="accent1"/>
                </a:solidFill>
              </a:rPr>
              <a:t>=</a:t>
            </a:r>
            <a:r>
              <a:rPr lang="en-US" sz="2400" b="1" dirty="0">
                <a:solidFill>
                  <a:schemeClr val="accent1"/>
                </a:solidFill>
              </a:rPr>
              <a:t> how you </a:t>
            </a:r>
            <a:r>
              <a:rPr lang="en-US" sz="2400" b="1" i="1" dirty="0">
                <a:solidFill>
                  <a:schemeClr val="accent1"/>
                </a:solidFill>
              </a:rPr>
              <a:t>get</a:t>
            </a:r>
            <a:r>
              <a:rPr lang="en-US" sz="2400" b="1" dirty="0">
                <a:solidFill>
                  <a:schemeClr val="accent1"/>
                </a:solidFill>
              </a:rPr>
              <a:t> information</a:t>
            </a:r>
            <a:endParaRPr lang="en-US" sz="2800" b="1" dirty="0">
              <a:solidFill>
                <a:schemeClr val="accent1"/>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rPr>
              <a:t>Main</a:t>
            </a:r>
            <a:r>
              <a:rPr lang="en-US" sz="4800" b="1" dirty="0">
                <a:solidFill>
                  <a:srgbClr val="000000"/>
                </a:solidFill>
              </a:rPr>
              <a:t> </a:t>
            </a:r>
            <a:r>
              <a:rPr lang="en-US" sz="4800" b="1" dirty="0">
                <a:solidFill>
                  <a:srgbClr val="BBE0E3"/>
                </a:solidFill>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BBE0E3"/>
                </a:solidFill>
                <a:latin typeface="Arial"/>
              </a:rPr>
              <a:t>= tool</a:t>
            </a:r>
            <a:endParaRPr lang="en-US" sz="2400" b="1" dirty="0">
              <a:solidFill>
                <a:srgbClr val="BBE0E3"/>
              </a:solidFill>
              <a:latin typeface="Arial"/>
            </a:endParaRPr>
          </a:p>
        </p:txBody>
      </p:sp>
      <p:sp>
        <p:nvSpPr>
          <p:cNvPr id="6" name="Rectangle 5"/>
          <p:cNvSpPr/>
          <p:nvPr/>
        </p:nvSpPr>
        <p:spPr>
          <a:xfrm>
            <a:off x="904376" y="1865502"/>
            <a:ext cx="7315200" cy="3977640"/>
          </a:xfrm>
          <a:prstGeom prst="rect">
            <a:avLst/>
          </a:prstGeom>
          <a:solidFill>
            <a:schemeClr val="bg1"/>
          </a:solidFill>
          <a:ln w="76200">
            <a:solidFill>
              <a:srgbClr val="FFC000"/>
            </a:solidFill>
          </a:ln>
        </p:spPr>
        <p:txBody>
          <a:bodyPr wrap="square">
            <a:noAutofit/>
          </a:bodyPr>
          <a:lstStyle/>
          <a:p>
            <a:pPr algn="ctr"/>
            <a:endParaRPr lang="en-US" sz="2400" b="1" dirty="0">
              <a:solidFill>
                <a:srgbClr val="000000"/>
              </a:solidFill>
            </a:endParaRPr>
          </a:p>
          <a:p>
            <a:pPr algn="ctr"/>
            <a:r>
              <a:rPr lang="en-US" sz="2800" b="1" dirty="0">
                <a:solidFill>
                  <a:srgbClr val="000000"/>
                </a:solidFill>
              </a:rPr>
              <a:t>Anthropologists use other tools . . . like questionnaires, interview schedules, psychological tests, documentary filming . </a:t>
            </a:r>
            <a:r>
              <a:rPr lang="en-US" sz="3200" b="1" dirty="0">
                <a:solidFill>
                  <a:srgbClr val="000000"/>
                </a:solidFill>
              </a:rPr>
              <a:t>. .</a:t>
            </a:r>
            <a:r>
              <a:rPr lang="en-US" sz="2800" b="1" dirty="0">
                <a:solidFill>
                  <a:srgbClr val="000000"/>
                </a:solidFill>
              </a:rPr>
              <a:t> but </a:t>
            </a:r>
            <a:r>
              <a:rPr lang="en-US" sz="2800" b="1" dirty="0">
                <a:solidFill>
                  <a:srgbClr val="FF0000"/>
                </a:solidFill>
              </a:rPr>
              <a:t>“participant observation” </a:t>
            </a:r>
            <a:r>
              <a:rPr lang="en-US" sz="2800" b="1" dirty="0">
                <a:solidFill>
                  <a:srgbClr val="000000"/>
                </a:solidFill>
              </a:rPr>
              <a:t>is a characteristic technique use by anthropologists, especially cultural anthropologists (ethnologists)</a:t>
            </a:r>
            <a:endParaRPr lang="en-US" sz="2400" dirty="0">
              <a:solidFill>
                <a:srgbClr val="000000"/>
              </a:solidFill>
            </a:endParaRPr>
          </a:p>
        </p:txBody>
      </p:sp>
    </p:spTree>
    <p:extLst>
      <p:ext uri="{BB962C8B-B14F-4D97-AF65-F5344CB8AC3E}">
        <p14:creationId xmlns:p14="http://schemas.microsoft.com/office/powerpoint/2010/main" val="4064794212"/>
      </p:ext>
    </p:extLst>
  </p:cSld>
  <p:clrMapOvr>
    <a:masterClrMapping/>
  </p:clrMapOvr>
  <p:transition/>
</p:sld>
</file>

<file path=ppt/slides/slide6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71"/>
            <a:ext cx="7498080" cy="4651723"/>
          </a:xfrm>
          <a:solidFill>
            <a:schemeClr val="bg1"/>
          </a:solidFill>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chemeClr val="accent1"/>
                </a:solidFill>
              </a:rPr>
              <a:t>technique</a:t>
            </a:r>
            <a:r>
              <a:rPr lang="en-US" sz="2400" b="1" dirty="0">
                <a:solidFill>
                  <a:schemeClr val="accent1"/>
                </a:solidFill>
              </a:rPr>
              <a:t>, involving </a:t>
            </a:r>
            <a:r>
              <a:rPr lang="en-US" sz="2400" b="1" dirty="0">
                <a:solidFill>
                  <a:srgbClr val="FF0000"/>
                </a:solidFill>
              </a:rPr>
              <a:t>“</a:t>
            </a:r>
            <a:r>
              <a:rPr lang="en-US" sz="2400" b="1" i="1" dirty="0">
                <a:solidFill>
                  <a:srgbClr val="FF0000"/>
                </a:solidFill>
              </a:rPr>
              <a:t>participant observation” </a:t>
            </a:r>
            <a:r>
              <a:rPr lang="en-US" sz="2400" b="1" i="1" dirty="0">
                <a:solidFill>
                  <a:schemeClr val="accent1"/>
                </a:solidFill>
              </a:rPr>
              <a:t>=</a:t>
            </a:r>
            <a:r>
              <a:rPr lang="en-US" sz="2400" b="1" dirty="0">
                <a:solidFill>
                  <a:schemeClr val="accent1"/>
                </a:solidFill>
              </a:rPr>
              <a:t> how you </a:t>
            </a:r>
            <a:r>
              <a:rPr lang="en-US" sz="2400" b="1" i="1" dirty="0">
                <a:solidFill>
                  <a:schemeClr val="accent1"/>
                </a:solidFill>
              </a:rPr>
              <a:t>get</a:t>
            </a:r>
            <a:r>
              <a:rPr lang="en-US" sz="2400" b="1" dirty="0">
                <a:solidFill>
                  <a:schemeClr val="accent1"/>
                </a:solidFill>
              </a:rPr>
              <a:t> information</a:t>
            </a:r>
            <a:endParaRPr lang="en-US" sz="2800" b="1" dirty="0">
              <a:solidFill>
                <a:schemeClr val="accent1"/>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rPr>
              <a:t>Main</a:t>
            </a:r>
            <a:r>
              <a:rPr lang="en-US" sz="4800" b="1" dirty="0">
                <a:solidFill>
                  <a:srgbClr val="000000"/>
                </a:solidFill>
              </a:rPr>
              <a:t> </a:t>
            </a:r>
            <a:r>
              <a:rPr lang="en-US" sz="4800" b="1" dirty="0">
                <a:solidFill>
                  <a:srgbClr val="BBE0E3"/>
                </a:solidFill>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BBE0E3"/>
                </a:solidFill>
                <a:latin typeface="Arial"/>
              </a:rPr>
              <a:t>= tool</a:t>
            </a:r>
            <a:endParaRPr lang="en-US" sz="2400" b="1" dirty="0">
              <a:solidFill>
                <a:srgbClr val="BBE0E3"/>
              </a:solidFill>
              <a:latin typeface="Arial"/>
            </a:endParaRPr>
          </a:p>
        </p:txBody>
      </p:sp>
      <p:sp>
        <p:nvSpPr>
          <p:cNvPr id="6" name="Rectangle 5"/>
          <p:cNvSpPr/>
          <p:nvPr/>
        </p:nvSpPr>
        <p:spPr>
          <a:xfrm>
            <a:off x="904376" y="1850987"/>
            <a:ext cx="7315200" cy="3998269"/>
          </a:xfrm>
          <a:prstGeom prst="rect">
            <a:avLst/>
          </a:prstGeom>
          <a:solidFill>
            <a:schemeClr val="bg1"/>
          </a:solidFill>
          <a:ln w="76200">
            <a:solidFill>
              <a:srgbClr val="FFC000"/>
            </a:solidFill>
          </a:ln>
        </p:spPr>
        <p:txBody>
          <a:bodyPr wrap="square">
            <a:noAutofit/>
          </a:bodyPr>
          <a:lstStyle/>
          <a:p>
            <a:pPr algn="ctr"/>
            <a:endParaRPr lang="en-US" sz="2400" b="1" dirty="0">
              <a:solidFill>
                <a:srgbClr val="BBE0E3"/>
              </a:solidFill>
            </a:endParaRPr>
          </a:p>
          <a:p>
            <a:pPr algn="ctr"/>
            <a:r>
              <a:rPr lang="en-US" sz="2800" b="1" dirty="0">
                <a:solidFill>
                  <a:srgbClr val="BBE0E3"/>
                </a:solidFill>
              </a:rPr>
              <a:t>Anthropologists use other tools . . . like questionnaires, interview schedules, psychological tests, documentary filming . </a:t>
            </a:r>
            <a:r>
              <a:rPr lang="en-US" sz="3200" b="1" dirty="0">
                <a:solidFill>
                  <a:srgbClr val="BBE0E3"/>
                </a:solidFill>
              </a:rPr>
              <a:t>. .</a:t>
            </a:r>
            <a:r>
              <a:rPr lang="en-US" sz="2800" b="1" dirty="0">
                <a:solidFill>
                  <a:srgbClr val="BBE0E3"/>
                </a:solidFill>
              </a:rPr>
              <a:t> but “participant observation” is a characteristic technique use by anthropologists, especially </a:t>
            </a:r>
            <a:r>
              <a:rPr lang="en-US" sz="2800" b="1" dirty="0">
                <a:solidFill>
                  <a:srgbClr val="000000"/>
                </a:solidFill>
              </a:rPr>
              <a:t>cultural anthropologists</a:t>
            </a:r>
            <a:r>
              <a:rPr lang="en-US" sz="2800" b="1" dirty="0">
                <a:solidFill>
                  <a:srgbClr val="BBE0E3"/>
                </a:solidFill>
              </a:rPr>
              <a:t> </a:t>
            </a:r>
            <a:r>
              <a:rPr lang="en-US" sz="3600" b="1" dirty="0">
                <a:solidFill>
                  <a:srgbClr val="000000"/>
                </a:solidFill>
              </a:rPr>
              <a:t>(</a:t>
            </a:r>
            <a:r>
              <a:rPr lang="en-US" sz="3600" b="1" dirty="0">
                <a:solidFill>
                  <a:srgbClr val="FF0000"/>
                </a:solidFill>
              </a:rPr>
              <a:t>ethnologists</a:t>
            </a:r>
            <a:r>
              <a:rPr lang="en-US" sz="3600" b="1" dirty="0">
                <a:solidFill>
                  <a:srgbClr val="000000"/>
                </a:solidFill>
              </a:rPr>
              <a:t>)</a:t>
            </a:r>
            <a:endParaRPr lang="en-US" sz="2800" b="1" dirty="0">
              <a:solidFill>
                <a:srgbClr val="000000"/>
              </a:solidFill>
            </a:endParaRPr>
          </a:p>
          <a:p>
            <a:pPr algn="ctr"/>
            <a:endParaRPr lang="en-US" sz="2400" b="1" dirty="0">
              <a:solidFill>
                <a:srgbClr val="000000"/>
              </a:solidFill>
            </a:endParaRPr>
          </a:p>
          <a:p>
            <a:pPr algn="ctr"/>
            <a:endParaRPr lang="en-US" sz="2400" dirty="0">
              <a:solidFill>
                <a:srgbClr val="000000"/>
              </a:solidFill>
            </a:endParaRPr>
          </a:p>
        </p:txBody>
      </p:sp>
      <p:sp>
        <p:nvSpPr>
          <p:cNvPr id="7" name="TextBox 6"/>
          <p:cNvSpPr txBox="1">
            <a:spLocks noChangeArrowheads="1"/>
          </p:cNvSpPr>
          <p:nvPr/>
        </p:nvSpPr>
        <p:spPr bwMode="auto">
          <a:xfrm>
            <a:off x="3502255" y="4276567"/>
            <a:ext cx="1620957" cy="646331"/>
          </a:xfrm>
          <a:prstGeom prst="rect">
            <a:avLst/>
          </a:prstGeom>
          <a:solidFill>
            <a:schemeClr val="bg1"/>
          </a:solidFill>
          <a:ln w="9525">
            <a:noFill/>
            <a:miter lim="800000"/>
            <a:headEnd/>
            <a:tailEnd/>
          </a:ln>
        </p:spPr>
        <p:txBody>
          <a:bodyPr wrap="none">
            <a:spAutoFit/>
          </a:bodyPr>
          <a:lstStyle/>
          <a:p>
            <a:r>
              <a:rPr lang="en-US" sz="3600" b="1" dirty="0">
                <a:solidFill>
                  <a:srgbClr val="000000"/>
                </a:solidFill>
                <a:latin typeface="Arial"/>
              </a:rPr>
              <a:t>NOTE:</a:t>
            </a:r>
            <a:endParaRPr lang="en-US" sz="2000" b="1" dirty="0">
              <a:solidFill>
                <a:srgbClr val="000000"/>
              </a:solidFill>
              <a:latin typeface="Arial"/>
            </a:endParaRPr>
          </a:p>
        </p:txBody>
      </p:sp>
    </p:spTree>
    <p:extLst>
      <p:ext uri="{BB962C8B-B14F-4D97-AF65-F5344CB8AC3E}">
        <p14:creationId xmlns:p14="http://schemas.microsoft.com/office/powerpoint/2010/main" val="4220822479"/>
      </p:ext>
    </p:extLst>
  </p:cSld>
  <p:clrMapOvr>
    <a:masterClrMapping/>
  </p:clrMapOvr>
  <p:transition/>
</p:sld>
</file>

<file path=ppt/slides/slide6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6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a:t>
            </a:r>
            <a:r>
              <a:rPr lang="en-US" sz="2400" b="1" i="1" dirty="0">
                <a:solidFill>
                  <a:srgbClr val="000000"/>
                </a:solidFill>
              </a:rPr>
              <a:t>get</a:t>
            </a:r>
            <a:r>
              <a:rPr lang="en-US" sz="2400" b="1" dirty="0">
                <a:solidFill>
                  <a:srgbClr val="000000"/>
                </a:solidFill>
              </a:rPr>
              <a: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rPr>
              <a:t>Main</a:t>
            </a:r>
            <a:r>
              <a:rPr lang="en-US" sz="4800" b="1" dirty="0">
                <a:solidFill>
                  <a:srgbClr val="000000"/>
                </a:solidFill>
              </a:rPr>
              <a:t> </a:t>
            </a:r>
            <a:r>
              <a:rPr lang="en-US" sz="4800" b="1" dirty="0">
                <a:solidFill>
                  <a:srgbClr val="BBE0E3"/>
                </a:solidFill>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Tree>
    <p:extLst>
      <p:ext uri="{BB962C8B-B14F-4D97-AF65-F5344CB8AC3E}">
        <p14:creationId xmlns:p14="http://schemas.microsoft.com/office/powerpoint/2010/main" val="235318840"/>
      </p:ext>
    </p:extLst>
  </p:cSld>
  <p:clrMapOvr>
    <a:masterClrMapping/>
  </p:clrMapOvr>
  <p:transition/>
</p:sld>
</file>

<file path=ppt/slides/slide6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6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a:t>
            </a:r>
            <a:r>
              <a:rPr lang="en-US" sz="4000" b="1" i="1" dirty="0">
                <a:solidFill>
                  <a:srgbClr val="FF0000"/>
                </a:solidFill>
              </a:rPr>
              <a:t>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a:t>
            </a:r>
            <a:r>
              <a:rPr lang="en-US" sz="2400" b="1" i="1" dirty="0">
                <a:solidFill>
                  <a:srgbClr val="000000"/>
                </a:solidFill>
              </a:rPr>
              <a:t>get</a:t>
            </a:r>
            <a:r>
              <a:rPr lang="en-US" sz="2400" b="1" dirty="0">
                <a:solidFill>
                  <a:srgbClr val="000000"/>
                </a:solidFill>
              </a:rPr>
              <a:t> information</a:t>
            </a:r>
            <a:endParaRPr lang="en-US" sz="2800" b="1" i="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rPr>
              <a:t>Main Characteristics</a:t>
            </a:r>
          </a:p>
        </p:txBody>
      </p:sp>
      <p:sp>
        <p:nvSpPr>
          <p:cNvPr id="5" name="TextBox 6"/>
          <p:cNvSpPr txBox="1">
            <a:spLocks noChangeArrowheads="1"/>
          </p:cNvSpPr>
          <p:nvPr/>
        </p:nvSpPr>
        <p:spPr bwMode="auto">
          <a:xfrm>
            <a:off x="5195895" y="3251406"/>
            <a:ext cx="3219151"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rPr>
              <a:t>  = approach</a:t>
            </a:r>
          </a:p>
        </p:txBody>
      </p:sp>
      <p:sp>
        <p:nvSpPr>
          <p:cNvPr id="10" name="TextBox 9"/>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
        <p:nvSpPr>
          <p:cNvPr id="11" name="Rectangle 10"/>
          <p:cNvSpPr/>
          <p:nvPr/>
        </p:nvSpPr>
        <p:spPr>
          <a:xfrm>
            <a:off x="4771704" y="3926590"/>
            <a:ext cx="4076584" cy="461665"/>
          </a:xfrm>
          <a:prstGeom prst="rect">
            <a:avLst/>
          </a:prstGeom>
          <a:solidFill>
            <a:schemeClr val="bg1"/>
          </a:solidFill>
        </p:spPr>
        <p:txBody>
          <a:bodyPr wrap="square">
            <a:spAutoFit/>
          </a:bodyPr>
          <a:lstStyle/>
          <a:p>
            <a:pPr algn="ctr"/>
            <a:r>
              <a:rPr lang="en-US" sz="2400" b="1" dirty="0">
                <a:solidFill>
                  <a:srgbClr val="000000"/>
                </a:solidFill>
              </a:rPr>
              <a:t>= how you </a:t>
            </a:r>
            <a:r>
              <a:rPr lang="en-US" sz="2400" b="1" i="1" dirty="0">
                <a:solidFill>
                  <a:srgbClr val="000000"/>
                </a:solidFill>
              </a:rPr>
              <a:t>use</a:t>
            </a:r>
            <a:r>
              <a:rPr lang="en-US" sz="2400" b="1" dirty="0">
                <a:solidFill>
                  <a:srgbClr val="000000"/>
                </a:solidFill>
              </a:rPr>
              <a:t> information</a:t>
            </a:r>
            <a:endParaRPr lang="en-US" sz="2400" dirty="0">
              <a:solidFill>
                <a:srgbClr val="000000"/>
              </a:solidFill>
            </a:endParaRPr>
          </a:p>
        </p:txBody>
      </p:sp>
      <p:sp>
        <p:nvSpPr>
          <p:cNvPr id="12" name="Up-Down Arrow 11"/>
          <p:cNvSpPr/>
          <p:nvPr/>
        </p:nvSpPr>
        <p:spPr bwMode="auto">
          <a:xfrm rot="1880826">
            <a:off x="3919645" y="3222804"/>
            <a:ext cx="406400" cy="2552764"/>
          </a:xfrm>
          <a:prstGeom prst="upDownArrow">
            <a:avLst/>
          </a:prstGeom>
          <a:solidFill>
            <a:schemeClr val="tx1"/>
          </a:solid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endParaRPr lang="en-US">
              <a:solidFill>
                <a:srgbClr val="000000"/>
              </a:solidFill>
              <a:latin typeface="Arial" charset="0"/>
            </a:endParaRPr>
          </a:p>
        </p:txBody>
      </p:sp>
    </p:spTree>
    <p:extLst>
      <p:ext uri="{BB962C8B-B14F-4D97-AF65-F5344CB8AC3E}">
        <p14:creationId xmlns:p14="http://schemas.microsoft.com/office/powerpoint/2010/main" val="650818995"/>
      </p:ext>
    </p:extLst>
  </p:cSld>
  <p:clrMapOvr>
    <a:masterClrMapping/>
  </p:clrMapOvr>
  <p:transition/>
</p:sld>
</file>

<file path=ppt/slides/slide649.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13242"/>
            <a:ext cx="7639045" cy="3592394"/>
          </a:xfrm>
        </p:spPr>
        <p:txBody>
          <a:bodyPr wrap="square">
            <a:spAutoFit/>
          </a:bodyPr>
          <a:lstStyle/>
          <a:p>
            <a:pPr marL="457200" indent="-457200" eaLnBrk="1" hangingPunct="1">
              <a:buNone/>
              <a:tabLst>
                <a:tab pos="457200" algn="l"/>
              </a:tabLst>
            </a:pPr>
            <a:r>
              <a:rPr lang="en-US" sz="2400" b="1" dirty="0">
                <a:solidFill>
                  <a:schemeClr val="bg1">
                    <a:lumMod val="65000"/>
                  </a:schemeClr>
                </a:solidFill>
              </a:rPr>
              <a:t>1.	</a:t>
            </a:r>
            <a:r>
              <a:rPr lang="en-US" sz="1800" dirty="0">
                <a:solidFill>
                  <a:schemeClr val="bg1">
                    <a:lumMod val="65000"/>
                  </a:schemeClr>
                </a:solidFill>
              </a:rPr>
              <a:t>the</a:t>
            </a:r>
            <a:r>
              <a:rPr lang="en-US" sz="2400" dirty="0">
                <a:solidFill>
                  <a:schemeClr val="bg1">
                    <a:lumMod val="65000"/>
                  </a:schemeClr>
                </a:solidFill>
              </a:rPr>
              <a:t> </a:t>
            </a:r>
            <a:r>
              <a:rPr lang="en-US" sz="2400" b="1" dirty="0">
                <a:solidFill>
                  <a:schemeClr val="bg1">
                    <a:lumMod val="65000"/>
                  </a:schemeClr>
                </a:solidFill>
              </a:rPr>
              <a:t>four fields </a:t>
            </a:r>
            <a:r>
              <a:rPr lang="en-US" sz="1800" dirty="0">
                <a:solidFill>
                  <a:schemeClr val="bg1">
                    <a:lumMod val="65000"/>
                  </a:schemeClr>
                </a:solidFill>
              </a:rPr>
              <a:t>of general anthropology</a:t>
            </a:r>
            <a:endParaRPr lang="en-US" sz="2400" b="1" dirty="0">
              <a:solidFill>
                <a:schemeClr val="bg1">
                  <a:lumMod val="65000"/>
                </a:schemeClr>
              </a:solidFill>
            </a:endParaRPr>
          </a:p>
          <a:p>
            <a:pPr eaLnBrk="1" hangingPunct="1">
              <a:lnSpc>
                <a:spcPct val="0"/>
              </a:lnSpc>
              <a:buFont typeface="Wingdings" pitchFamily="2" charset="2"/>
              <a:buNone/>
              <a:tabLst>
                <a:tab pos="0" algn="l"/>
              </a:tabLst>
            </a:pPr>
            <a:endParaRPr lang="en-US" sz="2400" b="1"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culture </a:t>
            </a:r>
            <a:r>
              <a:rPr lang="en-US" sz="1600" dirty="0">
                <a:solidFill>
                  <a:schemeClr val="bg1">
                    <a:lumMod val="65000"/>
                  </a:schemeClr>
                </a:solidFill>
              </a:rPr>
              <a:t>as a primary concept</a:t>
            </a:r>
            <a:endParaRPr lang="en-US" sz="2400" dirty="0">
              <a:solidFill>
                <a:schemeClr val="bg1">
                  <a:lumMod val="65000"/>
                </a:schemeClr>
              </a:solidFill>
            </a:endParaRPr>
          </a:p>
          <a:p>
            <a:pPr marL="457200" indent="-457200" eaLnBrk="1" hangingPunct="1">
              <a:buAutoNum type="arabicPeriod" startAt="2"/>
              <a:tabLst>
                <a:tab pos="0" algn="l"/>
                <a:tab pos="457200" algn="l"/>
              </a:tabLst>
            </a:pPr>
            <a:r>
              <a:rPr lang="en-US" sz="2400" b="1" dirty="0">
                <a:solidFill>
                  <a:schemeClr val="bg1">
                    <a:lumMod val="65000"/>
                  </a:schemeClr>
                </a:solidFill>
              </a:rPr>
              <a:t>comparative method</a:t>
            </a:r>
            <a:r>
              <a:rPr lang="en-US" sz="2400" dirty="0">
                <a:solidFill>
                  <a:schemeClr val="bg1">
                    <a:lumMod val="65000"/>
                  </a:schemeClr>
                </a:solidFill>
              </a:rPr>
              <a:t> </a:t>
            </a:r>
            <a:r>
              <a:rPr lang="en-US" sz="1800" dirty="0">
                <a:solidFill>
                  <a:schemeClr val="bg1">
                    <a:lumMod val="65000"/>
                  </a:schemeClr>
                </a:solidFill>
              </a:rPr>
              <a:t>as major approach</a:t>
            </a:r>
            <a:endParaRPr lang="en-US" sz="2400"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holism</a:t>
            </a:r>
            <a:r>
              <a:rPr lang="en-US" sz="2400" dirty="0">
                <a:solidFill>
                  <a:schemeClr val="bg1">
                    <a:lumMod val="65000"/>
                  </a:schemeClr>
                </a:solidFill>
              </a:rPr>
              <a:t> </a:t>
            </a:r>
            <a:r>
              <a:rPr lang="en-US" sz="1800" dirty="0">
                <a:solidFill>
                  <a:schemeClr val="bg1">
                    <a:lumMod val="65000"/>
                  </a:schemeClr>
                </a:solidFill>
              </a:rPr>
              <a:t>as a primary theoretical goal</a:t>
            </a:r>
            <a:endParaRPr lang="en-US" sz="2400" dirty="0">
              <a:solidFill>
                <a:schemeClr val="bg1">
                  <a:lumMod val="65000"/>
                </a:schemeClr>
              </a:solidFill>
            </a:endParaRPr>
          </a:p>
          <a:p>
            <a:pPr marL="457200" indent="-457200" eaLnBrk="1" hangingPunct="1">
              <a:buAutoNum type="arabicPeriod" startAt="2"/>
              <a:tabLst>
                <a:tab pos="457200" algn="l"/>
              </a:tabLst>
            </a:pPr>
            <a:r>
              <a:rPr lang="en-US" sz="4000" b="1" dirty="0">
                <a:solidFill>
                  <a:srgbClr val="000000"/>
                </a:solidFill>
              </a:rPr>
              <a:t>fieldwork</a:t>
            </a:r>
            <a:r>
              <a:rPr lang="en-US" sz="4000" dirty="0">
                <a:solidFill>
                  <a:srgbClr val="000000"/>
                </a:solidFill>
              </a:rPr>
              <a:t> </a:t>
            </a:r>
            <a:br>
              <a:rPr lang="en-US" sz="4000" dirty="0">
                <a:solidFill>
                  <a:srgbClr val="000000"/>
                </a:solidFill>
              </a:rPr>
            </a:br>
            <a:r>
              <a:rPr lang="en-US" sz="2400" dirty="0">
                <a:solidFill>
                  <a:schemeClr val="bg1">
                    <a:lumMod val="85000"/>
                  </a:schemeClr>
                </a:solidFill>
              </a:rPr>
              <a:t>as a primary research technique -- </a:t>
            </a:r>
            <a:br>
              <a:rPr lang="en-US" sz="2400" dirty="0">
                <a:solidFill>
                  <a:schemeClr val="bg1">
                    <a:lumMod val="85000"/>
                  </a:schemeClr>
                </a:solidFill>
              </a:rPr>
            </a:br>
            <a:r>
              <a:rPr lang="en-US" sz="2400" dirty="0">
                <a:solidFill>
                  <a:schemeClr val="bg1">
                    <a:lumMod val="85000"/>
                  </a:schemeClr>
                </a:solidFill>
              </a:rPr>
              <a:t>involving </a:t>
            </a:r>
            <a:r>
              <a:rPr lang="en-US" dirty="0">
                <a:solidFill>
                  <a:srgbClr val="000000"/>
                </a:solidFill>
              </a:rPr>
              <a:t>“</a:t>
            </a:r>
            <a:r>
              <a:rPr lang="en-US" sz="3600" b="1" dirty="0">
                <a:solidFill>
                  <a:srgbClr val="FF0000"/>
                </a:solidFill>
              </a:rPr>
              <a:t>participant observation”</a:t>
            </a:r>
            <a:endParaRPr lang="en-US" sz="4400" b="1" dirty="0">
              <a:solidFill>
                <a:srgbClr val="FF0000"/>
              </a:solidFill>
            </a:endParaRPr>
          </a:p>
        </p:txBody>
      </p:sp>
      <p:sp>
        <p:nvSpPr>
          <p:cNvPr id="530434" name="Rectangle 2"/>
          <p:cNvSpPr txBox="1">
            <a:spLocks noChangeArrowheads="1"/>
          </p:cNvSpPr>
          <p:nvPr/>
        </p:nvSpPr>
        <p:spPr bwMode="auto">
          <a:xfrm>
            <a:off x="457200" y="150495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294240889"/>
      </p:ext>
    </p:extLst>
  </p:cSld>
  <p:clrMapOvr>
    <a:masterClrMapping/>
  </p:clrMapOvr>
  <p:transition/>
</p:sld>
</file>

<file path=ppt/slides/slide6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7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a:t>
            </a:r>
            <a:r>
              <a:rPr lang="en-US" sz="2400" b="1" i="1" dirty="0">
                <a:solidFill>
                  <a:srgbClr val="000000"/>
                </a:solidFill>
              </a:rPr>
              <a:t>get</a:t>
            </a:r>
            <a:r>
              <a:rPr lang="en-US" sz="2400" b="1" dirty="0">
                <a:solidFill>
                  <a:srgbClr val="000000"/>
                </a:solidFill>
              </a:rPr>
              <a: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rPr>
              <a:t>Main</a:t>
            </a:r>
            <a:r>
              <a:rPr lang="en-US" sz="4800" b="1" dirty="0">
                <a:solidFill>
                  <a:srgbClr val="000000"/>
                </a:solidFill>
              </a:rPr>
              <a:t> </a:t>
            </a:r>
            <a:r>
              <a:rPr lang="en-US" sz="4800" b="1" dirty="0">
                <a:solidFill>
                  <a:srgbClr val="BBE0E3"/>
                </a:solidFill>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Tree>
    <p:extLst>
      <p:ext uri="{BB962C8B-B14F-4D97-AF65-F5344CB8AC3E}">
        <p14:creationId xmlns:p14="http://schemas.microsoft.com/office/powerpoint/2010/main" val="3343849327"/>
      </p:ext>
    </p:extLst>
  </p:cSld>
  <p:clrMapOvr>
    <a:masterClrMapping/>
  </p:clrMapOvr>
  <p:transition/>
</p:sld>
</file>

<file path=ppt/slides/slide6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7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a:t>
            </a:r>
            <a:r>
              <a:rPr lang="en-US" sz="2400" b="1" i="1" dirty="0">
                <a:solidFill>
                  <a:srgbClr val="000000"/>
                </a:solidFill>
              </a:rPr>
              <a:t>get</a:t>
            </a:r>
            <a:r>
              <a:rPr lang="en-US" sz="2400" b="1" dirty="0">
                <a:solidFill>
                  <a:srgbClr val="000000"/>
                </a:solidFill>
              </a:rPr>
              <a: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latin typeface="Arial" pitchFamily="34" charset="0"/>
              </a:rPr>
              <a:t>Main</a:t>
            </a:r>
            <a:r>
              <a:rPr lang="en-US" sz="4800" b="1" dirty="0">
                <a:solidFill>
                  <a:srgbClr val="000000"/>
                </a:solidFill>
                <a:latin typeface="Arial" pitchFamily="34" charset="0"/>
              </a:rPr>
              <a:t> </a:t>
            </a:r>
            <a:r>
              <a:rPr lang="en-US" sz="4800" b="1" dirty="0">
                <a:solidFill>
                  <a:srgbClr val="BBE0E3"/>
                </a:solidFill>
                <a:latin typeface="Arial" pitchFamily="34" charset="0"/>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
        <p:nvSpPr>
          <p:cNvPr id="6" name="Text Box 4"/>
          <p:cNvSpPr txBox="1">
            <a:spLocks noChangeArrowheads="1"/>
          </p:cNvSpPr>
          <p:nvPr/>
        </p:nvSpPr>
        <p:spPr bwMode="auto">
          <a:xfrm>
            <a:off x="899879" y="2848460"/>
            <a:ext cx="7315200" cy="2400657"/>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algn="ctr">
              <a:lnSpc>
                <a:spcPct val="150000"/>
              </a:lnSpc>
            </a:pPr>
            <a:r>
              <a:rPr lang="en-US" sz="3200" b="1" dirty="0">
                <a:solidFill>
                  <a:srgbClr val="000000"/>
                </a:solidFill>
                <a:latin typeface="Tahoma" pitchFamily="34" charset="0"/>
              </a:rPr>
              <a:t>other tools include </a:t>
            </a:r>
          </a:p>
          <a:p>
            <a:pPr algn="ctr">
              <a:lnSpc>
                <a:spcPct val="150000"/>
              </a:lnSpc>
            </a:pPr>
            <a:r>
              <a:rPr lang="en-US" sz="3200" b="1" dirty="0">
                <a:solidFill>
                  <a:srgbClr val="000000"/>
                </a:solidFill>
                <a:latin typeface="Tahoma" pitchFamily="34" charset="0"/>
              </a:rPr>
              <a:t>things like . . .</a:t>
            </a:r>
            <a:endParaRPr lang="en-US" sz="2800" b="1" dirty="0">
              <a:solidFill>
                <a:srgbClr val="000000"/>
              </a:solidFill>
              <a:latin typeface="Tahoma" pitchFamily="34" charset="0"/>
            </a:endParaRPr>
          </a:p>
        </p:txBody>
      </p:sp>
    </p:spTree>
  </p:cSld>
  <p:clrMapOvr>
    <a:masterClrMapping/>
  </p:clrMapOvr>
  <p:transition/>
</p:sld>
</file>

<file path=ppt/slides/slide6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7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a:t>
            </a:r>
            <a:r>
              <a:rPr lang="en-US" sz="2400" b="1" i="1" dirty="0">
                <a:solidFill>
                  <a:srgbClr val="000000"/>
                </a:solidFill>
              </a:rPr>
              <a:t>get</a:t>
            </a:r>
            <a:r>
              <a:rPr lang="en-US" sz="2400" b="1" dirty="0">
                <a:solidFill>
                  <a:srgbClr val="000000"/>
                </a:solidFill>
              </a:rPr>
              <a: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latin typeface="Arial" pitchFamily="34" charset="0"/>
              </a:rPr>
              <a:t>Main</a:t>
            </a:r>
            <a:r>
              <a:rPr lang="en-US" sz="4800" b="1" dirty="0">
                <a:solidFill>
                  <a:srgbClr val="000000"/>
                </a:solidFill>
                <a:latin typeface="Arial" pitchFamily="34" charset="0"/>
              </a:rPr>
              <a:t> </a:t>
            </a:r>
            <a:r>
              <a:rPr lang="en-US" sz="4800" b="1" dirty="0">
                <a:solidFill>
                  <a:srgbClr val="BBE0E3"/>
                </a:solidFill>
                <a:latin typeface="Arial" pitchFamily="34" charset="0"/>
              </a:rPr>
              <a:t>Characteristics</a:t>
            </a:r>
          </a:p>
        </p:txBody>
      </p:sp>
      <p:sp>
        <p:nvSpPr>
          <p:cNvPr id="5" name="TextBox 4"/>
          <p:cNvSpPr txBox="1">
            <a:spLocks noChangeArrowheads="1"/>
          </p:cNvSpPr>
          <p:nvPr/>
        </p:nvSpPr>
        <p:spPr bwMode="auto">
          <a:xfrm>
            <a:off x="3902298"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
        <p:nvSpPr>
          <p:cNvPr id="6" name="Text Box 4"/>
          <p:cNvSpPr txBox="1">
            <a:spLocks noChangeArrowheads="1"/>
          </p:cNvSpPr>
          <p:nvPr/>
        </p:nvSpPr>
        <p:spPr bwMode="auto">
          <a:xfrm>
            <a:off x="914393" y="1364416"/>
            <a:ext cx="7315200" cy="4062651"/>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marL="231775" indent="-231775">
              <a:lnSpc>
                <a:spcPct val="150000"/>
              </a:lnSpc>
              <a:buFont typeface="Arial" pitchFamily="34" charset="0"/>
              <a:buChar char="•"/>
              <a:tabLst>
                <a:tab pos="231775" algn="l"/>
              </a:tabLst>
            </a:pPr>
            <a:r>
              <a:rPr lang="en-US" sz="2800" b="1" dirty="0">
                <a:solidFill>
                  <a:srgbClr val="000000"/>
                </a:solidFill>
                <a:latin typeface="Tahoma" pitchFamily="34" charset="0"/>
              </a:rPr>
              <a:t>“24-hour diet survey”</a:t>
            </a:r>
          </a:p>
          <a:p>
            <a:pPr marL="231775" indent="-231775">
              <a:lnSpc>
                <a:spcPct val="150000"/>
              </a:lnSpc>
              <a:buFont typeface="Arial" pitchFamily="34" charset="0"/>
              <a:buChar char="•"/>
              <a:tabLst>
                <a:tab pos="231775" algn="l"/>
              </a:tabLst>
            </a:pPr>
            <a:endParaRPr lang="en-US" sz="2000" b="1"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diet records</a:t>
            </a:r>
          </a:p>
          <a:p>
            <a:pPr marL="231775" indent="-231775">
              <a:tabLst>
                <a:tab pos="231775" algn="l"/>
              </a:tabLst>
            </a:pPr>
            <a:r>
              <a:rPr lang="en-US" sz="2800" b="1" dirty="0">
                <a:solidFill>
                  <a:srgbClr val="000000"/>
                </a:solidFill>
                <a:latin typeface="Tahoma" pitchFamily="34" charset="0"/>
              </a:rPr>
              <a:t>	</a:t>
            </a:r>
            <a:r>
              <a:rPr lang="en-US" sz="2400" dirty="0">
                <a:solidFill>
                  <a:srgbClr val="000000"/>
                </a:solidFill>
                <a:latin typeface="Tahoma" pitchFamily="34" charset="0"/>
              </a:rPr>
              <a:t>(self-reported, diary)</a:t>
            </a:r>
          </a:p>
          <a:p>
            <a:pPr marL="231775" indent="-231775">
              <a:tabLst>
                <a:tab pos="231775" algn="l"/>
              </a:tabLst>
            </a:pPr>
            <a:endParaRPr lang="en-US" sz="2400"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“food frequency questionnaire”</a:t>
            </a:r>
            <a:br>
              <a:rPr lang="en-US" sz="2800" b="1" dirty="0">
                <a:solidFill>
                  <a:srgbClr val="000000"/>
                </a:solidFill>
                <a:latin typeface="Tahoma" pitchFamily="34" charset="0"/>
              </a:rPr>
            </a:br>
            <a:r>
              <a:rPr lang="en-US" sz="2400" dirty="0">
                <a:solidFill>
                  <a:srgbClr val="000000"/>
                </a:solidFill>
                <a:latin typeface="Tahoma" pitchFamily="34" charset="0"/>
              </a:rPr>
              <a:t>(recorded retrospectively)</a:t>
            </a:r>
            <a:endParaRPr lang="en-US" sz="2800" b="1" dirty="0">
              <a:solidFill>
                <a:srgbClr val="000000"/>
              </a:solidFill>
              <a:latin typeface="Tahoma" pitchFamily="34" charset="0"/>
            </a:endParaRPr>
          </a:p>
        </p:txBody>
      </p:sp>
      <p:sp>
        <p:nvSpPr>
          <p:cNvPr id="7" name="Rectangle 6"/>
          <p:cNvSpPr>
            <a:spLocks noChangeArrowheads="1"/>
          </p:cNvSpPr>
          <p:nvPr/>
        </p:nvSpPr>
        <p:spPr bwMode="auto">
          <a:xfrm>
            <a:off x="906968" y="6474236"/>
            <a:ext cx="7329487" cy="276999"/>
          </a:xfrm>
          <a:prstGeom prst="rect">
            <a:avLst/>
          </a:prstGeom>
          <a:noFill/>
          <a:ln w="9525">
            <a:noFill/>
            <a:miter lim="800000"/>
            <a:headEnd/>
            <a:tailEnd/>
          </a:ln>
        </p:spPr>
        <p:txBody>
          <a:bodyPr>
            <a:spAutoFit/>
          </a:bodyPr>
          <a:lstStyle/>
          <a:p>
            <a:pPr lvl="1" algn="ctr"/>
            <a:r>
              <a:rPr lang="en-US" sz="1200" dirty="0">
                <a:solidFill>
                  <a:srgbClr val="000000"/>
                </a:solidFill>
              </a:rPr>
              <a:t>after Marion Nestle, </a:t>
            </a:r>
            <a:r>
              <a:rPr lang="en-US" sz="1200" i="1" dirty="0">
                <a:solidFill>
                  <a:srgbClr val="000000"/>
                </a:solidFill>
              </a:rPr>
              <a:t>Food Politics, Rev. Ed., </a:t>
            </a:r>
            <a:r>
              <a:rPr lang="en-US" sz="1200" dirty="0">
                <a:solidFill>
                  <a:srgbClr val="000000"/>
                </a:solidFill>
              </a:rPr>
              <a:t>2007,  pp. 401-405</a:t>
            </a:r>
          </a:p>
        </p:txBody>
      </p:sp>
    </p:spTree>
  </p:cSld>
  <p:clrMapOvr>
    <a:masterClrMapping/>
  </p:clrMapOvr>
  <p:transition/>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685800" y="2278062"/>
            <a:ext cx="7772400" cy="3720420"/>
          </a:xfrm>
          <a:prstGeom prst="rect">
            <a:avLst/>
          </a:prstGeom>
          <a:noFill/>
          <a:ln w="9525">
            <a:noFill/>
            <a:miter lim="800000"/>
            <a:headEnd/>
            <a:tailEnd/>
          </a:ln>
        </p:spPr>
      </p:pic>
      <p:sp>
        <p:nvSpPr>
          <p:cNvPr id="3" name="Text Box 4"/>
          <p:cNvSpPr txBox="1">
            <a:spLocks noChangeArrowheads="1"/>
          </p:cNvSpPr>
          <p:nvPr/>
        </p:nvSpPr>
        <p:spPr bwMode="auto">
          <a:xfrm>
            <a:off x="914393" y="602368"/>
            <a:ext cx="7315200" cy="144655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231775" indent="-231775" algn="ctr">
              <a:tabLst>
                <a:tab pos="231775" algn="l"/>
              </a:tabLst>
            </a:pPr>
            <a:r>
              <a:rPr lang="en-US" sz="3200" dirty="0">
                <a:solidFill>
                  <a:srgbClr val="000000"/>
                </a:solidFill>
                <a:latin typeface="+mn-lt"/>
              </a:rPr>
              <a:t>You’ll be doing this as one of </a:t>
            </a:r>
          </a:p>
          <a:p>
            <a:pPr marL="231775" indent="-231775" algn="ctr">
              <a:tabLst>
                <a:tab pos="231775" algn="l"/>
              </a:tabLst>
            </a:pPr>
            <a:r>
              <a:rPr lang="en-US" sz="3200" b="1" dirty="0">
                <a:solidFill>
                  <a:srgbClr val="000000"/>
                </a:solidFill>
                <a:latin typeface="+mn-lt"/>
              </a:rPr>
              <a:t>our activities</a:t>
            </a:r>
            <a:r>
              <a:rPr lang="en-US" sz="3200" dirty="0">
                <a:solidFill>
                  <a:srgbClr val="000000"/>
                </a:solidFill>
                <a:latin typeface="+mn-lt"/>
              </a:rPr>
              <a:t> . . . </a:t>
            </a:r>
          </a:p>
        </p:txBody>
      </p:sp>
      <p:sp>
        <p:nvSpPr>
          <p:cNvPr id="4" name="Rectangle 3"/>
          <p:cNvSpPr/>
          <p:nvPr/>
        </p:nvSpPr>
        <p:spPr bwMode="auto">
          <a:xfrm>
            <a:off x="914400" y="4762500"/>
            <a:ext cx="7315200" cy="762000"/>
          </a:xfrm>
          <a:prstGeom prst="rect">
            <a:avLst/>
          </a:prstGeom>
          <a:noFill/>
          <a:ln w="7620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1" lang="en-US" sz="6600" b="0" i="1" u="none" strike="noStrike" cap="none" normalizeH="0" baseline="0">
              <a:ln>
                <a:noFill/>
              </a:ln>
              <a:solidFill>
                <a:srgbClr val="FF0000"/>
              </a:solidFill>
              <a:effectLst/>
              <a:latin typeface="Arial" charset="0"/>
            </a:endParaRPr>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7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get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latin typeface="Arial" pitchFamily="34" charset="0"/>
              </a:rPr>
              <a:t>Main</a:t>
            </a:r>
            <a:r>
              <a:rPr lang="en-US" sz="4800" b="1" dirty="0">
                <a:solidFill>
                  <a:srgbClr val="000000"/>
                </a:solidFill>
                <a:latin typeface="Arial" pitchFamily="34" charset="0"/>
              </a:rPr>
              <a:t> </a:t>
            </a:r>
            <a:r>
              <a:rPr lang="en-US" sz="4800" b="1" dirty="0">
                <a:solidFill>
                  <a:srgbClr val="BBE0E3"/>
                </a:solidFill>
                <a:latin typeface="Arial" pitchFamily="34" charset="0"/>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
        <p:nvSpPr>
          <p:cNvPr id="6" name="Text Box 4"/>
          <p:cNvSpPr txBox="1">
            <a:spLocks noChangeArrowheads="1"/>
          </p:cNvSpPr>
          <p:nvPr/>
        </p:nvSpPr>
        <p:spPr bwMode="auto">
          <a:xfrm>
            <a:off x="899879" y="2848500"/>
            <a:ext cx="7315200" cy="3139321"/>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algn="ctr">
              <a:lnSpc>
                <a:spcPct val="150000"/>
              </a:lnSpc>
            </a:pPr>
            <a:r>
              <a:rPr lang="en-US" sz="3200" b="1" dirty="0">
                <a:solidFill>
                  <a:srgbClr val="000000"/>
                </a:solidFill>
                <a:latin typeface="Tahoma" pitchFamily="34" charset="0"/>
              </a:rPr>
              <a:t>and in food studies there are lots of other tools and approaches . . .</a:t>
            </a:r>
            <a:endParaRPr lang="en-US" sz="2800" b="1" dirty="0">
              <a:solidFill>
                <a:srgbClr val="000000"/>
              </a:solidFill>
              <a:latin typeface="Tahoma" pitchFamily="34" charset="0"/>
            </a:endParaRPr>
          </a:p>
        </p:txBody>
      </p:sp>
    </p:spTree>
  </p:cSld>
  <p:clrMapOvr>
    <a:masterClrMapping/>
  </p:clrMapOvr>
  <p:transition/>
</p:sld>
</file>

<file path=ppt/slides/slide6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906968" y="6474236"/>
            <a:ext cx="7329487" cy="276999"/>
          </a:xfrm>
          <a:prstGeom prst="rect">
            <a:avLst/>
          </a:prstGeom>
          <a:noFill/>
          <a:ln w="9525">
            <a:noFill/>
            <a:miter lim="800000"/>
            <a:headEnd/>
            <a:tailEnd/>
          </a:ln>
        </p:spPr>
        <p:txBody>
          <a:bodyPr>
            <a:spAutoFit/>
          </a:bodyPr>
          <a:lstStyle/>
          <a:p>
            <a:pPr lvl="1" algn="ctr"/>
            <a:r>
              <a:rPr lang="en-US" sz="1200" dirty="0">
                <a:solidFill>
                  <a:srgbClr val="000000"/>
                </a:solidFill>
              </a:rPr>
              <a:t>after Marion Nestle, </a:t>
            </a:r>
            <a:r>
              <a:rPr lang="en-US" sz="1200" i="1" dirty="0">
                <a:solidFill>
                  <a:srgbClr val="000000"/>
                </a:solidFill>
              </a:rPr>
              <a:t>Food Politics, Rev. Ed., </a:t>
            </a:r>
            <a:r>
              <a:rPr lang="en-US" sz="1200" dirty="0">
                <a:solidFill>
                  <a:srgbClr val="000000"/>
                </a:solidFill>
              </a:rPr>
              <a:t>2007,  pp. 401-405</a:t>
            </a:r>
          </a:p>
        </p:txBody>
      </p:sp>
      <p:sp>
        <p:nvSpPr>
          <p:cNvPr id="8" name="Text Box 4"/>
          <p:cNvSpPr txBox="1">
            <a:spLocks noChangeArrowheads="1"/>
          </p:cNvSpPr>
          <p:nvPr/>
        </p:nvSpPr>
        <p:spPr bwMode="auto">
          <a:xfrm>
            <a:off x="914393" y="1088638"/>
            <a:ext cx="7315200" cy="4924425"/>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marL="231775" lvl="1" indent="-231775">
              <a:buFont typeface="Arial" pitchFamily="34" charset="0"/>
              <a:buChar char="•"/>
              <a:tabLst>
                <a:tab pos="231775" algn="l"/>
              </a:tabLst>
            </a:pPr>
            <a:r>
              <a:rPr lang="en-US" sz="2800" b="1" dirty="0">
                <a:solidFill>
                  <a:srgbClr val="000000"/>
                </a:solidFill>
                <a:latin typeface="Tahoma" pitchFamily="34" charset="0"/>
              </a:rPr>
              <a:t>studies of laboratory animals</a:t>
            </a:r>
          </a:p>
          <a:p>
            <a:pPr marL="231775" lvl="1" indent="-231775">
              <a:buFont typeface="Arial" pitchFamily="34" charset="0"/>
              <a:buChar char="•"/>
              <a:tabLst>
                <a:tab pos="231775" algn="l"/>
              </a:tabLst>
            </a:pPr>
            <a:endParaRPr lang="en-US" sz="2800" b="1"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biochemical research </a:t>
            </a:r>
          </a:p>
          <a:p>
            <a:pPr marL="231775" indent="-231775">
              <a:tabLst>
                <a:tab pos="231775" algn="l"/>
              </a:tabLst>
            </a:pPr>
            <a:r>
              <a:rPr lang="en-US" sz="2400" dirty="0">
                <a:solidFill>
                  <a:srgbClr val="000000"/>
                </a:solidFill>
                <a:latin typeface="Tahoma" pitchFamily="34" charset="0"/>
              </a:rPr>
              <a:t>	(“test tube”)</a:t>
            </a:r>
          </a:p>
          <a:p>
            <a:pPr marL="231775" indent="-231775">
              <a:tabLst>
                <a:tab pos="231775" algn="l"/>
              </a:tabLst>
            </a:pPr>
            <a:endParaRPr lang="en-US" sz="2400"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epidemiological research </a:t>
            </a:r>
            <a:r>
              <a:rPr lang="en-US" sz="2400" dirty="0">
                <a:solidFill>
                  <a:srgbClr val="000000"/>
                </a:solidFill>
                <a:latin typeface="Tahoma" pitchFamily="34" charset="0"/>
              </a:rPr>
              <a:t>(populations)</a:t>
            </a:r>
          </a:p>
          <a:p>
            <a:pPr marL="231775" indent="-231775">
              <a:buFont typeface="Arial" pitchFamily="34" charset="0"/>
              <a:buChar char="•"/>
              <a:tabLst>
                <a:tab pos="231775" algn="l"/>
              </a:tabLst>
            </a:pPr>
            <a:endParaRPr lang="en-US" sz="2400"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 clinical studies of humans</a:t>
            </a:r>
          </a:p>
          <a:p>
            <a:pPr marL="231775" indent="-231775">
              <a:tabLst>
                <a:tab pos="231775" algn="l"/>
              </a:tabLst>
            </a:pPr>
            <a:r>
              <a:rPr lang="en-US" sz="2400" dirty="0">
                <a:solidFill>
                  <a:srgbClr val="000000"/>
                </a:solidFill>
                <a:latin typeface="Tahoma" pitchFamily="34" charset="0"/>
              </a:rPr>
              <a:t> 	(medical)</a:t>
            </a:r>
          </a:p>
        </p:txBody>
      </p:sp>
    </p:spTree>
  </p:cSld>
  <p:clrMapOvr>
    <a:masterClrMapping/>
  </p:clrMapOvr>
  <p:transition/>
</p:sld>
</file>

<file path=ppt/slides/slide65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817382"/>
            <a:ext cx="6908800" cy="342401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Anthropologists often like to use a research “technique” based on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Arial" charset="0"/>
                <a:ea typeface="+mn-ea"/>
                <a:cs typeface="+mn-cs"/>
              </a:rPr>
              <a:t>“unobtrusive measures”</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 </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2400" b="0" i="0" u="none" strike="noStrike" kern="1200" cap="none" spc="0" normalizeH="0" baseline="0" noProof="0" dirty="0">
                <a:ln>
                  <a:noFill/>
                </a:ln>
                <a:solidFill>
                  <a:srgbClr val="FFFFFF"/>
                </a:solidFill>
                <a:effectLst/>
                <a:uLnTx/>
                <a:uFillTx/>
                <a:latin typeface="Arial" charset="0"/>
                <a:ea typeface="+mn-ea"/>
                <a:cs typeface="+mn-cs"/>
              </a:rPr>
              <a:t>(either in the field or elsewhere)</a:t>
            </a: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616712387"/>
      </p:ext>
    </p:extLst>
  </p:cSld>
  <p:clrMapOvr>
    <a:masterClrMapping/>
  </p:clrMapOvr>
  <p:transition/>
</p:sld>
</file>

<file path=ppt/slides/slide6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906968" y="6474236"/>
            <a:ext cx="7329487" cy="276999"/>
          </a:xfrm>
          <a:prstGeom prst="rect">
            <a:avLst/>
          </a:prstGeom>
          <a:noFill/>
          <a:ln w="9525">
            <a:noFill/>
            <a:miter lim="800000"/>
            <a:headEnd/>
            <a:tailEnd/>
          </a:ln>
        </p:spPr>
        <p:txBody>
          <a:bodyPr>
            <a:spAutoFit/>
          </a:bodyPr>
          <a:lstStyle/>
          <a:p>
            <a:pPr lvl="1" algn="ctr"/>
            <a:r>
              <a:rPr lang="en-US" sz="1200" dirty="0">
                <a:solidFill>
                  <a:srgbClr val="000000"/>
                </a:solidFill>
              </a:rPr>
              <a:t>after Marion Nestle, </a:t>
            </a:r>
            <a:r>
              <a:rPr lang="en-US" sz="1200" i="1" dirty="0">
                <a:solidFill>
                  <a:srgbClr val="000000"/>
                </a:solidFill>
              </a:rPr>
              <a:t>Food Politics, Rev. Ed., </a:t>
            </a:r>
            <a:r>
              <a:rPr lang="en-US" sz="1200" dirty="0">
                <a:solidFill>
                  <a:srgbClr val="000000"/>
                </a:solidFill>
              </a:rPr>
              <a:t>2007,  pp. 401-405</a:t>
            </a:r>
          </a:p>
        </p:txBody>
      </p:sp>
      <p:sp>
        <p:nvSpPr>
          <p:cNvPr id="8" name="Text Box 4"/>
          <p:cNvSpPr txBox="1">
            <a:spLocks noChangeArrowheads="1"/>
          </p:cNvSpPr>
          <p:nvPr/>
        </p:nvSpPr>
        <p:spPr bwMode="auto">
          <a:xfrm>
            <a:off x="899879" y="638635"/>
            <a:ext cx="7315200" cy="5678478"/>
          </a:xfrm>
          <a:prstGeom prst="rect">
            <a:avLst/>
          </a:prstGeom>
          <a:solidFill>
            <a:schemeClr val="bg1"/>
          </a:solidFill>
          <a:ln w="76200">
            <a:solidFill>
              <a:srgbClr val="FFC000"/>
            </a:solidFill>
            <a:miter lim="800000"/>
            <a:headEnd/>
            <a:tailEnd/>
          </a:ln>
        </p:spPr>
        <p:txBody>
          <a:bodyPr wrap="square" lIns="457200" tIns="457200" rIns="457200" bIns="228600">
            <a:spAutoFit/>
          </a:bodyPr>
          <a:lstStyle/>
          <a:p>
            <a:pPr marL="231775" lvl="1" indent="-231775" algn="ctr">
              <a:tabLst>
                <a:tab pos="231775" algn="l"/>
              </a:tabLst>
            </a:pPr>
            <a:r>
              <a:rPr lang="en-US" sz="3600" b="1" dirty="0">
                <a:solidFill>
                  <a:srgbClr val="000000"/>
                </a:solidFill>
                <a:latin typeface="Tahoma" pitchFamily="34" charset="0"/>
              </a:rPr>
              <a:t>“unobtrusive measures”</a:t>
            </a:r>
          </a:p>
          <a:p>
            <a:pPr marL="231775" lvl="1" indent="-231775">
              <a:buFont typeface="Arial" pitchFamily="34" charset="0"/>
              <a:buChar char="•"/>
              <a:tabLst>
                <a:tab pos="231775" algn="l"/>
              </a:tabLst>
            </a:pPr>
            <a:endParaRPr lang="en-US" sz="1600" b="1" dirty="0">
              <a:solidFill>
                <a:srgbClr val="000000"/>
              </a:solidFill>
              <a:latin typeface="Tahoma" pitchFamily="34" charset="0"/>
            </a:endParaRPr>
          </a:p>
          <a:p>
            <a:pPr marL="688975" lvl="1" indent="-231775">
              <a:buFont typeface="Arial" pitchFamily="34" charset="0"/>
              <a:buChar char="•"/>
              <a:tabLst>
                <a:tab pos="231775" algn="l"/>
              </a:tabLst>
            </a:pPr>
            <a:r>
              <a:rPr lang="en-US" sz="2800" b="1" dirty="0">
                <a:solidFill>
                  <a:srgbClr val="000000"/>
                </a:solidFill>
                <a:latin typeface="Tahoma" pitchFamily="34" charset="0"/>
              </a:rPr>
              <a:t>analysis of data on availability of commodities in the food supply </a:t>
            </a:r>
            <a:endParaRPr lang="en-US" sz="2400" dirty="0">
              <a:solidFill>
                <a:srgbClr val="000000"/>
              </a:solidFill>
              <a:latin typeface="Tahoma" pitchFamily="34" charset="0"/>
            </a:endParaRPr>
          </a:p>
          <a:p>
            <a:pPr marL="688975" lvl="1" indent="-231775">
              <a:tabLst>
                <a:tab pos="231775" algn="l"/>
              </a:tabLst>
            </a:pPr>
            <a:endParaRPr lang="en-US" sz="1600" dirty="0">
              <a:solidFill>
                <a:srgbClr val="000000"/>
              </a:solidFill>
              <a:latin typeface="Tahoma" pitchFamily="34" charset="0"/>
            </a:endParaRPr>
          </a:p>
          <a:p>
            <a:pPr marL="688975" lvl="1" indent="-231775">
              <a:buFont typeface="Arial" pitchFamily="34" charset="0"/>
              <a:buChar char="•"/>
              <a:tabLst>
                <a:tab pos="231775" algn="l"/>
              </a:tabLst>
            </a:pPr>
            <a:r>
              <a:rPr lang="en-US" sz="2800" b="1" dirty="0">
                <a:solidFill>
                  <a:srgbClr val="000000"/>
                </a:solidFill>
                <a:latin typeface="Tahoma" pitchFamily="34" charset="0"/>
              </a:rPr>
              <a:t>food supply data analysis</a:t>
            </a:r>
          </a:p>
          <a:p>
            <a:pPr marL="1146175" lvl="2" indent="-231775">
              <a:buFont typeface="Arial" pitchFamily="34" charset="0"/>
              <a:buChar char="•"/>
              <a:tabLst>
                <a:tab pos="231775" algn="l"/>
              </a:tabLst>
            </a:pPr>
            <a:r>
              <a:rPr lang="en-US" sz="2000" dirty="0">
                <a:solidFill>
                  <a:srgbClr val="000000"/>
                </a:solidFill>
                <a:latin typeface="Tahoma" pitchFamily="34" charset="0"/>
              </a:rPr>
              <a:t>(U.S.A. production + imported)</a:t>
            </a:r>
          </a:p>
          <a:p>
            <a:pPr marL="1146175" lvl="2" indent="-231775">
              <a:buFont typeface="Arial" pitchFamily="34" charset="0"/>
              <a:buChar char="•"/>
              <a:tabLst>
                <a:tab pos="231775" algn="l"/>
              </a:tabLst>
            </a:pPr>
            <a:r>
              <a:rPr lang="en-US" sz="2000" dirty="0">
                <a:solidFill>
                  <a:srgbClr val="000000"/>
                </a:solidFill>
                <a:latin typeface="Tahoma" pitchFamily="34" charset="0"/>
              </a:rPr>
              <a:t>(foods </a:t>
            </a:r>
            <a:r>
              <a:rPr lang="en-US" sz="2000" i="1" dirty="0">
                <a:solidFill>
                  <a:srgbClr val="000000"/>
                </a:solidFill>
                <a:latin typeface="Tahoma" pitchFamily="34" charset="0"/>
              </a:rPr>
              <a:t>available</a:t>
            </a:r>
            <a:r>
              <a:rPr lang="en-US" sz="2000" dirty="0">
                <a:solidFill>
                  <a:srgbClr val="000000"/>
                </a:solidFill>
                <a:latin typeface="Tahoma" pitchFamily="34" charset="0"/>
              </a:rPr>
              <a:t> for consumption)</a:t>
            </a:r>
          </a:p>
          <a:p>
            <a:pPr marL="1146175" lvl="2" indent="-231775">
              <a:buFont typeface="Arial" pitchFamily="34" charset="0"/>
              <a:buChar char="•"/>
              <a:tabLst>
                <a:tab pos="231775" algn="l"/>
              </a:tabLst>
            </a:pPr>
            <a:r>
              <a:rPr lang="en-US" sz="2000" dirty="0">
                <a:solidFill>
                  <a:srgbClr val="000000"/>
                </a:solidFill>
                <a:latin typeface="Tahoma" pitchFamily="34" charset="0"/>
              </a:rPr>
              <a:t>(unknown: home garden production, hunting/fishing/foraging, amount of food wasted . . .)</a:t>
            </a:r>
            <a:endParaRPr lang="en-US" sz="2400" dirty="0">
              <a:solidFill>
                <a:srgbClr val="000000"/>
              </a:solidFill>
              <a:latin typeface="Tahoma" pitchFamily="34" charset="0"/>
            </a:endParaRPr>
          </a:p>
          <a:p>
            <a:pPr marL="688975" lvl="1" indent="-231775">
              <a:tabLst>
                <a:tab pos="231775" algn="l"/>
              </a:tabLst>
            </a:pPr>
            <a:endParaRPr lang="en-US" sz="1600" dirty="0">
              <a:solidFill>
                <a:srgbClr val="000000"/>
              </a:solidFill>
              <a:latin typeface="Tahoma" pitchFamily="34" charset="0"/>
            </a:endParaRPr>
          </a:p>
          <a:p>
            <a:pPr marL="688975" lvl="1" indent="-231775">
              <a:buFont typeface="Arial" pitchFamily="34" charset="0"/>
              <a:buChar char="•"/>
              <a:tabLst>
                <a:tab pos="231775" algn="l"/>
              </a:tabLst>
            </a:pPr>
            <a:r>
              <a:rPr lang="en-US" sz="2800" b="1" dirty="0">
                <a:solidFill>
                  <a:srgbClr val="000000"/>
                </a:solidFill>
                <a:latin typeface="Tahoma" pitchFamily="34" charset="0"/>
              </a:rPr>
              <a:t>food composition analysis . . .</a:t>
            </a:r>
            <a:endParaRPr lang="en-US" sz="2800" dirty="0">
              <a:solidFill>
                <a:srgbClr val="000000"/>
              </a:solidFill>
              <a:latin typeface="Tahoma" pitchFamily="34" charset="0"/>
            </a:endParaRPr>
          </a:p>
        </p:txBody>
      </p:sp>
    </p:spTree>
  </p:cSld>
  <p:clrMapOvr>
    <a:masterClrMapping/>
  </p:clrMapOvr>
  <p:transition/>
</p:sld>
</file>

<file path=ppt/slides/slide65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3226158"/>
            <a:ext cx="6908800" cy="1882567"/>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But most of all (generally)</a:t>
            </a:r>
          </a:p>
          <a:p>
            <a:pPr algn="ctr" eaLnBrk="0" hangingPunct="0">
              <a:spcAft>
                <a:spcPts val="500"/>
              </a:spcAft>
            </a:pPr>
            <a:r>
              <a:rPr kumimoji="1" lang="en-US" sz="3600" b="1" dirty="0">
                <a:solidFill>
                  <a:srgbClr val="FFFFFF"/>
                </a:solidFill>
                <a:latin typeface="Arial" charset="0"/>
              </a:rPr>
              <a:t>Anthropologists </a:t>
            </a:r>
          </a:p>
          <a:p>
            <a:pPr algn="ctr" eaLnBrk="0" hangingPunct="0">
              <a:spcAft>
                <a:spcPts val="500"/>
              </a:spcAft>
            </a:pPr>
            <a:r>
              <a:rPr kumimoji="1" lang="en-US" sz="3600" b="1" dirty="0">
                <a:solidFill>
                  <a:srgbClr val="FFFFFF"/>
                </a:solidFill>
                <a:latin typeface="Arial" charset="0"/>
              </a:rPr>
              <a:t>LOVE . . .</a:t>
            </a:r>
          </a:p>
        </p:txBody>
      </p:sp>
    </p:spTree>
  </p:cSld>
  <p:clrMapOvr>
    <a:masterClrMapping/>
  </p:clrMapOvr>
  <p:transition/>
</p:sld>
</file>

<file path=ppt/slides/slide659.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13242"/>
            <a:ext cx="7639045" cy="3592394"/>
          </a:xfrm>
        </p:spPr>
        <p:txBody>
          <a:bodyPr wrap="square">
            <a:spAutoFit/>
          </a:bodyPr>
          <a:lstStyle/>
          <a:p>
            <a:pPr marL="457200" indent="-457200" eaLnBrk="1" hangingPunct="1">
              <a:buNone/>
              <a:tabLst>
                <a:tab pos="457200" algn="l"/>
              </a:tabLst>
            </a:pPr>
            <a:r>
              <a:rPr lang="en-US" sz="2400" b="1" dirty="0">
                <a:solidFill>
                  <a:schemeClr val="bg1">
                    <a:lumMod val="65000"/>
                  </a:schemeClr>
                </a:solidFill>
              </a:rPr>
              <a:t>1.	</a:t>
            </a:r>
            <a:r>
              <a:rPr lang="en-US" sz="1800" dirty="0">
                <a:solidFill>
                  <a:schemeClr val="bg1">
                    <a:lumMod val="65000"/>
                  </a:schemeClr>
                </a:solidFill>
              </a:rPr>
              <a:t>the</a:t>
            </a:r>
            <a:r>
              <a:rPr lang="en-US" sz="2400" dirty="0">
                <a:solidFill>
                  <a:schemeClr val="bg1">
                    <a:lumMod val="65000"/>
                  </a:schemeClr>
                </a:solidFill>
              </a:rPr>
              <a:t> </a:t>
            </a:r>
            <a:r>
              <a:rPr lang="en-US" sz="2400" b="1" dirty="0">
                <a:solidFill>
                  <a:schemeClr val="bg1">
                    <a:lumMod val="65000"/>
                  </a:schemeClr>
                </a:solidFill>
              </a:rPr>
              <a:t>four fields </a:t>
            </a:r>
            <a:r>
              <a:rPr lang="en-US" sz="1800" dirty="0">
                <a:solidFill>
                  <a:schemeClr val="bg1">
                    <a:lumMod val="65000"/>
                  </a:schemeClr>
                </a:solidFill>
              </a:rPr>
              <a:t>of general anthropology</a:t>
            </a:r>
            <a:endParaRPr lang="en-US" sz="2400" b="1" dirty="0">
              <a:solidFill>
                <a:schemeClr val="bg1">
                  <a:lumMod val="65000"/>
                </a:schemeClr>
              </a:solidFill>
            </a:endParaRPr>
          </a:p>
          <a:p>
            <a:pPr eaLnBrk="1" hangingPunct="1">
              <a:lnSpc>
                <a:spcPct val="0"/>
              </a:lnSpc>
              <a:buFont typeface="Wingdings" pitchFamily="2" charset="2"/>
              <a:buNone/>
              <a:tabLst>
                <a:tab pos="0" algn="l"/>
              </a:tabLst>
            </a:pPr>
            <a:endParaRPr lang="en-US" sz="2400" b="1"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culture </a:t>
            </a:r>
            <a:r>
              <a:rPr lang="en-US" sz="1600" dirty="0">
                <a:solidFill>
                  <a:schemeClr val="bg1">
                    <a:lumMod val="65000"/>
                  </a:schemeClr>
                </a:solidFill>
              </a:rPr>
              <a:t>as a primary concept</a:t>
            </a:r>
            <a:endParaRPr lang="en-US" sz="2400" dirty="0">
              <a:solidFill>
                <a:schemeClr val="bg1">
                  <a:lumMod val="65000"/>
                </a:schemeClr>
              </a:solidFill>
            </a:endParaRPr>
          </a:p>
          <a:p>
            <a:pPr marL="457200" indent="-457200" eaLnBrk="1" hangingPunct="1">
              <a:buAutoNum type="arabicPeriod" startAt="2"/>
              <a:tabLst>
                <a:tab pos="0" algn="l"/>
                <a:tab pos="457200" algn="l"/>
              </a:tabLst>
            </a:pPr>
            <a:r>
              <a:rPr lang="en-US" sz="2400" b="1" dirty="0">
                <a:solidFill>
                  <a:schemeClr val="bg1">
                    <a:lumMod val="65000"/>
                  </a:schemeClr>
                </a:solidFill>
              </a:rPr>
              <a:t>comparative method</a:t>
            </a:r>
            <a:r>
              <a:rPr lang="en-US" sz="2400" dirty="0">
                <a:solidFill>
                  <a:schemeClr val="bg1">
                    <a:lumMod val="65000"/>
                  </a:schemeClr>
                </a:solidFill>
              </a:rPr>
              <a:t> </a:t>
            </a:r>
            <a:r>
              <a:rPr lang="en-US" sz="1800" dirty="0">
                <a:solidFill>
                  <a:schemeClr val="bg1">
                    <a:lumMod val="65000"/>
                  </a:schemeClr>
                </a:solidFill>
              </a:rPr>
              <a:t>as major approach</a:t>
            </a:r>
            <a:endParaRPr lang="en-US" sz="2400"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holism</a:t>
            </a:r>
            <a:r>
              <a:rPr lang="en-US" sz="2400" dirty="0">
                <a:solidFill>
                  <a:schemeClr val="bg1">
                    <a:lumMod val="65000"/>
                  </a:schemeClr>
                </a:solidFill>
              </a:rPr>
              <a:t> </a:t>
            </a:r>
            <a:r>
              <a:rPr lang="en-US" sz="1800" dirty="0">
                <a:solidFill>
                  <a:schemeClr val="bg1">
                    <a:lumMod val="65000"/>
                  </a:schemeClr>
                </a:solidFill>
              </a:rPr>
              <a:t>as a primary theoretical goal</a:t>
            </a:r>
            <a:endParaRPr lang="en-US" sz="2400" dirty="0">
              <a:solidFill>
                <a:schemeClr val="bg1">
                  <a:lumMod val="65000"/>
                </a:schemeClr>
              </a:solidFill>
            </a:endParaRPr>
          </a:p>
          <a:p>
            <a:pPr marL="457200" indent="-457200" eaLnBrk="1" hangingPunct="1">
              <a:buAutoNum type="arabicPeriod" startAt="2"/>
              <a:tabLst>
                <a:tab pos="457200" algn="l"/>
              </a:tabLst>
            </a:pPr>
            <a:r>
              <a:rPr lang="en-US" sz="4000" b="1" dirty="0">
                <a:solidFill>
                  <a:srgbClr val="000000"/>
                </a:solidFill>
              </a:rPr>
              <a:t>fieldwork</a:t>
            </a:r>
            <a:r>
              <a:rPr lang="en-US" sz="4000" dirty="0">
                <a:solidFill>
                  <a:srgbClr val="000000"/>
                </a:solidFill>
              </a:rPr>
              <a:t> </a:t>
            </a:r>
            <a:br>
              <a:rPr lang="en-US" sz="4000" dirty="0">
                <a:solidFill>
                  <a:srgbClr val="000000"/>
                </a:solidFill>
              </a:rPr>
            </a:br>
            <a:r>
              <a:rPr lang="en-US" sz="2400" dirty="0">
                <a:solidFill>
                  <a:schemeClr val="bg1">
                    <a:lumMod val="85000"/>
                  </a:schemeClr>
                </a:solidFill>
              </a:rPr>
              <a:t>as a primary research technique -- </a:t>
            </a:r>
            <a:br>
              <a:rPr lang="en-US" sz="2400" dirty="0">
                <a:solidFill>
                  <a:schemeClr val="bg1">
                    <a:lumMod val="85000"/>
                  </a:schemeClr>
                </a:solidFill>
              </a:rPr>
            </a:br>
            <a:r>
              <a:rPr lang="en-US" sz="2400" dirty="0">
                <a:solidFill>
                  <a:schemeClr val="bg1">
                    <a:lumMod val="85000"/>
                  </a:schemeClr>
                </a:solidFill>
              </a:rPr>
              <a:t>involving </a:t>
            </a:r>
            <a:r>
              <a:rPr lang="en-US" dirty="0">
                <a:solidFill>
                  <a:srgbClr val="000000"/>
                </a:solidFill>
              </a:rPr>
              <a:t>“</a:t>
            </a:r>
            <a:r>
              <a:rPr lang="en-US" sz="3600" b="1" dirty="0">
                <a:solidFill>
                  <a:srgbClr val="FF0000"/>
                </a:solidFill>
              </a:rPr>
              <a:t>participant observation”</a:t>
            </a:r>
            <a:endParaRPr lang="en-US" sz="4400" b="1" dirty="0">
              <a:solidFill>
                <a:srgbClr val="FF0000"/>
              </a:solidFill>
            </a:endParaRPr>
          </a:p>
        </p:txBody>
      </p:sp>
      <p:sp>
        <p:nvSpPr>
          <p:cNvPr id="530434" name="Rectangle 2"/>
          <p:cNvSpPr txBox="1">
            <a:spLocks noChangeArrowheads="1"/>
          </p:cNvSpPr>
          <p:nvPr/>
        </p:nvSpPr>
        <p:spPr bwMode="auto">
          <a:xfrm>
            <a:off x="457200" y="1504950"/>
            <a:ext cx="8229600" cy="1494972"/>
          </a:xfrm>
          <a:prstGeom prst="rect">
            <a:avLst/>
          </a:prstGeom>
          <a:noFill/>
          <a:ln w="9525">
            <a:noFill/>
            <a:miter lim="800000"/>
            <a:headEnd/>
            <a:tailEnd/>
          </a:ln>
        </p:spPr>
        <p:txBody>
          <a:bodyPr anchor="ctr"/>
          <a:lstStyle/>
          <a:p>
            <a:pPr algn="ctr"/>
            <a:r>
              <a:rPr lang="en-US" sz="2800" b="1" dirty="0">
                <a:solidFill>
                  <a:srgbClr val="000000"/>
                </a:solidFill>
                <a:latin typeface="Arial" charset="0"/>
              </a:rPr>
              <a:t> </a:t>
            </a:r>
            <a:r>
              <a:rPr lang="en-US" sz="3200" b="1" dirty="0">
                <a:solidFill>
                  <a:srgbClr val="000000"/>
                </a:solidFill>
              </a:rPr>
              <a:t>Main Characteristics of Anthropology</a:t>
            </a:r>
            <a:endParaRPr lang="en-US" sz="3200" b="1" dirty="0">
              <a:solidFill>
                <a:srgbClr val="000000"/>
              </a:solidFill>
              <a:latin typeface="Arial" charset="0"/>
            </a:endParaRPr>
          </a:p>
        </p:txBody>
      </p:sp>
    </p:spTree>
  </p:cSld>
  <p:clrMapOvr>
    <a:masterClrMapping/>
  </p:clrMapOvr>
  <p:transition/>
</p:sld>
</file>

<file path=ppt/slides/slide66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1422064"/>
            <a:ext cx="6908800" cy="4652556"/>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200" b="1" dirty="0">
                <a:solidFill>
                  <a:srgbClr val="FFFFFF"/>
                </a:solidFill>
                <a:latin typeface="Arial" charset="0"/>
              </a:rPr>
              <a:t>And as I mentioned in the </a:t>
            </a:r>
          </a:p>
          <a:p>
            <a:pPr algn="ctr" eaLnBrk="0" hangingPunct="0">
              <a:spcAft>
                <a:spcPts val="500"/>
              </a:spcAft>
            </a:pPr>
            <a:r>
              <a:rPr kumimoji="1" lang="en-US" sz="3200" b="1" dirty="0">
                <a:solidFill>
                  <a:srgbClr val="FFFFFF"/>
                </a:solidFill>
                <a:latin typeface="Arial" charset="0"/>
              </a:rPr>
              <a:t>“An Important Note on Videos and Visual Anthropology” note</a:t>
            </a:r>
          </a:p>
          <a:p>
            <a:pPr algn="ctr" eaLnBrk="0" hangingPunct="0">
              <a:spcAft>
                <a:spcPts val="500"/>
              </a:spcAft>
            </a:pPr>
            <a:r>
              <a:rPr kumimoji="1" lang="en-US" sz="3200" b="1" dirty="0">
                <a:solidFill>
                  <a:srgbClr val="FFFFFF"/>
                </a:solidFill>
                <a:latin typeface="Arial" charset="0"/>
              </a:rPr>
              <a:t>we would LOVE to take you along with us around the world, but the next best thing we can do is bring the world to you in the form of films and videos.  And we’ll do a lot of that.</a:t>
            </a:r>
          </a:p>
        </p:txBody>
      </p:sp>
    </p:spTree>
  </p:cSld>
  <p:clrMapOvr>
    <a:masterClrMapping/>
  </p:clrMapOvr>
  <p:transition/>
</p:sld>
</file>

<file path=ppt/slides/slide66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3" name="AutoShape 3"/>
          <p:cNvSpPr>
            <a:spLocks noChangeArrowheads="1"/>
          </p:cNvSpPr>
          <p:nvPr/>
        </p:nvSpPr>
        <p:spPr bwMode="auto">
          <a:xfrm>
            <a:off x="2533653" y="3876056"/>
            <a:ext cx="1795463" cy="672525"/>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4" name="AutoShape 4"/>
          <p:cNvSpPr>
            <a:spLocks noChangeArrowheads="1"/>
          </p:cNvSpPr>
          <p:nvPr/>
        </p:nvSpPr>
        <p:spPr bwMode="auto">
          <a:xfrm flipV="1">
            <a:off x="1847852" y="4697323"/>
            <a:ext cx="976313" cy="672525"/>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6" name="AutoShape 6"/>
          <p:cNvSpPr>
            <a:spLocks noChangeArrowheads="1"/>
          </p:cNvSpPr>
          <p:nvPr/>
        </p:nvSpPr>
        <p:spPr bwMode="auto">
          <a:xfrm>
            <a:off x="2495550"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7" name="AutoShape 7"/>
          <p:cNvSpPr>
            <a:spLocks noChangeArrowheads="1"/>
          </p:cNvSpPr>
          <p:nvPr/>
        </p:nvSpPr>
        <p:spPr bwMode="auto">
          <a:xfrm>
            <a:off x="3181350" y="48243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8" name="AutoShape 8"/>
          <p:cNvSpPr>
            <a:spLocks noChangeArrowheads="1"/>
          </p:cNvSpPr>
          <p:nvPr/>
        </p:nvSpPr>
        <p:spPr bwMode="auto">
          <a:xfrm>
            <a:off x="3238501" y="50783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9" name="AutoShape 9"/>
          <p:cNvSpPr>
            <a:spLocks noChangeArrowheads="1"/>
          </p:cNvSpPr>
          <p:nvPr/>
        </p:nvSpPr>
        <p:spPr bwMode="auto">
          <a:xfrm>
            <a:off x="2724150" y="5112190"/>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1" name="Rectangle 3"/>
          <p:cNvSpPr>
            <a:spLocks noChangeArrowheads="1"/>
          </p:cNvSpPr>
          <p:nvPr/>
        </p:nvSpPr>
        <p:spPr bwMode="auto">
          <a:xfrm>
            <a:off x="508000" y="1234869"/>
            <a:ext cx="8195733" cy="4879862"/>
          </a:xfrm>
          <a:prstGeom prst="rect">
            <a:avLst/>
          </a:prstGeom>
          <a:noFill/>
          <a:ln w="28575">
            <a:noFill/>
            <a:miter lim="800000"/>
            <a:headEnd/>
            <a:tailEnd/>
          </a:ln>
        </p:spPr>
        <p:txBody>
          <a:bodyPr wrap="squar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4267" b="1" i="0" u="none" strike="noStrike" kern="1200" cap="none" spc="0" normalizeH="0" baseline="0" noProof="0" dirty="0">
                <a:ln>
                  <a:noFill/>
                </a:ln>
                <a:solidFill>
                  <a:srgbClr val="FFFFFF"/>
                </a:solidFill>
                <a:effectLst/>
                <a:uLnTx/>
                <a:uFillTx/>
                <a:latin typeface="Arial" charset="0"/>
                <a:ea typeface="+mn-ea"/>
                <a:cs typeface="+mn-cs"/>
              </a:rPr>
              <a:t>So films and videos make up a very large part of this class . . .</a:t>
            </a:r>
          </a:p>
          <a:p>
            <a:pPr marL="0" marR="0" lvl="0" indent="0" algn="ctr" defTabSz="812810" rtl="0" eaLnBrk="0" fontAlgn="base" latinLnBrk="0" hangingPunct="0">
              <a:lnSpc>
                <a:spcPct val="150000"/>
              </a:lnSpc>
              <a:spcBef>
                <a:spcPct val="0"/>
              </a:spcBef>
              <a:spcAft>
                <a:spcPct val="0"/>
              </a:spcAft>
              <a:buClrTx/>
              <a:buSzTx/>
              <a:buFontTx/>
              <a:buNone/>
              <a:tabLst/>
              <a:defRPr/>
            </a:pPr>
            <a:endParaRPr kumimoji="1" lang="en-US" sz="1778"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000000"/>
                </a:solidFill>
                <a:effectLst/>
                <a:uLnTx/>
                <a:uFillTx/>
                <a:latin typeface="Arial" charset="0"/>
                <a:ea typeface="+mn-ea"/>
                <a:cs typeface="+mn-cs"/>
              </a:rPr>
              <a:t>In the best of all possible worlds, we would head off to the countries and cultures and meet and talk with the people. </a:t>
            </a: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000000"/>
                </a:solidFill>
                <a:effectLst/>
                <a:uLnTx/>
                <a:uFillTx/>
                <a:latin typeface="Arial" charset="0"/>
                <a:ea typeface="+mn-ea"/>
                <a:cs typeface="+mn-cs"/>
              </a:rPr>
              <a:t> </a:t>
            </a: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000000"/>
                </a:solidFill>
                <a:effectLst/>
                <a:uLnTx/>
                <a:uFillTx/>
                <a:latin typeface="Arial" charset="0"/>
                <a:ea typeface="+mn-ea"/>
                <a:cs typeface="+mn-cs"/>
              </a:rPr>
              <a:t>That is simply not practical for this class </a:t>
            </a: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000000"/>
                </a:solidFill>
                <a:effectLst/>
                <a:uLnTx/>
                <a:uFillTx/>
                <a:latin typeface="Arial" charset="0"/>
                <a:ea typeface="+mn-ea"/>
                <a:cs typeface="+mn-cs"/>
              </a:rPr>
              <a:t>(but one can always sign up for one or more study abroad experiences).</a:t>
            </a:r>
          </a:p>
        </p:txBody>
      </p:sp>
    </p:spTree>
    <p:extLst>
      <p:ext uri="{BB962C8B-B14F-4D97-AF65-F5344CB8AC3E}">
        <p14:creationId xmlns:p14="http://schemas.microsoft.com/office/powerpoint/2010/main" val="4140721432"/>
      </p:ext>
    </p:extLst>
  </p:cSld>
  <p:clrMapOvr>
    <a:masterClrMapping/>
  </p:clrMapOvr>
  <p:transition/>
</p:sld>
</file>

<file path=ppt/slides/slide66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3" name="AutoShape 3"/>
          <p:cNvSpPr>
            <a:spLocks noChangeArrowheads="1"/>
          </p:cNvSpPr>
          <p:nvPr/>
        </p:nvSpPr>
        <p:spPr bwMode="auto">
          <a:xfrm>
            <a:off x="2533653" y="3876056"/>
            <a:ext cx="1795463" cy="672525"/>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4" name="AutoShape 4"/>
          <p:cNvSpPr>
            <a:spLocks noChangeArrowheads="1"/>
          </p:cNvSpPr>
          <p:nvPr/>
        </p:nvSpPr>
        <p:spPr bwMode="auto">
          <a:xfrm flipV="1">
            <a:off x="1847852" y="4697323"/>
            <a:ext cx="976313" cy="672525"/>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6" name="AutoShape 6"/>
          <p:cNvSpPr>
            <a:spLocks noChangeArrowheads="1"/>
          </p:cNvSpPr>
          <p:nvPr/>
        </p:nvSpPr>
        <p:spPr bwMode="auto">
          <a:xfrm>
            <a:off x="2495550"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7" name="AutoShape 7"/>
          <p:cNvSpPr>
            <a:spLocks noChangeArrowheads="1"/>
          </p:cNvSpPr>
          <p:nvPr/>
        </p:nvSpPr>
        <p:spPr bwMode="auto">
          <a:xfrm>
            <a:off x="3181350" y="48243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8" name="AutoShape 8"/>
          <p:cNvSpPr>
            <a:spLocks noChangeArrowheads="1"/>
          </p:cNvSpPr>
          <p:nvPr/>
        </p:nvSpPr>
        <p:spPr bwMode="auto">
          <a:xfrm>
            <a:off x="3238501" y="50783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9" name="AutoShape 9"/>
          <p:cNvSpPr>
            <a:spLocks noChangeArrowheads="1"/>
          </p:cNvSpPr>
          <p:nvPr/>
        </p:nvSpPr>
        <p:spPr bwMode="auto">
          <a:xfrm>
            <a:off x="2724150" y="5112190"/>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1" name="Rectangle 3"/>
          <p:cNvSpPr>
            <a:spLocks noChangeArrowheads="1"/>
          </p:cNvSpPr>
          <p:nvPr/>
        </p:nvSpPr>
        <p:spPr bwMode="auto">
          <a:xfrm>
            <a:off x="508000" y="1234869"/>
            <a:ext cx="8195733" cy="4879862"/>
          </a:xfrm>
          <a:prstGeom prst="rect">
            <a:avLst/>
          </a:prstGeom>
          <a:noFill/>
          <a:ln w="28575">
            <a:noFill/>
            <a:miter lim="800000"/>
            <a:headEnd/>
            <a:tailEnd/>
          </a:ln>
        </p:spPr>
        <p:txBody>
          <a:bodyPr wrap="squar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4267" b="1" i="0" u="none" strike="noStrike" kern="1200" cap="none" spc="0" normalizeH="0" baseline="0" noProof="0" dirty="0">
                <a:ln>
                  <a:noFill/>
                </a:ln>
                <a:solidFill>
                  <a:srgbClr val="FFFFFF">
                    <a:lumMod val="50000"/>
                  </a:srgbClr>
                </a:solidFill>
                <a:effectLst/>
                <a:uLnTx/>
                <a:uFillTx/>
                <a:latin typeface="Arial" charset="0"/>
                <a:ea typeface="+mn-ea"/>
                <a:cs typeface="+mn-cs"/>
              </a:rPr>
              <a:t>So films and videos make up a very large part of this class . . .</a:t>
            </a:r>
          </a:p>
          <a:p>
            <a:pPr marL="0" marR="0" lvl="0" indent="0" algn="ctr" defTabSz="812810" rtl="0" eaLnBrk="0" fontAlgn="base" latinLnBrk="0" hangingPunct="0">
              <a:lnSpc>
                <a:spcPct val="150000"/>
              </a:lnSpc>
              <a:spcBef>
                <a:spcPct val="0"/>
              </a:spcBef>
              <a:spcAft>
                <a:spcPct val="0"/>
              </a:spcAft>
              <a:buClrTx/>
              <a:buSzTx/>
              <a:buFontTx/>
              <a:buNone/>
              <a:tabLst/>
              <a:defRPr/>
            </a:pPr>
            <a:endParaRPr kumimoji="1" lang="en-US" sz="1778"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FFFFFF"/>
                </a:solidFill>
                <a:effectLst/>
                <a:uLnTx/>
                <a:uFillTx/>
                <a:latin typeface="Arial" charset="0"/>
                <a:ea typeface="+mn-ea"/>
                <a:cs typeface="+mn-cs"/>
              </a:rPr>
              <a:t>In the best of all possible worlds, we would head off to the countries and cultures and meet and talk with the people. </a:t>
            </a: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000000"/>
                </a:solidFill>
                <a:effectLst/>
                <a:uLnTx/>
                <a:uFillTx/>
                <a:latin typeface="Arial" charset="0"/>
                <a:ea typeface="+mn-ea"/>
                <a:cs typeface="+mn-cs"/>
              </a:rPr>
              <a:t>That is simply not practical for this class </a:t>
            </a: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000000"/>
                </a:solidFill>
                <a:effectLst/>
                <a:uLnTx/>
                <a:uFillTx/>
                <a:latin typeface="Arial" charset="0"/>
                <a:ea typeface="+mn-ea"/>
                <a:cs typeface="+mn-cs"/>
              </a:rPr>
              <a:t>(but one can always sign up for one or more study abroad experiences).</a:t>
            </a:r>
          </a:p>
        </p:txBody>
      </p:sp>
    </p:spTree>
    <p:extLst>
      <p:ext uri="{BB962C8B-B14F-4D97-AF65-F5344CB8AC3E}">
        <p14:creationId xmlns:p14="http://schemas.microsoft.com/office/powerpoint/2010/main" val="1874846839"/>
      </p:ext>
    </p:extLst>
  </p:cSld>
  <p:clrMapOvr>
    <a:masterClrMapping/>
  </p:clrMapOvr>
  <p:transition/>
</p:sld>
</file>

<file path=ppt/slides/slide66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3" name="AutoShape 3"/>
          <p:cNvSpPr>
            <a:spLocks noChangeArrowheads="1"/>
          </p:cNvSpPr>
          <p:nvPr/>
        </p:nvSpPr>
        <p:spPr bwMode="auto">
          <a:xfrm>
            <a:off x="2533653" y="3876056"/>
            <a:ext cx="1795463" cy="672525"/>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4" name="AutoShape 4"/>
          <p:cNvSpPr>
            <a:spLocks noChangeArrowheads="1"/>
          </p:cNvSpPr>
          <p:nvPr/>
        </p:nvSpPr>
        <p:spPr bwMode="auto">
          <a:xfrm flipV="1">
            <a:off x="1847852" y="4697323"/>
            <a:ext cx="976313" cy="672525"/>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6" name="AutoShape 6"/>
          <p:cNvSpPr>
            <a:spLocks noChangeArrowheads="1"/>
          </p:cNvSpPr>
          <p:nvPr/>
        </p:nvSpPr>
        <p:spPr bwMode="auto">
          <a:xfrm>
            <a:off x="2495550"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7" name="AutoShape 7"/>
          <p:cNvSpPr>
            <a:spLocks noChangeArrowheads="1"/>
          </p:cNvSpPr>
          <p:nvPr/>
        </p:nvSpPr>
        <p:spPr bwMode="auto">
          <a:xfrm>
            <a:off x="3181350" y="48243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8" name="AutoShape 8"/>
          <p:cNvSpPr>
            <a:spLocks noChangeArrowheads="1"/>
          </p:cNvSpPr>
          <p:nvPr/>
        </p:nvSpPr>
        <p:spPr bwMode="auto">
          <a:xfrm>
            <a:off x="3238501" y="5078323"/>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30729" name="AutoShape 9"/>
          <p:cNvSpPr>
            <a:spLocks noChangeArrowheads="1"/>
          </p:cNvSpPr>
          <p:nvPr/>
        </p:nvSpPr>
        <p:spPr bwMode="auto">
          <a:xfrm>
            <a:off x="2724150" y="5112190"/>
            <a:ext cx="245474" cy="672525"/>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1" name="Rectangle 3"/>
          <p:cNvSpPr>
            <a:spLocks noChangeArrowheads="1"/>
          </p:cNvSpPr>
          <p:nvPr/>
        </p:nvSpPr>
        <p:spPr bwMode="auto">
          <a:xfrm>
            <a:off x="508000" y="1242724"/>
            <a:ext cx="8195733" cy="4660956"/>
          </a:xfrm>
          <a:prstGeom prst="rect">
            <a:avLst/>
          </a:prstGeom>
          <a:noFill/>
          <a:ln w="28575">
            <a:noFill/>
            <a:miter lim="800000"/>
            <a:headEnd/>
            <a:tailEnd/>
          </a:ln>
        </p:spPr>
        <p:txBody>
          <a:bodyPr wrap="squar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4267" b="1" i="0" u="none" strike="noStrike" kern="1200" cap="none" spc="0" normalizeH="0" baseline="0" noProof="0" dirty="0">
                <a:ln>
                  <a:noFill/>
                </a:ln>
                <a:solidFill>
                  <a:srgbClr val="FFFFFF">
                    <a:lumMod val="50000"/>
                  </a:srgbClr>
                </a:solidFill>
                <a:effectLst/>
                <a:uLnTx/>
                <a:uFillTx/>
                <a:latin typeface="Arial" charset="0"/>
                <a:ea typeface="+mn-ea"/>
                <a:cs typeface="+mn-cs"/>
              </a:rPr>
              <a:t>So films and videos make up a very large part of this class . . .</a:t>
            </a:r>
          </a:p>
          <a:p>
            <a:pPr marL="0" marR="0" lvl="0" indent="0" algn="ctr" defTabSz="812810" rtl="0" eaLnBrk="0" fontAlgn="base" latinLnBrk="0" hangingPunct="0">
              <a:lnSpc>
                <a:spcPct val="150000"/>
              </a:lnSpc>
              <a:spcBef>
                <a:spcPct val="0"/>
              </a:spcBef>
              <a:spcAft>
                <a:spcPct val="0"/>
              </a:spcAft>
              <a:buClrTx/>
              <a:buSzTx/>
              <a:buFontTx/>
              <a:buNone/>
              <a:tabLst/>
              <a:defRPr/>
            </a:pPr>
            <a:endParaRPr kumimoji="1" lang="en-US" sz="1778" b="1" i="0" u="none" strike="noStrike" kern="1200" cap="none" spc="0" normalizeH="0" baseline="0" noProof="0" dirty="0">
              <a:ln>
                <a:noFill/>
              </a:ln>
              <a:solidFill>
                <a:srgbClr val="FFFFFF">
                  <a:lumMod val="50000"/>
                </a:srgbClr>
              </a:solidFill>
              <a:effectLst/>
              <a:uLnTx/>
              <a:uFillTx/>
              <a:latin typeface="Arial" charset="0"/>
              <a:ea typeface="+mn-ea"/>
              <a:cs typeface="+mn-cs"/>
            </a:endParaRP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FFFFFF">
                    <a:lumMod val="50000"/>
                  </a:srgbClr>
                </a:solidFill>
                <a:effectLst/>
                <a:uLnTx/>
                <a:uFillTx/>
                <a:latin typeface="Arial" charset="0"/>
                <a:ea typeface="+mn-ea"/>
                <a:cs typeface="+mn-cs"/>
              </a:rPr>
              <a:t>In the best of all possible worlds, we would head off to the countries and cultures and meet and talk with the people. </a:t>
            </a: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844" b="1" i="0" u="none" strike="noStrike" kern="1200" cap="none" spc="0" normalizeH="0" baseline="0" noProof="0" dirty="0">
                <a:ln>
                  <a:noFill/>
                </a:ln>
                <a:solidFill>
                  <a:srgbClr val="FFFFFF"/>
                </a:solidFill>
                <a:effectLst/>
                <a:uLnTx/>
                <a:uFillTx/>
                <a:latin typeface="Arial" charset="0"/>
                <a:ea typeface="+mn-ea"/>
                <a:cs typeface="+mn-cs"/>
              </a:rPr>
              <a:t>That is simply not practical for this class </a:t>
            </a:r>
          </a:p>
          <a:p>
            <a:pPr marL="0" marR="0" lvl="0" indent="0" algn="ctr" defTabSz="812810" rtl="0" eaLnBrk="0" fontAlgn="base" latinLnBrk="0" hangingPunct="0">
              <a:lnSpc>
                <a:spcPct val="100000"/>
              </a:lnSpc>
              <a:spcBef>
                <a:spcPct val="0"/>
              </a:spcBef>
              <a:spcAft>
                <a:spcPct val="0"/>
              </a:spcAft>
              <a:buClrTx/>
              <a:buSzTx/>
              <a:buFontTx/>
              <a:buNone/>
              <a:tabLst/>
              <a:defRPr/>
            </a:pPr>
            <a:r>
              <a:rPr kumimoji="1" lang="en-US" sz="2133" b="0" i="0" u="none" strike="noStrike" kern="1200" cap="none" spc="0" normalizeH="0" baseline="0" noProof="0" dirty="0">
                <a:ln>
                  <a:noFill/>
                </a:ln>
                <a:solidFill>
                  <a:srgbClr val="FFFFFF"/>
                </a:solidFill>
                <a:effectLst/>
                <a:uLnTx/>
                <a:uFillTx/>
                <a:latin typeface="Arial" charset="0"/>
                <a:ea typeface="+mn-ea"/>
                <a:cs typeface="+mn-cs"/>
              </a:rPr>
              <a:t>(but one can always sign up for one or more study abroad experiences).</a:t>
            </a:r>
            <a:endParaRPr kumimoji="1" lang="en-US" sz="2844" b="0"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327187403"/>
      </p:ext>
    </p:extLst>
  </p:cSld>
  <p:clrMapOvr>
    <a:masterClrMapping/>
  </p:clrMapOvr>
  <p:transition/>
</p:sld>
</file>

<file path=ppt/slides/slide66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en-US" sz="4400" b="0" i="1" u="none" strike="noStrike" kern="1200" cap="none" spc="0" normalizeH="0" baseline="0" noProof="0">
              <a:ln>
                <a:noFill/>
              </a:ln>
              <a:solidFill>
                <a:srgbClr val="FF0000"/>
              </a:solidFill>
              <a:effectLst/>
              <a:uLnTx/>
              <a:uFillTx/>
              <a:latin typeface="Arial" charset="0"/>
              <a:ea typeface="+mn-ea"/>
              <a:cs typeface="+mn-cs"/>
            </a:endParaRPr>
          </a:p>
        </p:txBody>
      </p:sp>
      <p:pic>
        <p:nvPicPr>
          <p:cNvPr id="13314" name="Picture 2" descr="http://upload.wikimedia.org/wikipedia/commons/thumb/9/97/The_Earth_seen_from_Apollo_17.jpg/300px-The_Earth_seen_from_Apollo_1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058" y="14514"/>
            <a:ext cx="6825796" cy="6825796"/>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2"/>
          <p:cNvSpPr txBox="1">
            <a:spLocks noChangeArrowheads="1"/>
          </p:cNvSpPr>
          <p:nvPr/>
        </p:nvSpPr>
        <p:spPr bwMode="auto">
          <a:xfrm>
            <a:off x="1406305" y="3072464"/>
            <a:ext cx="6301725" cy="212365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glow rad="101600">
                    <a:srgbClr val="FFFFFF">
                      <a:satMod val="175000"/>
                      <a:alpha val="40000"/>
                    </a:srgbClr>
                  </a:glow>
                  <a:outerShdw blurRad="88900" dist="127000" dir="18900000" algn="bl" rotWithShape="0">
                    <a:srgbClr val="002060">
                      <a:alpha val="63000"/>
                    </a:srgbClr>
                  </a:outerShdw>
                </a:effectLst>
                <a:uLnTx/>
                <a:uFillTx/>
                <a:latin typeface="Arial" charset="0"/>
                <a:ea typeface="+mn-ea"/>
                <a:cs typeface="+mn-cs"/>
              </a:rPr>
              <a:t>So we’ll go</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glow rad="101600">
                    <a:srgbClr val="FFFFFF">
                      <a:satMod val="175000"/>
                      <a:alpha val="40000"/>
                    </a:srgbClr>
                  </a:glow>
                  <a:outerShdw blurRad="88900" dist="127000" dir="18900000" algn="bl" rotWithShape="0">
                    <a:srgbClr val="002060">
                      <a:alpha val="63000"/>
                    </a:srgbClr>
                  </a:outerShdw>
                </a:effectLst>
                <a:uLnTx/>
                <a:uFillTx/>
                <a:latin typeface="Arial" charset="0"/>
                <a:ea typeface="+mn-ea"/>
                <a:cs typeface="+mn-cs"/>
              </a:rPr>
              <a:t>around the world</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1" u="none" strike="noStrike" kern="1200" cap="none" spc="0" normalizeH="0" baseline="0" noProof="0" dirty="0">
                <a:ln>
                  <a:noFill/>
                </a:ln>
                <a:solidFill>
                  <a:srgbClr val="FFFFFF"/>
                </a:solidFill>
                <a:effectLst>
                  <a:glow rad="101600">
                    <a:srgbClr val="FFFFFF">
                      <a:satMod val="175000"/>
                      <a:alpha val="40000"/>
                    </a:srgbClr>
                  </a:glow>
                  <a:outerShdw blurRad="88900" dist="127000" dir="18900000" algn="bl" rotWithShape="0">
                    <a:srgbClr val="002060">
                      <a:alpha val="63000"/>
                    </a:srgbClr>
                  </a:outerShdw>
                </a:effectLst>
                <a:uLnTx/>
                <a:uFillTx/>
                <a:latin typeface="Arial" charset="0"/>
                <a:ea typeface="+mn-ea"/>
                <a:cs typeface="+mn-cs"/>
              </a:rPr>
              <a:t>via slides and videos</a:t>
            </a:r>
            <a:endParaRPr kumimoji="0" lang="en-US" sz="4400" b="0" i="1" u="none" strike="noStrike" kern="1200" cap="none" spc="0" normalizeH="0" baseline="0" noProof="0" dirty="0">
              <a:ln>
                <a:noFill/>
              </a:ln>
              <a:solidFill>
                <a:srgbClr val="FFFFFF"/>
              </a:solidFill>
              <a:effectLst>
                <a:glow rad="101600">
                  <a:srgbClr val="FFFFFF">
                    <a:satMod val="175000"/>
                    <a:alpha val="40000"/>
                  </a:srgbClr>
                </a:glow>
                <a:outerShdw blurRad="88900" dist="127000" dir="18900000" algn="bl" rotWithShape="0">
                  <a:srgbClr val="002060">
                    <a:alpha val="63000"/>
                  </a:srgbClr>
                </a:outerShdw>
              </a:effectLst>
              <a:uLnTx/>
              <a:uFillTx/>
              <a:latin typeface="Arial" charset="0"/>
              <a:ea typeface="+mn-ea"/>
              <a:cs typeface="+mn-cs"/>
            </a:endParaRPr>
          </a:p>
        </p:txBody>
      </p:sp>
    </p:spTree>
    <p:extLst>
      <p:ext uri="{BB962C8B-B14F-4D97-AF65-F5344CB8AC3E}">
        <p14:creationId xmlns:p14="http://schemas.microsoft.com/office/powerpoint/2010/main" val="3984122679"/>
      </p:ext>
    </p:extLst>
  </p:cSld>
  <p:clrMapOvr>
    <a:masterClrMapping/>
  </p:clrMapOvr>
  <p:transition/>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 y="9986"/>
            <a:ext cx="9144000" cy="6858000"/>
          </a:xfrm>
          <a:prstGeom prst="rect">
            <a:avLst/>
          </a:prstGeom>
          <a:noFill/>
          <a:ln w="9525">
            <a:noFill/>
            <a:miter lim="800000"/>
            <a:headEnd/>
            <a:tailEnd/>
          </a:ln>
        </p:spPr>
      </p:pic>
      <p:sp>
        <p:nvSpPr>
          <p:cNvPr id="10" name="Rectangle 3"/>
          <p:cNvSpPr>
            <a:spLocks noGrp="1" noChangeArrowheads="1"/>
          </p:cNvSpPr>
          <p:nvPr>
            <p:ph type="subTitle" idx="1"/>
          </p:nvPr>
        </p:nvSpPr>
        <p:spPr>
          <a:xfrm>
            <a:off x="656776" y="5277685"/>
            <a:ext cx="7848600" cy="400110"/>
          </a:xfrm>
        </p:spPr>
        <p:txBody>
          <a:bodyPr>
            <a:spAutoFit/>
          </a:bodyPr>
          <a:lstStyle/>
          <a:p>
            <a:pPr eaLnBrk="1" hangingPunct="1"/>
            <a:r>
              <a:rPr kumimoji="1" lang="en-US" sz="2000" b="1" i="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rPr>
              <a:t>University of Minnesota Duluth</a:t>
            </a:r>
            <a:endParaRPr lang="en-US" sz="2000" b="1" i="1" dirty="0"/>
          </a:p>
        </p:txBody>
      </p:sp>
      <p:sp>
        <p:nvSpPr>
          <p:cNvPr id="11" name="Rectangle 11"/>
          <p:cNvSpPr>
            <a:spLocks noChangeArrowheads="1"/>
          </p:cNvSpPr>
          <p:nvPr/>
        </p:nvSpPr>
        <p:spPr bwMode="auto">
          <a:xfrm>
            <a:off x="3739255" y="5694494"/>
            <a:ext cx="1644650" cy="507831"/>
          </a:xfrm>
          <a:prstGeom prst="rect">
            <a:avLst/>
          </a:prstGeom>
          <a:noFill/>
          <a:ln w="9525">
            <a:noFill/>
            <a:miter lim="800000"/>
            <a:headEnd/>
            <a:tailEnd/>
          </a:ln>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1800" b="1" i="1"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pitchFamily="34" charset="0"/>
                <a:ea typeface="+mn-ea"/>
                <a:cs typeface="+mn-cs"/>
              </a:rPr>
              <a:t>Tim Roufs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900" b="1" i="0" u="none" strike="noStrike" kern="1200" cap="none" spc="0" normalizeH="0" baseline="0" noProof="0" dirty="0">
                <a:ln>
                  <a:noFill/>
                </a:ln>
                <a:solidFill>
                  <a:srgbClr val="000000"/>
                </a:solidFill>
                <a:effectLst/>
                <a:uLnTx/>
                <a:uFillTx/>
                <a:latin typeface="Arial" pitchFamily="34" charset="0"/>
                <a:ea typeface="+mn-ea"/>
                <a:cs typeface="+mn-cs"/>
              </a:rPr>
              <a:t>© 2010-2022</a:t>
            </a:r>
            <a:endParaRPr kumimoji="1" lang="en-US" sz="9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2" name="Rectangle 3"/>
          <p:cNvSpPr txBox="1">
            <a:spLocks noChangeArrowheads="1"/>
          </p:cNvSpPr>
          <p:nvPr/>
        </p:nvSpPr>
        <p:spPr bwMode="auto">
          <a:xfrm>
            <a:off x="685800" y="1881409"/>
            <a:ext cx="7848600" cy="3527119"/>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Main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Characteristics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Anthropology</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16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1" lang="en-US" sz="24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Anthropology of Food</a:t>
            </a:r>
            <a:endParaRPr kumimoji="0" lang="en-US" sz="2400" b="1" i="1" u="none" strike="noStrike" kern="0" cap="none" spc="0" normalizeH="0" baseline="0" noProof="0" dirty="0">
              <a:ln>
                <a:noFill/>
              </a:ln>
              <a:solidFill>
                <a:srgbClr val="000000"/>
              </a:solidFill>
              <a:effectLst/>
              <a:uLnTx/>
              <a:uFillTx/>
              <a:latin typeface="Arial"/>
              <a:ea typeface="+mn-ea"/>
              <a:cs typeface="+mn-cs"/>
            </a:endParaRPr>
          </a:p>
        </p:txBody>
      </p:sp>
      <p:sp>
        <p:nvSpPr>
          <p:cNvPr id="13" name="Rectangle 12"/>
          <p:cNvSpPr/>
          <p:nvPr/>
        </p:nvSpPr>
        <p:spPr>
          <a:xfrm>
            <a:off x="3496166" y="6539012"/>
            <a:ext cx="2129109" cy="21544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http://en.wikipedia.org/wiki/Highland_cattle</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7" name="Rectangle 6"/>
          <p:cNvSpPr/>
          <p:nvPr/>
        </p:nvSpPr>
        <p:spPr>
          <a:xfrm>
            <a:off x="3808783" y="946257"/>
            <a:ext cx="1601721" cy="523220"/>
          </a:xfrm>
          <a:prstGeom prst="rect">
            <a:avLst/>
          </a:prstGeom>
        </p:spPr>
        <p:txBody>
          <a:bodyPr wrap="none">
            <a:spAutoFit/>
          </a:bodyPr>
          <a:lstStyle/>
          <a:p>
            <a:r>
              <a:rPr kumimoji="1" lang="en-US" sz="2800" b="1" dirty="0">
                <a:solidFill>
                  <a:srgbClr val="FFFFFF"/>
                </a:solidFill>
                <a:latin typeface="Arial" charset="0"/>
              </a:rPr>
              <a:t>The End</a:t>
            </a:r>
            <a:endParaRPr lang="en-US" sz="2800" dirty="0"/>
          </a:p>
        </p:txBody>
      </p:sp>
    </p:spTree>
    <p:extLst>
      <p:ext uri="{BB962C8B-B14F-4D97-AF65-F5344CB8AC3E}">
        <p14:creationId xmlns:p14="http://schemas.microsoft.com/office/powerpoint/2010/main" val="2860557575"/>
      </p:ext>
    </p:extLst>
  </p:cSld>
  <p:clrMapOvr>
    <a:masterClrMapping/>
  </p:clrMapOvr>
  <p:transition/>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1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2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2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2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_Meadow">
  <a:themeElements>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fontScheme name="1_Meadow">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1_Meadow 1">
        <a:dk1>
          <a:srgbClr val="112208"/>
        </a:dk1>
        <a:lt1>
          <a:srgbClr val="FFFFFF"/>
        </a:lt1>
        <a:dk2>
          <a:srgbClr val="3D541E"/>
        </a:dk2>
        <a:lt2>
          <a:srgbClr val="FFFFFF"/>
        </a:lt2>
        <a:accent1>
          <a:srgbClr val="8BAE6C"/>
        </a:accent1>
        <a:accent2>
          <a:srgbClr val="FF66FF"/>
        </a:accent2>
        <a:accent3>
          <a:srgbClr val="AFB3AB"/>
        </a:accent3>
        <a:accent4>
          <a:srgbClr val="DADADA"/>
        </a:accent4>
        <a:accent5>
          <a:srgbClr val="C4D3BA"/>
        </a:accent5>
        <a:accent6>
          <a:srgbClr val="E75CE7"/>
        </a:accent6>
        <a:hlink>
          <a:srgbClr val="808000"/>
        </a:hlink>
        <a:folHlink>
          <a:srgbClr val="162B0B"/>
        </a:folHlink>
      </a:clrScheme>
      <a:clrMap bg1="dk2" tx1="lt1" bg2="dk1" tx2="lt2" accent1="accent1" accent2="accent2" accent3="accent3" accent4="accent4" accent5="accent5" accent6="accent6" hlink="hlink" folHlink="folHlink"/>
    </a:extraClrScheme>
    <a:extraClrScheme>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clrMap bg1="lt1" tx1="dk1" bg2="lt2" tx2="dk2" accent1="accent1" accent2="accent2" accent3="accent3" accent4="accent4" accent5="accent5" accent6="accent6" hlink="hlink" folHlink="folHlink"/>
    </a:extraClrScheme>
    <a:extraClrScheme>
      <a:clrScheme name="1_Meadow 3">
        <a:dk1>
          <a:srgbClr val="000000"/>
        </a:dk1>
        <a:lt1>
          <a:srgbClr val="FFFFFF"/>
        </a:lt1>
        <a:dk2>
          <a:srgbClr val="000000"/>
        </a:dk2>
        <a:lt2>
          <a:srgbClr val="393939"/>
        </a:lt2>
        <a:accent1>
          <a:srgbClr val="CBCBCB"/>
        </a:accent1>
        <a:accent2>
          <a:srgbClr val="5F5F5F"/>
        </a:accent2>
        <a:accent3>
          <a:srgbClr val="FFFFFF"/>
        </a:accent3>
        <a:accent4>
          <a:srgbClr val="000000"/>
        </a:accent4>
        <a:accent5>
          <a:srgbClr val="E2E2E2"/>
        </a:accent5>
        <a:accent6>
          <a:srgbClr val="555555"/>
        </a:accent6>
        <a:hlink>
          <a:srgbClr val="969696"/>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2_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8_Default Design">
  <a:themeElements>
    <a:clrScheme name="8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8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8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8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8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8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8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8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8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8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8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8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8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8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2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2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3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3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4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4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3.xml><?xml version="1.0" encoding="utf-8"?>
<a:theme xmlns:a="http://schemas.openxmlformats.org/drawingml/2006/main" name="4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4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1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22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27.xml><?xml version="1.0" encoding="utf-8"?>
<a:theme xmlns:a="http://schemas.openxmlformats.org/drawingml/2006/main" name="5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27_Default Design">
  <a:themeElements>
    <a:clrScheme name="5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5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5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5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5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5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5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5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5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5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5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5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5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5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23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1.xml><?xml version="1.0" encoding="utf-8"?>
<a:theme xmlns:a="http://schemas.openxmlformats.org/drawingml/2006/main" name="6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1_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1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16_Default Design">
  <a:themeElements>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fontScheme name="1_Default Design">
      <a:majorFont>
        <a:latin typeface="Arial Narrow"/>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1_Default Design 1">
        <a:dk1>
          <a:srgbClr val="009999"/>
        </a:dk1>
        <a:lt1>
          <a:srgbClr val="FFFFFF"/>
        </a:lt1>
        <a:dk2>
          <a:srgbClr val="336699"/>
        </a:dk2>
        <a:lt2>
          <a:srgbClr val="010000"/>
        </a:lt2>
        <a:accent1>
          <a:srgbClr val="CCECFF"/>
        </a:accent1>
        <a:accent2>
          <a:srgbClr val="FFFFCC"/>
        </a:accent2>
        <a:accent3>
          <a:srgbClr val="FFFFFF"/>
        </a:accent3>
        <a:accent4>
          <a:srgbClr val="008282"/>
        </a:accent4>
        <a:accent5>
          <a:srgbClr val="E2F4FF"/>
        </a:accent5>
        <a:accent6>
          <a:srgbClr val="E7E7B9"/>
        </a:accent6>
        <a:hlink>
          <a:srgbClr val="FF9966"/>
        </a:hlink>
        <a:folHlink>
          <a:srgbClr val="FFFFCC"/>
        </a:folHlink>
      </a:clrScheme>
      <a:clrMap bg1="lt1" tx1="dk1" bg2="lt2" tx2="dk2" accent1="accent1" accent2="accent2" accent3="accent3" accent4="accent4" accent5="accent5" accent6="accent6" hlink="hlink" folHlink="folHlink"/>
    </a:extraClrScheme>
    <a:extraClrScheme>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clrMap bg1="dk2" tx1="lt1" bg2="dk1" tx2="lt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CBCBCB"/>
        </a:lt2>
        <a:accent1>
          <a:srgbClr val="C0C0C0"/>
        </a:accent1>
        <a:accent2>
          <a:srgbClr val="DDDDDD"/>
        </a:accent2>
        <a:accent3>
          <a:srgbClr val="FFFFFF"/>
        </a:accent3>
        <a:accent4>
          <a:srgbClr val="000000"/>
        </a:accent4>
        <a:accent5>
          <a:srgbClr val="DCDCDC"/>
        </a:accent5>
        <a:accent6>
          <a:srgbClr val="C8C8C8"/>
        </a:accent6>
        <a:hlink>
          <a:srgbClr val="5F5F5F"/>
        </a:hlink>
        <a:folHlink>
          <a:srgbClr val="DDDDDD"/>
        </a:folHlink>
      </a:clrScheme>
      <a:clrMap bg1="lt1" tx1="dk1" bg2="lt2" tx2="dk2" accent1="accent1" accent2="accent2" accent3="accent3" accent4="accent4" accent5="accent5" accent6="accent6" hlink="hlink" folHlink="folHlink"/>
    </a:extraClrScheme>
  </a:extraClrSchemeLst>
</a:theme>
</file>

<file path=ppt/theme/theme38.xml><?xml version="1.0" encoding="utf-8"?>
<a:theme xmlns:a="http://schemas.openxmlformats.org/drawingml/2006/main" name="30_Default Design">
  <a:themeElements>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3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3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3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3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3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3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3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0.xml><?xml version="1.0" encoding="utf-8"?>
<a:theme xmlns:a="http://schemas.openxmlformats.org/drawingml/2006/main" name="24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3.xml><?xml version="1.0" encoding="utf-8"?>
<a:theme xmlns:a="http://schemas.openxmlformats.org/drawingml/2006/main" name="1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1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25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34_Default Design">
  <a:themeElements>
    <a:clrScheme name="17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7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7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7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7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7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7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7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7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7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7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7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7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7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2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1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2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2_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26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28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39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5.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6.xml><?xml version="1.0" encoding="utf-8"?>
<a:theme xmlns:a="http://schemas.openxmlformats.org/drawingml/2006/main" name="1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7.xml><?xml version="1.0" encoding="utf-8"?>
<a:theme xmlns:a="http://schemas.openxmlformats.org/drawingml/2006/main" name="4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8.xml><?xml version="1.0" encoding="utf-8"?>
<a:theme xmlns:a="http://schemas.openxmlformats.org/drawingml/2006/main" name="3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0.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20342</TotalTime>
  <Words>19138</Words>
  <Application>Microsoft Office PowerPoint</Application>
  <PresentationFormat>On-screen Show (4:3)</PresentationFormat>
  <Paragraphs>3275</Paragraphs>
  <Slides>665</Slides>
  <Notes>267</Notes>
  <HiddenSlides>14</HiddenSlides>
  <MMClips>0</MMClips>
  <ScaleCrop>false</ScaleCrop>
  <HeadingPairs>
    <vt:vector size="6" baseType="variant">
      <vt:variant>
        <vt:lpstr>Fonts Used</vt:lpstr>
      </vt:variant>
      <vt:variant>
        <vt:i4>10</vt:i4>
      </vt:variant>
      <vt:variant>
        <vt:lpstr>Theme</vt:lpstr>
      </vt:variant>
      <vt:variant>
        <vt:i4>58</vt:i4>
      </vt:variant>
      <vt:variant>
        <vt:lpstr>Slide Titles</vt:lpstr>
      </vt:variant>
      <vt:variant>
        <vt:i4>665</vt:i4>
      </vt:variant>
    </vt:vector>
  </HeadingPairs>
  <TitlesOfParts>
    <vt:vector size="733" baseType="lpstr">
      <vt:lpstr>Arial</vt:lpstr>
      <vt:lpstr>Arial Black</vt:lpstr>
      <vt:lpstr>Arial Narrow</vt:lpstr>
      <vt:lpstr>Brush Script MT</vt:lpstr>
      <vt:lpstr>Calibri</vt:lpstr>
      <vt:lpstr>Monotype Sorts</vt:lpstr>
      <vt:lpstr>Tahoma</vt:lpstr>
      <vt:lpstr>Times New Roman</vt:lpstr>
      <vt:lpstr>Verdana</vt:lpstr>
      <vt:lpstr>Wingdings</vt:lpstr>
      <vt:lpstr>Default Design</vt:lpstr>
      <vt:lpstr>1_Default Design</vt:lpstr>
      <vt:lpstr>2_Default Design</vt:lpstr>
      <vt:lpstr>CE Master</vt:lpstr>
      <vt:lpstr>15_Default Design</vt:lpstr>
      <vt:lpstr>7_Default Design</vt:lpstr>
      <vt:lpstr>17_Default Design</vt:lpstr>
      <vt:lpstr>20_Default Design</vt:lpstr>
      <vt:lpstr>21_Default Design</vt:lpstr>
      <vt:lpstr>22_Default Design</vt:lpstr>
      <vt:lpstr>2_Meadow</vt:lpstr>
      <vt:lpstr>2_CE Master</vt:lpstr>
      <vt:lpstr>8_Default Design</vt:lpstr>
      <vt:lpstr>24_Default Design</vt:lpstr>
      <vt:lpstr>28_Default Design</vt:lpstr>
      <vt:lpstr>1_Office Theme</vt:lpstr>
      <vt:lpstr>Office Theme</vt:lpstr>
      <vt:lpstr>37_Default Design</vt:lpstr>
      <vt:lpstr>39_Default Design</vt:lpstr>
      <vt:lpstr>40_Default Design</vt:lpstr>
      <vt:lpstr>41_Default Design</vt:lpstr>
      <vt:lpstr>2_Office Theme</vt:lpstr>
      <vt:lpstr>4_Contemporary Portrait</vt:lpstr>
      <vt:lpstr>48_Default Design</vt:lpstr>
      <vt:lpstr>11_Default Design</vt:lpstr>
      <vt:lpstr>22_Contemporary Portrait</vt:lpstr>
      <vt:lpstr>51_Default Design</vt:lpstr>
      <vt:lpstr>27_Default Design</vt:lpstr>
      <vt:lpstr>23_Contemporary Portrait</vt:lpstr>
      <vt:lpstr>5_Office Theme</vt:lpstr>
      <vt:lpstr>6_Contemporary Portrait</vt:lpstr>
      <vt:lpstr>5_Default Design</vt:lpstr>
      <vt:lpstr>4_Default Design</vt:lpstr>
      <vt:lpstr>9_Default Design</vt:lpstr>
      <vt:lpstr>1_Blends</vt:lpstr>
      <vt:lpstr>12_Default Design</vt:lpstr>
      <vt:lpstr>16_Default Design</vt:lpstr>
      <vt:lpstr>30_Default Design</vt:lpstr>
      <vt:lpstr>6_Office Theme</vt:lpstr>
      <vt:lpstr>24_Contemporary Portrait</vt:lpstr>
      <vt:lpstr>3_Default Design</vt:lpstr>
      <vt:lpstr>6_Default Design</vt:lpstr>
      <vt:lpstr>13_Default Design</vt:lpstr>
      <vt:lpstr>10_Default Design</vt:lpstr>
      <vt:lpstr>25_Contemporary Portrait</vt:lpstr>
      <vt:lpstr>Blends</vt:lpstr>
      <vt:lpstr>34_Default Design</vt:lpstr>
      <vt:lpstr>26_Default Design</vt:lpstr>
      <vt:lpstr>18_Default Design</vt:lpstr>
      <vt:lpstr>25_Default Design</vt:lpstr>
      <vt:lpstr>2_Blends</vt:lpstr>
      <vt:lpstr>26_Contemporary Portrait</vt:lpstr>
      <vt:lpstr>28_Contemporary Portrait</vt:lpstr>
      <vt:lpstr>39_Office Theme</vt:lpstr>
      <vt:lpstr>8_Office Theme</vt:lpstr>
      <vt:lpstr>19_Default Design</vt:lpstr>
      <vt:lpstr>47_Default Design</vt:lpstr>
      <vt:lpstr>3_Contemporary Portrait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 </vt:lpstr>
      <vt:lpstr>PowerPoint Presentation</vt:lpstr>
      <vt:lpstr>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Concept of Culture</vt:lpstr>
      <vt:lpstr>The Concept of Culture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 </vt:lpstr>
      <vt:lpstr> </vt:lpstr>
      <vt:lpstr> </vt:lpstr>
      <vt:lpstr> </vt:lpstr>
      <vt:lpstr> </vt:lpstr>
      <vt:lpstr> </vt:lpstr>
      <vt:lpstr> </vt:lpstr>
      <vt:lpstr> </vt:lpstr>
      <vt:lpstr> </vt:lpstr>
      <vt:lpstr> </vt:lpstr>
      <vt:lpstr> </vt:lpstr>
      <vt:lpstr> </vt:lpstr>
      <vt:lpstr> </vt:lpstr>
      <vt:lpstr> </vt:lpstr>
      <vt:lpstr>PowerPoint Presentation</vt:lpstr>
      <vt:lpstr> </vt:lpstr>
      <vt:lpstr> </vt:lpstr>
      <vt:lpstr> </vt:lpstr>
      <vt:lpstr> </vt:lpstr>
      <vt:lpstr>PowerPoint Presentation</vt:lpstr>
      <vt:lpstr>PowerPoint Presentation</vt:lpstr>
      <vt:lpstr>PowerPoint Presentation</vt:lpstr>
      <vt:lpstr> </vt:lpstr>
      <vt:lpstr> </vt:lpstr>
      <vt:lpstr> </vt:lpstr>
      <vt:lpstr> </vt:lpstr>
      <vt:lpstr> </vt:lpstr>
      <vt:lpstr>PowerPoint Presentation</vt:lpstr>
      <vt:lpstr>PowerPoint Presentation</vt:lpstr>
      <vt:lpstr>PowerPoint Presentation</vt:lpstr>
      <vt:lpstr>PowerPoint Presentation</vt:lpstr>
      <vt:lpstr> </vt:lpstr>
      <vt:lpstr> </vt:lpstr>
      <vt:lpstr> </vt:lpstr>
      <vt:lpstr> </vt:lpstr>
      <vt:lpstr> </vt:lpstr>
      <vt:lpstr>PowerPoint Presentation</vt:lpstr>
      <vt:lpstr> </vt:lpstr>
      <vt:lpstr> </vt:lpstr>
      <vt:lpstr> </vt:lpstr>
      <vt:lpstr> </vt:lpstr>
      <vt:lpstr> </vt:lpstr>
      <vt:lpstr> </vt:lpstr>
      <vt:lpstr> </vt:lpstr>
      <vt:lpstr> </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UMD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Distincitve Qualities of Anthropology Concept of Culture Comparative Method Wholistic Approach</dc:title>
  <dc:creator>CLA</dc:creator>
  <cp:lastModifiedBy>Tim Roufs</cp:lastModifiedBy>
  <cp:revision>1178</cp:revision>
  <cp:lastPrinted>2000-04-06T19:51:41Z</cp:lastPrinted>
  <dcterms:created xsi:type="dcterms:W3CDTF">2000-03-27T15:46:35Z</dcterms:created>
  <dcterms:modified xsi:type="dcterms:W3CDTF">2022-06-05T01:25:54Z</dcterms:modified>
</cp:coreProperties>
</file>